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71" r:id="rId5"/>
    <p:sldId id="261" r:id="rId6"/>
    <p:sldId id="262" r:id="rId7"/>
    <p:sldId id="263" r:id="rId8"/>
    <p:sldId id="264" r:id="rId9"/>
    <p:sldId id="265" r:id="rId10"/>
    <p:sldId id="270" r:id="rId11"/>
    <p:sldId id="267" r:id="rId12"/>
    <p:sldId id="272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2424"/>
    <a:srgbClr val="89D328"/>
    <a:srgbClr val="2B6636"/>
    <a:srgbClr val="B4A6DC"/>
    <a:srgbClr val="76BFEB"/>
    <a:srgbClr val="624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74"/>
    <p:restoredTop sz="94696"/>
  </p:normalViewPr>
  <p:slideViewPr>
    <p:cSldViewPr snapToGrid="0">
      <p:cViewPr varScale="1">
        <p:scale>
          <a:sx n="209" d="100"/>
          <a:sy n="209" d="100"/>
        </p:scale>
        <p:origin x="4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205155234524666E-2"/>
          <c:y val="7.0462282635616269E-2"/>
          <c:w val="0.78413296669263188"/>
          <c:h val="0.726989552440768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3A-5C40-AA3D-F6FB709059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3A-5C40-AA3D-F6FB709059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3A-5C40-AA3D-F6FB709059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75"/>
        <c:axId val="1818238736"/>
        <c:axId val="1470336560"/>
      </c:barChart>
      <c:catAx>
        <c:axId val="18182387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>
                    <a:solidFill>
                      <a:schemeClr val="tx2"/>
                    </a:solidFill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0.4458581210526798"/>
              <c:y val="0.859802323405864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336560"/>
        <c:crosses val="autoZero"/>
        <c:auto val="1"/>
        <c:lblAlgn val="ctr"/>
        <c:lblOffset val="100"/>
        <c:noMultiLvlLbl val="0"/>
      </c:catAx>
      <c:valAx>
        <c:axId val="14703365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>
                    <a:solidFill>
                      <a:schemeClr val="tx2"/>
                    </a:solidFill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3.0334943580248044E-2"/>
              <c:y val="0.351500746672945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3873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1066649555883517"/>
          <c:y val="0.14142723223946682"/>
          <c:w val="6.1394039947567675E-2"/>
          <c:h val="0.161891249051698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234121346007536E-2"/>
          <c:y val="4.8750403014909779E-2"/>
          <c:w val="0.78530070673645425"/>
          <c:h val="0.748411762895557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3.5</c:v>
                </c:pt>
                <c:pt idx="3">
                  <c:v>4.5</c:v>
                </c:pt>
                <c:pt idx="4">
                  <c:v>6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0D-8046-953C-FFD9C32DC0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3.2</c:v>
                </c:pt>
                <c:pt idx="1">
                  <c:v>2.6</c:v>
                </c:pt>
                <c:pt idx="2">
                  <c:v>1.8</c:v>
                </c:pt>
                <c:pt idx="3">
                  <c:v>2.8</c:v>
                </c:pt>
                <c:pt idx="4">
                  <c:v>5</c:v>
                </c:pt>
                <c:pt idx="5">
                  <c:v>3</c:v>
                </c:pt>
                <c:pt idx="6">
                  <c:v>6</c:v>
                </c:pt>
                <c:pt idx="7">
                  <c:v>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0D-8046-953C-FFD9C32DC04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5.5</c:v>
                </c:pt>
                <c:pt idx="1">
                  <c:v>8</c:v>
                </c:pt>
                <c:pt idx="2">
                  <c:v>6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  <c:pt idx="6">
                  <c:v>1.6</c:v>
                </c:pt>
                <c:pt idx="7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60D-8046-953C-FFD9C32DC04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Sheet1!$E$2:$E$9</c:f>
              <c:numCache>
                <c:formatCode>General</c:formatCode>
                <c:ptCount val="8"/>
                <c:pt idx="0">
                  <c:v>6.2</c:v>
                </c:pt>
                <c:pt idx="1">
                  <c:v>5.5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4</c:v>
                </c:pt>
                <c:pt idx="6">
                  <c:v>6.4</c:v>
                </c:pt>
                <c:pt idx="7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60D-8046-953C-FFD9C32DC04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Sheet1!$F$2:$F$9</c:f>
              <c:numCache>
                <c:formatCode>General</c:formatCode>
                <c:ptCount val="8"/>
                <c:pt idx="0">
                  <c:v>5.5</c:v>
                </c:pt>
                <c:pt idx="1">
                  <c:v>9</c:v>
                </c:pt>
                <c:pt idx="2">
                  <c:v>5.5</c:v>
                </c:pt>
                <c:pt idx="3">
                  <c:v>6</c:v>
                </c:pt>
                <c:pt idx="4">
                  <c:v>3</c:v>
                </c:pt>
                <c:pt idx="5">
                  <c:v>1</c:v>
                </c:pt>
                <c:pt idx="6">
                  <c:v>3.3</c:v>
                </c:pt>
                <c:pt idx="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60D-8046-953C-FFD9C32DC04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Sheet1!$G$2:$G$9</c:f>
              <c:numCache>
                <c:formatCode>General</c:formatCode>
                <c:ptCount val="8"/>
                <c:pt idx="0">
                  <c:v>1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5</c:v>
                </c:pt>
                <c:pt idx="7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60D-8046-953C-FFD9C32DC0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9474640"/>
        <c:axId val="1468566832"/>
      </c:lineChart>
      <c:catAx>
        <c:axId val="17994746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>
                    <a:solidFill>
                      <a:schemeClr val="tx2"/>
                    </a:solidFill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0.44532013969732248"/>
              <c:y val="0.860138167468702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8566832"/>
        <c:crosses val="autoZero"/>
        <c:auto val="1"/>
        <c:lblAlgn val="ctr"/>
        <c:lblOffset val="100"/>
        <c:tickMarkSkip val="1"/>
        <c:noMultiLvlLbl val="0"/>
      </c:catAx>
      <c:valAx>
        <c:axId val="14685668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>
                    <a:solidFill>
                      <a:schemeClr val="tx2"/>
                    </a:solidFill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2.9448635567818283E-2"/>
              <c:y val="0.351376911807593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bg2">
                <a:lumMod val="1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746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91154520366137926"/>
          <c:y val="2.6951917634499504E-2"/>
          <c:w val="7.7625145518044253E-2"/>
          <c:h val="0.33956057430067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C2-BE41-B588-C6D548C887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C2-BE41-B588-C6D548C887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BC2-BE41-B588-C6D548C8874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BC2-BE41-B588-C6D548C8874E}"/>
              </c:ext>
            </c:extLst>
          </c:dPt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C2-BE41-B588-C6D548C887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</c:v>
                </c:pt>
                <c:pt idx="1">
                  <c:v>0.25</c:v>
                </c:pt>
                <c:pt idx="2">
                  <c:v>0.16700000000000001</c:v>
                </c:pt>
                <c:pt idx="3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BC2-BE41-B588-C6D548C88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3B-2148-9ECF-6F399C1421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F3B-2148-9ECF-6F399C1421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3B-2148-9ECF-6F399C1421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AD-A14F-BEAB-2477157CF63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AD-A14F-BEAB-2477157CF63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AD-A14F-BEAB-2477157CF63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FAD-A14F-BEAB-2477157CF63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FAD-A14F-BEAB-2477157CF63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FAD-A14F-BEAB-2477157CF636}"/>
              </c:ext>
            </c:extLst>
          </c:dPt>
          <c:dPt>
            <c:idx val="6"/>
            <c:bubble3D val="0"/>
            <c:spPr>
              <a:solidFill>
                <a:srgbClr val="A6242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FAD-A14F-BEAB-2477157CF636}"/>
              </c:ext>
            </c:extLst>
          </c:dPt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FAD-A14F-BEAB-2477157CF6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6.25E-2</c:v>
                </c:pt>
                <c:pt idx="4">
                  <c:v>6.25E-2</c:v>
                </c:pt>
                <c:pt idx="5">
                  <c:v>6.25E-2</c:v>
                </c:pt>
                <c:pt idx="6">
                  <c:v>6.25E-2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FAD-A14F-BEAB-2477157CF6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7017495450467899"/>
          <c:y val="0.14129871698610469"/>
          <c:w val="0.21039191558545062"/>
          <c:h val="0.343487350705365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450810185185179E-2"/>
          <c:y val="0.1484501684650289"/>
          <c:w val="0.86774508101851855"/>
          <c:h val="0.5322402577678501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Sheet1!$A$3:$A$8</c:f>
              <c:strCache>
                <c:ptCount val="6"/>
                <c:pt idx="0">
                  <c:v>Row 1</c:v>
                </c:pt>
                <c:pt idx="1">
                  <c:v>Row 2</c:v>
                </c:pt>
                <c:pt idx="2">
                  <c:v>Row 3</c:v>
                </c:pt>
                <c:pt idx="3">
                  <c:v>Row 4</c:v>
                </c:pt>
                <c:pt idx="4">
                  <c:v>Row 5</c:v>
                </c:pt>
                <c:pt idx="5">
                  <c:v>Row 6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ymbol val="diamond"/>
            <c:size val="14"/>
            <c:spPr>
              <a:solidFill>
                <a:schemeClr val="accent1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errBars>
            <c:errDir val="y"/>
            <c:errBarType val="plus"/>
            <c:errValType val="percentage"/>
            <c:noEndCap val="1"/>
            <c:val val="5"/>
            <c:spPr>
              <a:solidFill>
                <a:schemeClr val="tx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errBars>
          <c:errBars>
            <c:errDir val="x"/>
            <c:errBarType val="both"/>
            <c:errValType val="cust"/>
            <c:noEndCap val="0"/>
            <c:plus>
              <c:numRef>
                <c:f>Sheet1!$G$3:$G$8</c:f>
                <c:numCache>
                  <c:formatCode>General</c:formatCode>
                  <c:ptCount val="6"/>
                  <c:pt idx="0">
                    <c:v>0.1100000000000001</c:v>
                  </c:pt>
                  <c:pt idx="1">
                    <c:v>0.18000000000000005</c:v>
                  </c:pt>
                  <c:pt idx="2">
                    <c:v>0.19000000000000006</c:v>
                  </c:pt>
                  <c:pt idx="3">
                    <c:v>0.17000000000000004</c:v>
                  </c:pt>
                  <c:pt idx="4">
                    <c:v>0.14000000000000001</c:v>
                  </c:pt>
                  <c:pt idx="5">
                    <c:v>0.1399999999999999</c:v>
                  </c:pt>
                </c:numCache>
              </c:numRef>
            </c:plus>
            <c:minus>
              <c:numRef>
                <c:f>Sheet1!$F$3:$F$8</c:f>
                <c:numCache>
                  <c:formatCode>General</c:formatCode>
                  <c:ptCount val="6"/>
                  <c:pt idx="0">
                    <c:v>8.9999999999999969E-2</c:v>
                  </c:pt>
                  <c:pt idx="1">
                    <c:v>0.15000000000000002</c:v>
                  </c:pt>
                  <c:pt idx="2">
                    <c:v>0.14999999999999991</c:v>
                  </c:pt>
                  <c:pt idx="3">
                    <c:v>0.15000000000000002</c:v>
                  </c:pt>
                  <c:pt idx="4">
                    <c:v>0.10999999999999999</c:v>
                  </c:pt>
                  <c:pt idx="5">
                    <c:v>0.13</c:v>
                  </c:pt>
                </c:numCache>
              </c:numRef>
            </c:minus>
            <c:spPr>
              <a:solidFill>
                <a:schemeClr val="tx1"/>
              </a:solidFill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</a:ln>
              <a:effectLst/>
            </c:spPr>
          </c:errBars>
          <c:xVal>
            <c:numRef>
              <c:f>Sheet1!$C$3:$C$8</c:f>
              <c:numCache>
                <c:formatCode>General</c:formatCode>
                <c:ptCount val="6"/>
                <c:pt idx="0">
                  <c:v>0.82</c:v>
                </c:pt>
                <c:pt idx="1">
                  <c:v>0.87</c:v>
                </c:pt>
                <c:pt idx="2">
                  <c:v>0.82</c:v>
                </c:pt>
                <c:pt idx="3">
                  <c:v>0.9</c:v>
                </c:pt>
                <c:pt idx="4">
                  <c:v>0.76</c:v>
                </c:pt>
                <c:pt idx="5">
                  <c:v>0.68</c:v>
                </c:pt>
              </c:numCache>
            </c:numRef>
          </c:xVal>
          <c:yVal>
            <c:numRef>
              <c:f>Sheet1!$B$3:$B$8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FBF-644F-998B-6C70395FD7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336064"/>
        <c:axId val="43337600"/>
      </c:scatterChart>
      <c:valAx>
        <c:axId val="43336064"/>
        <c:scaling>
          <c:logBase val="2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37600"/>
        <c:crosses val="autoZero"/>
        <c:crossBetween val="midCat"/>
        <c:majorUnit val="2"/>
      </c:valAx>
      <c:valAx>
        <c:axId val="43337600"/>
        <c:scaling>
          <c:orientation val="minMax"/>
          <c:max val="6.5"/>
          <c:min val="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12700" cap="flat" cmpd="sng" algn="ctr">
            <a:solidFill>
              <a:schemeClr val="tx1"/>
            </a:solidFill>
            <a:prstDash val="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36064"/>
        <c:crossesAt val="1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3E-9643-9BEA-F1E599F5BB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3E-9643-9BEA-F1E599F5BB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3E-9643-9BEA-F1E599F5BB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E3E-9643-9BEA-F1E599F5BB1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E3E-9643-9BEA-F1E599F5BB1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E3E-9643-9BEA-F1E599F5BB1F}"/>
              </c:ext>
            </c:extLst>
          </c:dPt>
          <c:dPt>
            <c:idx val="6"/>
            <c:bubble3D val="0"/>
            <c:spPr>
              <a:solidFill>
                <a:srgbClr val="A6242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E3E-9643-9BEA-F1E599F5BB1F}"/>
              </c:ext>
            </c:extLst>
          </c:dPt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E3E-9643-9BEA-F1E599F5BB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6.25E-2</c:v>
                </c:pt>
                <c:pt idx="4">
                  <c:v>6.25E-2</c:v>
                </c:pt>
                <c:pt idx="5">
                  <c:v>6.25E-2</c:v>
                </c:pt>
                <c:pt idx="6">
                  <c:v>6.25E-2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E3E-9643-9BEA-F1E599F5B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7017495450467899"/>
          <c:y val="0.14129871698610469"/>
          <c:w val="0.21039191558545062"/>
          <c:h val="0.343487350705365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10384F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FD954-809B-AB4D-88E4-7E174AF92AAC}" type="datetimeFigureOut">
              <a:rPr lang="en-GB" smtClean="0"/>
              <a:t>25/06/2024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A946F-D8D9-7B4D-9408-C82E8A5DB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111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888F2A-8B92-5022-900C-DCDED5B96C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0" r="6033" b="12926"/>
          <a:stretch/>
        </p:blipFill>
        <p:spPr>
          <a:xfrm>
            <a:off x="371" y="-1"/>
            <a:ext cx="12191630" cy="6857711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4CAEA213-BAD1-0E11-3016-CB905293322E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1231954" y="3832843"/>
            <a:ext cx="8305746" cy="771882"/>
          </a:xfrm>
        </p:spPr>
        <p:txBody>
          <a:bodyPr bIns="100800"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C769F20-D2A9-9F4E-603A-3D06402695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1228089" y="4604867"/>
            <a:ext cx="8305746" cy="1360645"/>
          </a:xfrm>
        </p:spPr>
        <p:txBody>
          <a:bodyPr anchor="t"/>
          <a:lstStyle>
            <a:lvl1pPr>
              <a:defRPr sz="4400" b="0" i="1">
                <a:solidFill>
                  <a:schemeClr val="tx2"/>
                </a:solidFill>
              </a:defRPr>
            </a:lvl1pPr>
          </a:lstStyle>
          <a:p>
            <a:r>
              <a:rPr lang="en-GB" dirty="0" err="1"/>
              <a:t>Mastertitelformat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10" name="Isosceles Triangle 3">
            <a:extLst>
              <a:ext uri="{FF2B5EF4-FFF2-40B4-BE49-F238E27FC236}">
                <a16:creationId xmlns:a16="http://schemas.microsoft.com/office/drawing/2014/main" id="{CE2CD684-C915-791B-FB96-CD1F45C48C99}"/>
              </a:ext>
            </a:extLst>
          </p:cNvPr>
          <p:cNvSpPr/>
          <p:nvPr userDrawn="1"/>
        </p:nvSpPr>
        <p:spPr bwMode="gray">
          <a:xfrm rot="10800000">
            <a:off x="2" y="-3"/>
            <a:ext cx="1262742" cy="5965370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100000">
                <a:srgbClr val="76BFEB"/>
              </a:gs>
              <a:gs pos="0">
                <a:srgbClr val="B4A6DC"/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AB41B31-828C-26E5-0825-3C45EA7721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grayscl/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8337"/>
          <a:stretch/>
        </p:blipFill>
        <p:spPr>
          <a:xfrm>
            <a:off x="-8626" y="5"/>
            <a:ext cx="1421895" cy="685799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BF89695-A1AA-C89F-CE71-6E9E28956C6B}"/>
              </a:ext>
            </a:extLst>
          </p:cNvPr>
          <p:cNvGrpSpPr/>
          <p:nvPr userDrawn="1"/>
        </p:nvGrpSpPr>
        <p:grpSpPr>
          <a:xfrm>
            <a:off x="0" y="789640"/>
            <a:ext cx="3808737" cy="1123356"/>
            <a:chOff x="2836" y="789640"/>
            <a:chExt cx="3808737" cy="112335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13F1E006-4DC9-F513-AEB7-5E702BDF2A76}"/>
                </a:ext>
              </a:extLst>
            </p:cNvPr>
            <p:cNvSpPr/>
            <p:nvPr/>
          </p:nvSpPr>
          <p:spPr>
            <a:xfrm>
              <a:off x="2836" y="789640"/>
              <a:ext cx="3808737" cy="1123356"/>
            </a:xfrm>
            <a:custGeom>
              <a:avLst/>
              <a:gdLst>
                <a:gd name="connsiteX0" fmla="*/ 3569741 w 3808737"/>
                <a:gd name="connsiteY0" fmla="*/ 1123357 h 1123356"/>
                <a:gd name="connsiteX1" fmla="*/ 0 w 3808737"/>
                <a:gd name="connsiteY1" fmla="*/ 1123357 h 1123356"/>
                <a:gd name="connsiteX2" fmla="*/ 0 w 3808737"/>
                <a:gd name="connsiteY2" fmla="*/ 0 h 1123356"/>
                <a:gd name="connsiteX3" fmla="*/ 3808737 w 3808737"/>
                <a:gd name="connsiteY3" fmla="*/ 0 h 112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8737" h="1123356">
                  <a:moveTo>
                    <a:pt x="3569741" y="1123357"/>
                  </a:moveTo>
                  <a:lnTo>
                    <a:pt x="0" y="1123357"/>
                  </a:lnTo>
                  <a:lnTo>
                    <a:pt x="0" y="0"/>
                  </a:lnTo>
                  <a:lnTo>
                    <a:pt x="380873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4" name="Grafik 5">
              <a:extLst>
                <a:ext uri="{FF2B5EF4-FFF2-40B4-BE49-F238E27FC236}">
                  <a16:creationId xmlns:a16="http://schemas.microsoft.com/office/drawing/2014/main" id="{9C028C08-2E19-D499-5488-3F985E5BFC08}"/>
                </a:ext>
              </a:extLst>
            </p:cNvPr>
            <p:cNvGrpSpPr/>
            <p:nvPr/>
          </p:nvGrpSpPr>
          <p:grpSpPr>
            <a:xfrm>
              <a:off x="437831" y="918369"/>
              <a:ext cx="865892" cy="865898"/>
              <a:chOff x="437831" y="916924"/>
              <a:chExt cx="865892" cy="865898"/>
            </a:xfrm>
          </p:grpSpPr>
          <p:grpSp>
            <p:nvGrpSpPr>
              <p:cNvPr id="6" name="Grafik 5">
                <a:extLst>
                  <a:ext uri="{FF2B5EF4-FFF2-40B4-BE49-F238E27FC236}">
                    <a16:creationId xmlns:a16="http://schemas.microsoft.com/office/drawing/2014/main" id="{DE92D0F6-6AA0-DAA1-8550-52880B6F2B79}"/>
                  </a:ext>
                </a:extLst>
              </p:cNvPr>
              <p:cNvGrpSpPr/>
              <p:nvPr/>
            </p:nvGrpSpPr>
            <p:grpSpPr>
              <a:xfrm>
                <a:off x="525902" y="999907"/>
                <a:ext cx="700809" cy="701585"/>
                <a:chOff x="525902" y="999907"/>
                <a:chExt cx="700809" cy="701585"/>
              </a:xfrm>
              <a:solidFill>
                <a:srgbClr val="10384F"/>
              </a:solidFill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A6D99E35-EB69-D87E-0A53-958A16A5AA41}"/>
                    </a:ext>
                  </a:extLst>
                </p:cNvPr>
                <p:cNvSpPr/>
                <p:nvPr/>
              </p:nvSpPr>
              <p:spPr>
                <a:xfrm>
                  <a:off x="816551" y="999907"/>
                  <a:ext cx="119738" cy="119798"/>
                </a:xfrm>
                <a:custGeom>
                  <a:avLst/>
                  <a:gdLst>
                    <a:gd name="connsiteX0" fmla="*/ 28525 w 119738"/>
                    <a:gd name="connsiteY0" fmla="*/ 45644 h 119798"/>
                    <a:gd name="connsiteX1" fmla="*/ 78416 w 119738"/>
                    <a:gd name="connsiteY1" fmla="*/ 45644 h 119798"/>
                    <a:gd name="connsiteX2" fmla="*/ 88407 w 119738"/>
                    <a:gd name="connsiteY2" fmla="*/ 35659 h 119798"/>
                    <a:gd name="connsiteX3" fmla="*/ 78416 w 119738"/>
                    <a:gd name="connsiteY3" fmla="*/ 25677 h 119798"/>
                    <a:gd name="connsiteX4" fmla="*/ 28525 w 119738"/>
                    <a:gd name="connsiteY4" fmla="*/ 25677 h 119798"/>
                    <a:gd name="connsiteX5" fmla="*/ 28525 w 119738"/>
                    <a:gd name="connsiteY5" fmla="*/ 45644 h 119798"/>
                    <a:gd name="connsiteX6" fmla="*/ 28525 w 119738"/>
                    <a:gd name="connsiteY6" fmla="*/ 94123 h 119798"/>
                    <a:gd name="connsiteX7" fmla="*/ 79893 w 119738"/>
                    <a:gd name="connsiteY7" fmla="*/ 94123 h 119798"/>
                    <a:gd name="connsiteX8" fmla="*/ 91264 w 119738"/>
                    <a:gd name="connsiteY8" fmla="*/ 82700 h 119798"/>
                    <a:gd name="connsiteX9" fmla="*/ 79896 w 119738"/>
                    <a:gd name="connsiteY9" fmla="*/ 71299 h 119798"/>
                    <a:gd name="connsiteX10" fmla="*/ 28525 w 119738"/>
                    <a:gd name="connsiteY10" fmla="*/ 71299 h 119798"/>
                    <a:gd name="connsiteX11" fmla="*/ 28525 w 119738"/>
                    <a:gd name="connsiteY11" fmla="*/ 94123 h 119798"/>
                    <a:gd name="connsiteX12" fmla="*/ 108751 w 119738"/>
                    <a:gd name="connsiteY12" fmla="*/ 57388 h 119798"/>
                    <a:gd name="connsiteX13" fmla="*/ 119738 w 119738"/>
                    <a:gd name="connsiteY13" fmla="*/ 83434 h 119798"/>
                    <a:gd name="connsiteX14" fmla="*/ 83431 w 119738"/>
                    <a:gd name="connsiteY14" fmla="*/ 119798 h 119798"/>
                    <a:gd name="connsiteX15" fmla="*/ 0 w 119738"/>
                    <a:gd name="connsiteY15" fmla="*/ 119798 h 119798"/>
                    <a:gd name="connsiteX16" fmla="*/ 0 w 119738"/>
                    <a:gd name="connsiteY16" fmla="*/ 0 h 119798"/>
                    <a:gd name="connsiteX17" fmla="*/ 82058 w 119738"/>
                    <a:gd name="connsiteY17" fmla="*/ 6 h 119798"/>
                    <a:gd name="connsiteX18" fmla="*/ 116916 w 119738"/>
                    <a:gd name="connsiteY18" fmla="*/ 34939 h 119798"/>
                    <a:gd name="connsiteX19" fmla="*/ 108751 w 119738"/>
                    <a:gd name="connsiteY19" fmla="*/ 57388 h 119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19738" h="119798">
                      <a:moveTo>
                        <a:pt x="28525" y="45644"/>
                      </a:moveTo>
                      <a:lnTo>
                        <a:pt x="78416" y="45644"/>
                      </a:lnTo>
                      <a:cubicBezTo>
                        <a:pt x="83920" y="45644"/>
                        <a:pt x="88407" y="41171"/>
                        <a:pt x="88407" y="35659"/>
                      </a:cubicBezTo>
                      <a:cubicBezTo>
                        <a:pt x="88407" y="30167"/>
                        <a:pt x="83920" y="25677"/>
                        <a:pt x="78416" y="25677"/>
                      </a:cubicBezTo>
                      <a:lnTo>
                        <a:pt x="28525" y="25677"/>
                      </a:lnTo>
                      <a:lnTo>
                        <a:pt x="28525" y="45644"/>
                      </a:lnTo>
                      <a:close/>
                      <a:moveTo>
                        <a:pt x="28525" y="94123"/>
                      </a:moveTo>
                      <a:lnTo>
                        <a:pt x="79893" y="94123"/>
                      </a:lnTo>
                      <a:cubicBezTo>
                        <a:pt x="86178" y="94123"/>
                        <a:pt x="91264" y="89016"/>
                        <a:pt x="91264" y="82700"/>
                      </a:cubicBezTo>
                      <a:cubicBezTo>
                        <a:pt x="91264" y="76405"/>
                        <a:pt x="86181" y="71299"/>
                        <a:pt x="79896" y="71299"/>
                      </a:cubicBezTo>
                      <a:lnTo>
                        <a:pt x="28525" y="71299"/>
                      </a:lnTo>
                      <a:lnTo>
                        <a:pt x="28525" y="94123"/>
                      </a:lnTo>
                      <a:close/>
                      <a:moveTo>
                        <a:pt x="108751" y="57388"/>
                      </a:moveTo>
                      <a:cubicBezTo>
                        <a:pt x="115528" y="63991"/>
                        <a:pt x="119738" y="73218"/>
                        <a:pt x="119738" y="83434"/>
                      </a:cubicBezTo>
                      <a:cubicBezTo>
                        <a:pt x="119738" y="103480"/>
                        <a:pt x="103480" y="119769"/>
                        <a:pt x="83431" y="119798"/>
                      </a:cubicBezTo>
                      <a:lnTo>
                        <a:pt x="0" y="119798"/>
                      </a:lnTo>
                      <a:lnTo>
                        <a:pt x="0" y="0"/>
                      </a:lnTo>
                      <a:lnTo>
                        <a:pt x="82058" y="6"/>
                      </a:lnTo>
                      <a:cubicBezTo>
                        <a:pt x="101317" y="36"/>
                        <a:pt x="116916" y="15674"/>
                        <a:pt x="116916" y="34939"/>
                      </a:cubicBezTo>
                      <a:cubicBezTo>
                        <a:pt x="116916" y="43483"/>
                        <a:pt x="113840" y="51314"/>
                        <a:pt x="108751" y="57388"/>
                      </a:cubicBezTo>
                      <a:close/>
                    </a:path>
                  </a:pathLst>
                </a:custGeom>
                <a:solidFill>
                  <a:srgbClr val="10384F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6EB74737-BDDC-4474-BCD6-AD4CCB117A91}"/>
                    </a:ext>
                  </a:extLst>
                </p:cNvPr>
                <p:cNvSpPr/>
                <p:nvPr/>
              </p:nvSpPr>
              <p:spPr>
                <a:xfrm>
                  <a:off x="796952" y="1142605"/>
                  <a:ext cx="147536" cy="119753"/>
                </a:xfrm>
                <a:custGeom>
                  <a:avLst/>
                  <a:gdLst>
                    <a:gd name="connsiteX0" fmla="*/ 147537 w 147536"/>
                    <a:gd name="connsiteY0" fmla="*/ 119754 h 119753"/>
                    <a:gd name="connsiteX1" fmla="*/ 116918 w 147536"/>
                    <a:gd name="connsiteY1" fmla="*/ 119754 h 119753"/>
                    <a:gd name="connsiteX2" fmla="*/ 107278 w 147536"/>
                    <a:gd name="connsiteY2" fmla="*/ 99788 h 119753"/>
                    <a:gd name="connsiteX3" fmla="*/ 40258 w 147536"/>
                    <a:gd name="connsiteY3" fmla="*/ 99788 h 119753"/>
                    <a:gd name="connsiteX4" fmla="*/ 30604 w 147536"/>
                    <a:gd name="connsiteY4" fmla="*/ 119754 h 119753"/>
                    <a:gd name="connsiteX5" fmla="*/ 0 w 147536"/>
                    <a:gd name="connsiteY5" fmla="*/ 119754 h 119753"/>
                    <a:gd name="connsiteX6" fmla="*/ 59877 w 147536"/>
                    <a:gd name="connsiteY6" fmla="*/ 0 h 119753"/>
                    <a:gd name="connsiteX7" fmla="*/ 87642 w 147536"/>
                    <a:gd name="connsiteY7" fmla="*/ 0 h 119753"/>
                    <a:gd name="connsiteX8" fmla="*/ 147537 w 147536"/>
                    <a:gd name="connsiteY8" fmla="*/ 119754 h 119753"/>
                    <a:gd name="connsiteX9" fmla="*/ 73767 w 147536"/>
                    <a:gd name="connsiteY9" fmla="*/ 30640 h 119753"/>
                    <a:gd name="connsiteX10" fmla="*/ 52733 w 147536"/>
                    <a:gd name="connsiteY10" fmla="*/ 74142 h 119753"/>
                    <a:gd name="connsiteX11" fmla="*/ 94800 w 147536"/>
                    <a:gd name="connsiteY11" fmla="*/ 74142 h 119753"/>
                    <a:gd name="connsiteX12" fmla="*/ 73767 w 147536"/>
                    <a:gd name="connsiteY12" fmla="*/ 30640 h 119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7536" h="119753">
                      <a:moveTo>
                        <a:pt x="147537" y="119754"/>
                      </a:moveTo>
                      <a:lnTo>
                        <a:pt x="116918" y="119754"/>
                      </a:lnTo>
                      <a:lnTo>
                        <a:pt x="107278" y="99788"/>
                      </a:lnTo>
                      <a:lnTo>
                        <a:pt x="40258" y="99788"/>
                      </a:lnTo>
                      <a:lnTo>
                        <a:pt x="30604" y="119754"/>
                      </a:lnTo>
                      <a:lnTo>
                        <a:pt x="0" y="119754"/>
                      </a:lnTo>
                      <a:lnTo>
                        <a:pt x="59877" y="0"/>
                      </a:lnTo>
                      <a:lnTo>
                        <a:pt x="87642" y="0"/>
                      </a:lnTo>
                      <a:lnTo>
                        <a:pt x="147537" y="119754"/>
                      </a:lnTo>
                      <a:close/>
                      <a:moveTo>
                        <a:pt x="73767" y="30640"/>
                      </a:moveTo>
                      <a:lnTo>
                        <a:pt x="52733" y="74142"/>
                      </a:lnTo>
                      <a:lnTo>
                        <a:pt x="94800" y="74142"/>
                      </a:lnTo>
                      <a:lnTo>
                        <a:pt x="73767" y="30640"/>
                      </a:lnTo>
                      <a:close/>
                    </a:path>
                  </a:pathLst>
                </a:custGeom>
                <a:solidFill>
                  <a:srgbClr val="10384F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117087CC-AC49-B797-7092-B069F34E4ADA}"/>
                    </a:ext>
                  </a:extLst>
                </p:cNvPr>
                <p:cNvSpPr/>
                <p:nvPr/>
              </p:nvSpPr>
              <p:spPr>
                <a:xfrm>
                  <a:off x="795732" y="1288032"/>
                  <a:ext cx="149982" cy="119762"/>
                </a:xfrm>
                <a:custGeom>
                  <a:avLst/>
                  <a:gdLst>
                    <a:gd name="connsiteX0" fmla="*/ 115668 w 149982"/>
                    <a:gd name="connsiteY0" fmla="*/ 0 h 119762"/>
                    <a:gd name="connsiteX1" fmla="*/ 149983 w 149982"/>
                    <a:gd name="connsiteY1" fmla="*/ 0 h 119762"/>
                    <a:gd name="connsiteX2" fmla="*/ 89254 w 149982"/>
                    <a:gd name="connsiteY2" fmla="*/ 77975 h 119762"/>
                    <a:gd name="connsiteX3" fmla="*/ 89254 w 149982"/>
                    <a:gd name="connsiteY3" fmla="*/ 119763 h 119762"/>
                    <a:gd name="connsiteX4" fmla="*/ 60724 w 149982"/>
                    <a:gd name="connsiteY4" fmla="*/ 119763 h 119762"/>
                    <a:gd name="connsiteX5" fmla="*/ 60724 w 149982"/>
                    <a:gd name="connsiteY5" fmla="*/ 77975 h 119762"/>
                    <a:gd name="connsiteX6" fmla="*/ 0 w 149982"/>
                    <a:gd name="connsiteY6" fmla="*/ 0 h 119762"/>
                    <a:gd name="connsiteX7" fmla="*/ 34308 w 149982"/>
                    <a:gd name="connsiteY7" fmla="*/ 0 h 119762"/>
                    <a:gd name="connsiteX8" fmla="*/ 74996 w 149982"/>
                    <a:gd name="connsiteY8" fmla="*/ 54534 h 119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9982" h="119762">
                      <a:moveTo>
                        <a:pt x="115668" y="0"/>
                      </a:moveTo>
                      <a:lnTo>
                        <a:pt x="149983" y="0"/>
                      </a:lnTo>
                      <a:lnTo>
                        <a:pt x="89254" y="77975"/>
                      </a:lnTo>
                      <a:lnTo>
                        <a:pt x="89254" y="119763"/>
                      </a:lnTo>
                      <a:lnTo>
                        <a:pt x="60724" y="119763"/>
                      </a:lnTo>
                      <a:lnTo>
                        <a:pt x="60724" y="77975"/>
                      </a:lnTo>
                      <a:lnTo>
                        <a:pt x="0" y="0"/>
                      </a:lnTo>
                      <a:lnTo>
                        <a:pt x="34308" y="0"/>
                      </a:lnTo>
                      <a:lnTo>
                        <a:pt x="74996" y="54534"/>
                      </a:lnTo>
                      <a:close/>
                    </a:path>
                  </a:pathLst>
                </a:custGeom>
                <a:solidFill>
                  <a:srgbClr val="10384F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12F3DD97-96CA-62E1-6BD1-4671401FEA39}"/>
                    </a:ext>
                  </a:extLst>
                </p:cNvPr>
                <p:cNvSpPr/>
                <p:nvPr/>
              </p:nvSpPr>
              <p:spPr>
                <a:xfrm>
                  <a:off x="961827" y="1288032"/>
                  <a:ext cx="108357" cy="119762"/>
                </a:xfrm>
                <a:custGeom>
                  <a:avLst/>
                  <a:gdLst>
                    <a:gd name="connsiteX0" fmla="*/ 108358 w 108357"/>
                    <a:gd name="connsiteY0" fmla="*/ 0 h 119762"/>
                    <a:gd name="connsiteX1" fmla="*/ 108358 w 108357"/>
                    <a:gd name="connsiteY1" fmla="*/ 25669 h 119762"/>
                    <a:gd name="connsiteX2" fmla="*/ 28518 w 108357"/>
                    <a:gd name="connsiteY2" fmla="*/ 25669 h 119762"/>
                    <a:gd name="connsiteX3" fmla="*/ 28518 w 108357"/>
                    <a:gd name="connsiteY3" fmla="*/ 45632 h 119762"/>
                    <a:gd name="connsiteX4" fmla="*/ 105503 w 108357"/>
                    <a:gd name="connsiteY4" fmla="*/ 45620 h 119762"/>
                    <a:gd name="connsiteX5" fmla="*/ 105503 w 108357"/>
                    <a:gd name="connsiteY5" fmla="*/ 71275 h 119762"/>
                    <a:gd name="connsiteX6" fmla="*/ 28518 w 108357"/>
                    <a:gd name="connsiteY6" fmla="*/ 71275 h 119762"/>
                    <a:gd name="connsiteX7" fmla="*/ 28518 w 108357"/>
                    <a:gd name="connsiteY7" fmla="*/ 94096 h 119762"/>
                    <a:gd name="connsiteX8" fmla="*/ 108358 w 108357"/>
                    <a:gd name="connsiteY8" fmla="*/ 94096 h 119762"/>
                    <a:gd name="connsiteX9" fmla="*/ 108358 w 108357"/>
                    <a:gd name="connsiteY9" fmla="*/ 119763 h 119762"/>
                    <a:gd name="connsiteX10" fmla="*/ 0 w 108357"/>
                    <a:gd name="connsiteY10" fmla="*/ 119763 h 119762"/>
                    <a:gd name="connsiteX11" fmla="*/ 0 w 108357"/>
                    <a:gd name="connsiteY11" fmla="*/ 0 h 119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8357" h="119762">
                      <a:moveTo>
                        <a:pt x="108358" y="0"/>
                      </a:moveTo>
                      <a:lnTo>
                        <a:pt x="108358" y="25669"/>
                      </a:lnTo>
                      <a:lnTo>
                        <a:pt x="28518" y="25669"/>
                      </a:lnTo>
                      <a:lnTo>
                        <a:pt x="28518" y="45632"/>
                      </a:lnTo>
                      <a:lnTo>
                        <a:pt x="105503" y="45620"/>
                      </a:lnTo>
                      <a:lnTo>
                        <a:pt x="105503" y="71275"/>
                      </a:lnTo>
                      <a:lnTo>
                        <a:pt x="28518" y="71275"/>
                      </a:lnTo>
                      <a:lnTo>
                        <a:pt x="28518" y="94096"/>
                      </a:lnTo>
                      <a:lnTo>
                        <a:pt x="108358" y="94096"/>
                      </a:lnTo>
                      <a:lnTo>
                        <a:pt x="108358" y="119763"/>
                      </a:lnTo>
                      <a:lnTo>
                        <a:pt x="0" y="1197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0384F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065F1186-850B-DCEE-94AA-A8D9A9AD305E}"/>
                    </a:ext>
                  </a:extLst>
                </p:cNvPr>
                <p:cNvSpPr/>
                <p:nvPr/>
              </p:nvSpPr>
              <p:spPr>
                <a:xfrm>
                  <a:off x="1108369" y="1288032"/>
                  <a:ext cx="118341" cy="119762"/>
                </a:xfrm>
                <a:custGeom>
                  <a:avLst/>
                  <a:gdLst>
                    <a:gd name="connsiteX0" fmla="*/ 49907 w 118341"/>
                    <a:gd name="connsiteY0" fmla="*/ 74139 h 119762"/>
                    <a:gd name="connsiteX1" fmla="*/ 28514 w 118341"/>
                    <a:gd name="connsiteY1" fmla="*/ 74139 h 119762"/>
                    <a:gd name="connsiteX2" fmla="*/ 28514 w 118341"/>
                    <a:gd name="connsiteY2" fmla="*/ 119763 h 119762"/>
                    <a:gd name="connsiteX3" fmla="*/ 0 w 118341"/>
                    <a:gd name="connsiteY3" fmla="*/ 119763 h 119762"/>
                    <a:gd name="connsiteX4" fmla="*/ 0 w 118341"/>
                    <a:gd name="connsiteY4" fmla="*/ 0 h 119762"/>
                    <a:gd name="connsiteX5" fmla="*/ 72835 w 118341"/>
                    <a:gd name="connsiteY5" fmla="*/ 0 h 119762"/>
                    <a:gd name="connsiteX6" fmla="*/ 109804 w 118341"/>
                    <a:gd name="connsiteY6" fmla="*/ 37107 h 119762"/>
                    <a:gd name="connsiteX7" fmla="*/ 83193 w 118341"/>
                    <a:gd name="connsiteY7" fmla="*/ 72688 h 119762"/>
                    <a:gd name="connsiteX8" fmla="*/ 118342 w 118341"/>
                    <a:gd name="connsiteY8" fmla="*/ 119763 h 119762"/>
                    <a:gd name="connsiteX9" fmla="*/ 84117 w 118341"/>
                    <a:gd name="connsiteY9" fmla="*/ 119763 h 119762"/>
                    <a:gd name="connsiteX10" fmla="*/ 49907 w 118341"/>
                    <a:gd name="connsiteY10" fmla="*/ 74139 h 119762"/>
                    <a:gd name="connsiteX11" fmla="*/ 69932 w 118341"/>
                    <a:gd name="connsiteY11" fmla="*/ 25669 h 119762"/>
                    <a:gd name="connsiteX12" fmla="*/ 28514 w 118341"/>
                    <a:gd name="connsiteY12" fmla="*/ 25669 h 119762"/>
                    <a:gd name="connsiteX13" fmla="*/ 28514 w 118341"/>
                    <a:gd name="connsiteY13" fmla="*/ 48478 h 119762"/>
                    <a:gd name="connsiteX14" fmla="*/ 69932 w 118341"/>
                    <a:gd name="connsiteY14" fmla="*/ 48478 h 119762"/>
                    <a:gd name="connsiteX15" fmla="*/ 81262 w 118341"/>
                    <a:gd name="connsiteY15" fmla="*/ 37080 h 119762"/>
                    <a:gd name="connsiteX16" fmla="*/ 69932 w 118341"/>
                    <a:gd name="connsiteY16" fmla="*/ 25669 h 119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8341" h="119762">
                      <a:moveTo>
                        <a:pt x="49907" y="74139"/>
                      </a:moveTo>
                      <a:lnTo>
                        <a:pt x="28514" y="74139"/>
                      </a:lnTo>
                      <a:lnTo>
                        <a:pt x="28514" y="119763"/>
                      </a:lnTo>
                      <a:lnTo>
                        <a:pt x="0" y="119763"/>
                      </a:lnTo>
                      <a:lnTo>
                        <a:pt x="0" y="0"/>
                      </a:lnTo>
                      <a:lnTo>
                        <a:pt x="72835" y="0"/>
                      </a:lnTo>
                      <a:cubicBezTo>
                        <a:pt x="93257" y="69"/>
                        <a:pt x="109804" y="16654"/>
                        <a:pt x="109804" y="37107"/>
                      </a:cubicBezTo>
                      <a:cubicBezTo>
                        <a:pt x="109804" y="53985"/>
                        <a:pt x="98639" y="68208"/>
                        <a:pt x="83193" y="72688"/>
                      </a:cubicBezTo>
                      <a:lnTo>
                        <a:pt x="118342" y="119763"/>
                      </a:lnTo>
                      <a:lnTo>
                        <a:pt x="84117" y="119763"/>
                      </a:lnTo>
                      <a:lnTo>
                        <a:pt x="49907" y="74139"/>
                      </a:lnTo>
                      <a:close/>
                      <a:moveTo>
                        <a:pt x="69932" y="25669"/>
                      </a:moveTo>
                      <a:lnTo>
                        <a:pt x="28514" y="25669"/>
                      </a:lnTo>
                      <a:lnTo>
                        <a:pt x="28514" y="48478"/>
                      </a:lnTo>
                      <a:lnTo>
                        <a:pt x="69932" y="48478"/>
                      </a:lnTo>
                      <a:cubicBezTo>
                        <a:pt x="76200" y="48439"/>
                        <a:pt x="81262" y="43338"/>
                        <a:pt x="81262" y="37080"/>
                      </a:cubicBezTo>
                      <a:cubicBezTo>
                        <a:pt x="81262" y="30803"/>
                        <a:pt x="76200" y="25706"/>
                        <a:pt x="69932" y="25669"/>
                      </a:cubicBezTo>
                      <a:close/>
                    </a:path>
                  </a:pathLst>
                </a:custGeom>
                <a:solidFill>
                  <a:srgbClr val="10384F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7028A978-E5C1-DB8F-93E1-176CDDBCA84C}"/>
                    </a:ext>
                  </a:extLst>
                </p:cNvPr>
                <p:cNvSpPr/>
                <p:nvPr/>
              </p:nvSpPr>
              <p:spPr>
                <a:xfrm>
                  <a:off x="661516" y="1288032"/>
                  <a:ext cx="147524" cy="119762"/>
                </a:xfrm>
                <a:custGeom>
                  <a:avLst/>
                  <a:gdLst>
                    <a:gd name="connsiteX0" fmla="*/ 147524 w 147524"/>
                    <a:gd name="connsiteY0" fmla="*/ 119763 h 119762"/>
                    <a:gd name="connsiteX1" fmla="*/ 116911 w 147524"/>
                    <a:gd name="connsiteY1" fmla="*/ 119763 h 119762"/>
                    <a:gd name="connsiteX2" fmla="*/ 107273 w 147524"/>
                    <a:gd name="connsiteY2" fmla="*/ 99800 h 119762"/>
                    <a:gd name="connsiteX3" fmla="*/ 40256 w 147524"/>
                    <a:gd name="connsiteY3" fmla="*/ 99800 h 119762"/>
                    <a:gd name="connsiteX4" fmla="*/ 30603 w 147524"/>
                    <a:gd name="connsiteY4" fmla="*/ 119763 h 119762"/>
                    <a:gd name="connsiteX5" fmla="*/ 0 w 147524"/>
                    <a:gd name="connsiteY5" fmla="*/ 119763 h 119762"/>
                    <a:gd name="connsiteX6" fmla="*/ 59877 w 147524"/>
                    <a:gd name="connsiteY6" fmla="*/ 0 h 119762"/>
                    <a:gd name="connsiteX7" fmla="*/ 87638 w 147524"/>
                    <a:gd name="connsiteY7" fmla="*/ 0 h 119762"/>
                    <a:gd name="connsiteX8" fmla="*/ 147524 w 147524"/>
                    <a:gd name="connsiteY8" fmla="*/ 119763 h 119762"/>
                    <a:gd name="connsiteX9" fmla="*/ 73763 w 147524"/>
                    <a:gd name="connsiteY9" fmla="*/ 30636 h 119762"/>
                    <a:gd name="connsiteX10" fmla="*/ 52722 w 147524"/>
                    <a:gd name="connsiteY10" fmla="*/ 74139 h 119762"/>
                    <a:gd name="connsiteX11" fmla="*/ 94788 w 147524"/>
                    <a:gd name="connsiteY11" fmla="*/ 74139 h 119762"/>
                    <a:gd name="connsiteX12" fmla="*/ 73763 w 147524"/>
                    <a:gd name="connsiteY12" fmla="*/ 30636 h 119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7524" h="119762">
                      <a:moveTo>
                        <a:pt x="147524" y="119763"/>
                      </a:moveTo>
                      <a:lnTo>
                        <a:pt x="116911" y="119763"/>
                      </a:lnTo>
                      <a:lnTo>
                        <a:pt x="107273" y="99800"/>
                      </a:lnTo>
                      <a:lnTo>
                        <a:pt x="40256" y="99800"/>
                      </a:lnTo>
                      <a:lnTo>
                        <a:pt x="30603" y="119763"/>
                      </a:lnTo>
                      <a:lnTo>
                        <a:pt x="0" y="119763"/>
                      </a:lnTo>
                      <a:lnTo>
                        <a:pt x="59877" y="0"/>
                      </a:lnTo>
                      <a:lnTo>
                        <a:pt x="87638" y="0"/>
                      </a:lnTo>
                      <a:lnTo>
                        <a:pt x="147524" y="119763"/>
                      </a:lnTo>
                      <a:close/>
                      <a:moveTo>
                        <a:pt x="73763" y="30636"/>
                      </a:moveTo>
                      <a:lnTo>
                        <a:pt x="52722" y="74139"/>
                      </a:lnTo>
                      <a:lnTo>
                        <a:pt x="94788" y="74139"/>
                      </a:lnTo>
                      <a:lnTo>
                        <a:pt x="73763" y="30636"/>
                      </a:lnTo>
                      <a:close/>
                    </a:path>
                  </a:pathLst>
                </a:custGeom>
                <a:solidFill>
                  <a:srgbClr val="10384F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9E370DD3-9C55-F0CB-3E0A-7B62CA77080E}"/>
                    </a:ext>
                  </a:extLst>
                </p:cNvPr>
                <p:cNvSpPr/>
                <p:nvPr/>
              </p:nvSpPr>
              <p:spPr>
                <a:xfrm>
                  <a:off x="525902" y="1288096"/>
                  <a:ext cx="119724" cy="119804"/>
                </a:xfrm>
                <a:custGeom>
                  <a:avLst/>
                  <a:gdLst>
                    <a:gd name="connsiteX0" fmla="*/ 28523 w 119724"/>
                    <a:gd name="connsiteY0" fmla="*/ 45639 h 119804"/>
                    <a:gd name="connsiteX1" fmla="*/ 78404 w 119724"/>
                    <a:gd name="connsiteY1" fmla="*/ 45639 h 119804"/>
                    <a:gd name="connsiteX2" fmla="*/ 88398 w 119724"/>
                    <a:gd name="connsiteY2" fmla="*/ 35658 h 119804"/>
                    <a:gd name="connsiteX3" fmla="*/ 78404 w 119724"/>
                    <a:gd name="connsiteY3" fmla="*/ 25677 h 119804"/>
                    <a:gd name="connsiteX4" fmla="*/ 28523 w 119724"/>
                    <a:gd name="connsiteY4" fmla="*/ 25673 h 119804"/>
                    <a:gd name="connsiteX5" fmla="*/ 28523 w 119724"/>
                    <a:gd name="connsiteY5" fmla="*/ 45639 h 119804"/>
                    <a:gd name="connsiteX6" fmla="*/ 28523 w 119724"/>
                    <a:gd name="connsiteY6" fmla="*/ 94120 h 119804"/>
                    <a:gd name="connsiteX7" fmla="*/ 79876 w 119724"/>
                    <a:gd name="connsiteY7" fmla="*/ 94120 h 119804"/>
                    <a:gd name="connsiteX8" fmla="*/ 91252 w 119724"/>
                    <a:gd name="connsiteY8" fmla="*/ 82695 h 119804"/>
                    <a:gd name="connsiteX9" fmla="*/ 79884 w 119724"/>
                    <a:gd name="connsiteY9" fmla="*/ 71288 h 119804"/>
                    <a:gd name="connsiteX10" fmla="*/ 28523 w 119724"/>
                    <a:gd name="connsiteY10" fmla="*/ 71288 h 119804"/>
                    <a:gd name="connsiteX11" fmla="*/ 28523 w 119724"/>
                    <a:gd name="connsiteY11" fmla="*/ 94120 h 119804"/>
                    <a:gd name="connsiteX12" fmla="*/ 108734 w 119724"/>
                    <a:gd name="connsiteY12" fmla="*/ 57381 h 119804"/>
                    <a:gd name="connsiteX13" fmla="*/ 119724 w 119724"/>
                    <a:gd name="connsiteY13" fmla="*/ 83429 h 119804"/>
                    <a:gd name="connsiteX14" fmla="*/ 83425 w 119724"/>
                    <a:gd name="connsiteY14" fmla="*/ 119805 h 119804"/>
                    <a:gd name="connsiteX15" fmla="*/ 0 w 119724"/>
                    <a:gd name="connsiteY15" fmla="*/ 119805 h 119804"/>
                    <a:gd name="connsiteX16" fmla="*/ 0 w 119724"/>
                    <a:gd name="connsiteY16" fmla="*/ 0 h 119804"/>
                    <a:gd name="connsiteX17" fmla="*/ 82054 w 119724"/>
                    <a:gd name="connsiteY17" fmla="*/ 0 h 119804"/>
                    <a:gd name="connsiteX18" fmla="*/ 116912 w 119724"/>
                    <a:gd name="connsiteY18" fmla="*/ 34933 h 119804"/>
                    <a:gd name="connsiteX19" fmla="*/ 108734 w 119724"/>
                    <a:gd name="connsiteY19" fmla="*/ 57381 h 119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19724" h="119804">
                      <a:moveTo>
                        <a:pt x="28523" y="45639"/>
                      </a:moveTo>
                      <a:lnTo>
                        <a:pt x="78404" y="45639"/>
                      </a:lnTo>
                      <a:cubicBezTo>
                        <a:pt x="83915" y="45639"/>
                        <a:pt x="88398" y="41164"/>
                        <a:pt x="88398" y="35658"/>
                      </a:cubicBezTo>
                      <a:cubicBezTo>
                        <a:pt x="88398" y="30160"/>
                        <a:pt x="83915" y="25677"/>
                        <a:pt x="78404" y="25677"/>
                      </a:cubicBezTo>
                      <a:lnTo>
                        <a:pt x="28523" y="25673"/>
                      </a:lnTo>
                      <a:lnTo>
                        <a:pt x="28523" y="45639"/>
                      </a:lnTo>
                      <a:close/>
                      <a:moveTo>
                        <a:pt x="28523" y="94120"/>
                      </a:moveTo>
                      <a:lnTo>
                        <a:pt x="79876" y="94120"/>
                      </a:lnTo>
                      <a:cubicBezTo>
                        <a:pt x="86173" y="94120"/>
                        <a:pt x="91252" y="89007"/>
                        <a:pt x="91252" y="82695"/>
                      </a:cubicBezTo>
                      <a:cubicBezTo>
                        <a:pt x="91252" y="76401"/>
                        <a:pt x="86181" y="71288"/>
                        <a:pt x="79884" y="71288"/>
                      </a:cubicBezTo>
                      <a:lnTo>
                        <a:pt x="28523" y="71288"/>
                      </a:lnTo>
                      <a:lnTo>
                        <a:pt x="28523" y="94120"/>
                      </a:lnTo>
                      <a:close/>
                      <a:moveTo>
                        <a:pt x="108734" y="57381"/>
                      </a:moveTo>
                      <a:cubicBezTo>
                        <a:pt x="115518" y="63985"/>
                        <a:pt x="119724" y="73215"/>
                        <a:pt x="119724" y="83429"/>
                      </a:cubicBezTo>
                      <a:cubicBezTo>
                        <a:pt x="119724" y="103481"/>
                        <a:pt x="103470" y="119769"/>
                        <a:pt x="83425" y="119805"/>
                      </a:cubicBezTo>
                      <a:lnTo>
                        <a:pt x="0" y="119805"/>
                      </a:lnTo>
                      <a:lnTo>
                        <a:pt x="0" y="0"/>
                      </a:lnTo>
                      <a:lnTo>
                        <a:pt x="82054" y="0"/>
                      </a:lnTo>
                      <a:cubicBezTo>
                        <a:pt x="101313" y="39"/>
                        <a:pt x="116912" y="15667"/>
                        <a:pt x="116912" y="34933"/>
                      </a:cubicBezTo>
                      <a:cubicBezTo>
                        <a:pt x="116912" y="43482"/>
                        <a:pt x="113833" y="51310"/>
                        <a:pt x="108734" y="57381"/>
                      </a:cubicBezTo>
                      <a:close/>
                    </a:path>
                  </a:pathLst>
                </a:custGeom>
                <a:solidFill>
                  <a:srgbClr val="10384F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681AC206-8954-1325-C3CB-A978B931F7DF}"/>
                    </a:ext>
                  </a:extLst>
                </p:cNvPr>
                <p:cNvSpPr/>
                <p:nvPr/>
              </p:nvSpPr>
              <p:spPr>
                <a:xfrm>
                  <a:off x="816551" y="1433454"/>
                  <a:ext cx="108363" cy="119753"/>
                </a:xfrm>
                <a:custGeom>
                  <a:avLst/>
                  <a:gdLst>
                    <a:gd name="connsiteX0" fmla="*/ 108363 w 108363"/>
                    <a:gd name="connsiteY0" fmla="*/ 0 h 119753"/>
                    <a:gd name="connsiteX1" fmla="*/ 108363 w 108363"/>
                    <a:gd name="connsiteY1" fmla="*/ 25673 h 119753"/>
                    <a:gd name="connsiteX2" fmla="*/ 28509 w 108363"/>
                    <a:gd name="connsiteY2" fmla="*/ 25673 h 119753"/>
                    <a:gd name="connsiteX3" fmla="*/ 28509 w 108363"/>
                    <a:gd name="connsiteY3" fmla="*/ 45636 h 119753"/>
                    <a:gd name="connsiteX4" fmla="*/ 105502 w 108363"/>
                    <a:gd name="connsiteY4" fmla="*/ 45624 h 119753"/>
                    <a:gd name="connsiteX5" fmla="*/ 105502 w 108363"/>
                    <a:gd name="connsiteY5" fmla="*/ 71279 h 119753"/>
                    <a:gd name="connsiteX6" fmla="*/ 28509 w 108363"/>
                    <a:gd name="connsiteY6" fmla="*/ 71279 h 119753"/>
                    <a:gd name="connsiteX7" fmla="*/ 28509 w 108363"/>
                    <a:gd name="connsiteY7" fmla="*/ 94100 h 119753"/>
                    <a:gd name="connsiteX8" fmla="*/ 108363 w 108363"/>
                    <a:gd name="connsiteY8" fmla="*/ 94100 h 119753"/>
                    <a:gd name="connsiteX9" fmla="*/ 108363 w 108363"/>
                    <a:gd name="connsiteY9" fmla="*/ 119754 h 119753"/>
                    <a:gd name="connsiteX10" fmla="*/ 0 w 108363"/>
                    <a:gd name="connsiteY10" fmla="*/ 119754 h 119753"/>
                    <a:gd name="connsiteX11" fmla="*/ 0 w 108363"/>
                    <a:gd name="connsiteY11" fmla="*/ 0 h 119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8363" h="119753">
                      <a:moveTo>
                        <a:pt x="108363" y="0"/>
                      </a:moveTo>
                      <a:lnTo>
                        <a:pt x="108363" y="25673"/>
                      </a:lnTo>
                      <a:lnTo>
                        <a:pt x="28509" y="25673"/>
                      </a:lnTo>
                      <a:lnTo>
                        <a:pt x="28509" y="45636"/>
                      </a:lnTo>
                      <a:lnTo>
                        <a:pt x="105502" y="45624"/>
                      </a:lnTo>
                      <a:lnTo>
                        <a:pt x="105502" y="71279"/>
                      </a:lnTo>
                      <a:lnTo>
                        <a:pt x="28509" y="71279"/>
                      </a:lnTo>
                      <a:lnTo>
                        <a:pt x="28509" y="94100"/>
                      </a:lnTo>
                      <a:lnTo>
                        <a:pt x="108363" y="94100"/>
                      </a:lnTo>
                      <a:lnTo>
                        <a:pt x="108363" y="119754"/>
                      </a:lnTo>
                      <a:lnTo>
                        <a:pt x="0" y="1197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0384F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8E7A7F4C-EAA5-3858-97F6-DF066DE30AD9}"/>
                    </a:ext>
                  </a:extLst>
                </p:cNvPr>
                <p:cNvSpPr/>
                <p:nvPr/>
              </p:nvSpPr>
              <p:spPr>
                <a:xfrm>
                  <a:off x="816548" y="1581733"/>
                  <a:ext cx="129754" cy="119760"/>
                </a:xfrm>
                <a:custGeom>
                  <a:avLst/>
                  <a:gdLst>
                    <a:gd name="connsiteX0" fmla="*/ 88346 w 129754"/>
                    <a:gd name="connsiteY0" fmla="*/ 37098 h 119760"/>
                    <a:gd name="connsiteX1" fmla="*/ 77043 w 129754"/>
                    <a:gd name="connsiteY1" fmla="*/ 25678 h 119760"/>
                    <a:gd name="connsiteX2" fmla="*/ 28512 w 129754"/>
                    <a:gd name="connsiteY2" fmla="*/ 25678 h 119760"/>
                    <a:gd name="connsiteX3" fmla="*/ 28512 w 129754"/>
                    <a:gd name="connsiteY3" fmla="*/ 48476 h 119760"/>
                    <a:gd name="connsiteX4" fmla="*/ 77043 w 129754"/>
                    <a:gd name="connsiteY4" fmla="*/ 48476 h 119760"/>
                    <a:gd name="connsiteX5" fmla="*/ 88346 w 129754"/>
                    <a:gd name="connsiteY5" fmla="*/ 37098 h 119760"/>
                    <a:gd name="connsiteX6" fmla="*/ 0 w 129754"/>
                    <a:gd name="connsiteY6" fmla="*/ 119760 h 119760"/>
                    <a:gd name="connsiteX7" fmla="*/ 0 w 129754"/>
                    <a:gd name="connsiteY7" fmla="*/ 0 h 119760"/>
                    <a:gd name="connsiteX8" fmla="*/ 79996 w 129754"/>
                    <a:gd name="connsiteY8" fmla="*/ 0 h 119760"/>
                    <a:gd name="connsiteX9" fmla="*/ 116843 w 129754"/>
                    <a:gd name="connsiteY9" fmla="*/ 37122 h 119760"/>
                    <a:gd name="connsiteX10" fmla="*/ 93781 w 129754"/>
                    <a:gd name="connsiteY10" fmla="*/ 71505 h 119760"/>
                    <a:gd name="connsiteX11" fmla="*/ 129754 w 129754"/>
                    <a:gd name="connsiteY11" fmla="*/ 119760 h 119760"/>
                    <a:gd name="connsiteX12" fmla="*/ 95523 w 129754"/>
                    <a:gd name="connsiteY12" fmla="*/ 119760 h 119760"/>
                    <a:gd name="connsiteX13" fmla="*/ 61298 w 129754"/>
                    <a:gd name="connsiteY13" fmla="*/ 74147 h 119760"/>
                    <a:gd name="connsiteX14" fmla="*/ 28512 w 129754"/>
                    <a:gd name="connsiteY14" fmla="*/ 74147 h 119760"/>
                    <a:gd name="connsiteX15" fmla="*/ 28512 w 129754"/>
                    <a:gd name="connsiteY15" fmla="*/ 119760 h 119760"/>
                    <a:gd name="connsiteX16" fmla="*/ 0 w 129754"/>
                    <a:gd name="connsiteY16" fmla="*/ 119760 h 11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9754" h="119760">
                      <a:moveTo>
                        <a:pt x="88346" y="37098"/>
                      </a:moveTo>
                      <a:cubicBezTo>
                        <a:pt x="88346" y="30815"/>
                        <a:pt x="83296" y="25739"/>
                        <a:pt x="77043" y="25678"/>
                      </a:cubicBezTo>
                      <a:lnTo>
                        <a:pt x="28512" y="25678"/>
                      </a:lnTo>
                      <a:lnTo>
                        <a:pt x="28512" y="48476"/>
                      </a:lnTo>
                      <a:lnTo>
                        <a:pt x="77043" y="48476"/>
                      </a:lnTo>
                      <a:cubicBezTo>
                        <a:pt x="83302" y="48416"/>
                        <a:pt x="88346" y="43327"/>
                        <a:pt x="88346" y="37098"/>
                      </a:cubicBezTo>
                      <a:close/>
                      <a:moveTo>
                        <a:pt x="0" y="119760"/>
                      </a:moveTo>
                      <a:lnTo>
                        <a:pt x="0" y="0"/>
                      </a:lnTo>
                      <a:lnTo>
                        <a:pt x="79996" y="0"/>
                      </a:lnTo>
                      <a:cubicBezTo>
                        <a:pt x="100377" y="137"/>
                        <a:pt x="116843" y="16700"/>
                        <a:pt x="116843" y="37122"/>
                      </a:cubicBezTo>
                      <a:cubicBezTo>
                        <a:pt x="116843" y="52652"/>
                        <a:pt x="107316" y="65962"/>
                        <a:pt x="93781" y="71505"/>
                      </a:cubicBezTo>
                      <a:lnTo>
                        <a:pt x="129754" y="119760"/>
                      </a:lnTo>
                      <a:lnTo>
                        <a:pt x="95523" y="119760"/>
                      </a:lnTo>
                      <a:lnTo>
                        <a:pt x="61298" y="74147"/>
                      </a:lnTo>
                      <a:lnTo>
                        <a:pt x="28512" y="74147"/>
                      </a:lnTo>
                      <a:lnTo>
                        <a:pt x="28512" y="119760"/>
                      </a:lnTo>
                      <a:lnTo>
                        <a:pt x="0" y="119760"/>
                      </a:lnTo>
                      <a:close/>
                    </a:path>
                  </a:pathLst>
                </a:custGeom>
                <a:solidFill>
                  <a:srgbClr val="10384F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2EA4FCD4-FBAD-C656-B8B3-8D31E1FFC3AE}"/>
                  </a:ext>
                </a:extLst>
              </p:cNvPr>
              <p:cNvSpPr/>
              <p:nvPr/>
            </p:nvSpPr>
            <p:spPr>
              <a:xfrm>
                <a:off x="438680" y="916924"/>
                <a:ext cx="865042" cy="812257"/>
              </a:xfrm>
              <a:custGeom>
                <a:avLst/>
                <a:gdLst>
                  <a:gd name="connsiteX0" fmla="*/ 864191 w 865042"/>
                  <a:gd name="connsiteY0" fmla="*/ 406127 h 812257"/>
                  <a:gd name="connsiteX1" fmla="*/ 432096 w 865042"/>
                  <a:gd name="connsiteY1" fmla="*/ 0 h 812257"/>
                  <a:gd name="connsiteX2" fmla="*/ 0 w 865042"/>
                  <a:gd name="connsiteY2" fmla="*/ 406127 h 812257"/>
                  <a:gd name="connsiteX3" fmla="*/ 2480 w 865042"/>
                  <a:gd name="connsiteY3" fmla="*/ 433158 h 812257"/>
                  <a:gd name="connsiteX4" fmla="*/ 83531 w 865042"/>
                  <a:gd name="connsiteY4" fmla="*/ 636111 h 812257"/>
                  <a:gd name="connsiteX5" fmla="*/ 432096 w 865042"/>
                  <a:gd name="connsiteY5" fmla="*/ 812257 h 812257"/>
                  <a:gd name="connsiteX6" fmla="*/ 53751 w 865042"/>
                  <a:gd name="connsiteY6" fmla="*/ 459773 h 812257"/>
                  <a:gd name="connsiteX7" fmla="*/ 52792 w 865042"/>
                  <a:gd name="connsiteY7" fmla="*/ 432948 h 812257"/>
                  <a:gd name="connsiteX8" fmla="*/ 53751 w 865042"/>
                  <a:gd name="connsiteY8" fmla="*/ 406127 h 812257"/>
                  <a:gd name="connsiteX9" fmla="*/ 432096 w 865042"/>
                  <a:gd name="connsiteY9" fmla="*/ 53644 h 812257"/>
                  <a:gd name="connsiteX10" fmla="*/ 780699 w 865042"/>
                  <a:gd name="connsiteY10" fmla="*/ 229861 h 812257"/>
                  <a:gd name="connsiteX11" fmla="*/ 861710 w 865042"/>
                  <a:gd name="connsiteY11" fmla="*/ 433158 h 812257"/>
                  <a:gd name="connsiteX12" fmla="*/ 864191 w 865042"/>
                  <a:gd name="connsiteY12" fmla="*/ 459773 h 812257"/>
                  <a:gd name="connsiteX13" fmla="*/ 865043 w 865042"/>
                  <a:gd name="connsiteY13" fmla="*/ 432948 h 812257"/>
                  <a:gd name="connsiteX14" fmla="*/ 864191 w 865042"/>
                  <a:gd name="connsiteY14" fmla="*/ 406127 h 812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65042" h="812257">
                    <a:moveTo>
                      <a:pt x="864191" y="406127"/>
                    </a:moveTo>
                    <a:cubicBezTo>
                      <a:pt x="850338" y="179512"/>
                      <a:pt x="662198" y="0"/>
                      <a:pt x="432096" y="0"/>
                    </a:cubicBezTo>
                    <a:cubicBezTo>
                      <a:pt x="201997" y="0"/>
                      <a:pt x="13857" y="179512"/>
                      <a:pt x="0" y="406127"/>
                    </a:cubicBezTo>
                    <a:cubicBezTo>
                      <a:pt x="557" y="415215"/>
                      <a:pt x="1373" y="424234"/>
                      <a:pt x="2480" y="433158"/>
                    </a:cubicBezTo>
                    <a:cubicBezTo>
                      <a:pt x="11831" y="508535"/>
                      <a:pt x="40568" y="577893"/>
                      <a:pt x="83531" y="636111"/>
                    </a:cubicBezTo>
                    <a:cubicBezTo>
                      <a:pt x="162373" y="742947"/>
                      <a:pt x="289133" y="812257"/>
                      <a:pt x="432096" y="812257"/>
                    </a:cubicBezTo>
                    <a:cubicBezTo>
                      <a:pt x="231965" y="812257"/>
                      <a:pt x="67558" y="656450"/>
                      <a:pt x="53751" y="459773"/>
                    </a:cubicBezTo>
                    <a:cubicBezTo>
                      <a:pt x="53130" y="450907"/>
                      <a:pt x="52792" y="441970"/>
                      <a:pt x="52792" y="432948"/>
                    </a:cubicBezTo>
                    <a:cubicBezTo>
                      <a:pt x="52792" y="423931"/>
                      <a:pt x="53130" y="414990"/>
                      <a:pt x="53751" y="406127"/>
                    </a:cubicBezTo>
                    <a:cubicBezTo>
                      <a:pt x="67558" y="209449"/>
                      <a:pt x="231965" y="53644"/>
                      <a:pt x="432096" y="53644"/>
                    </a:cubicBezTo>
                    <a:cubicBezTo>
                      <a:pt x="575092" y="53644"/>
                      <a:pt x="701867" y="122982"/>
                      <a:pt x="780699" y="229861"/>
                    </a:cubicBezTo>
                    <a:cubicBezTo>
                      <a:pt x="823707" y="288170"/>
                      <a:pt x="852424" y="357656"/>
                      <a:pt x="861710" y="433158"/>
                    </a:cubicBezTo>
                    <a:cubicBezTo>
                      <a:pt x="862804" y="441953"/>
                      <a:pt x="863644" y="450818"/>
                      <a:pt x="864191" y="459773"/>
                    </a:cubicBezTo>
                    <a:cubicBezTo>
                      <a:pt x="864737" y="450896"/>
                      <a:pt x="865043" y="441959"/>
                      <a:pt x="865043" y="432948"/>
                    </a:cubicBezTo>
                    <a:cubicBezTo>
                      <a:pt x="865043" y="423940"/>
                      <a:pt x="864737" y="415001"/>
                      <a:pt x="864191" y="406127"/>
                    </a:cubicBezTo>
                  </a:path>
                </a:pathLst>
              </a:custGeom>
              <a:solidFill>
                <a:srgbClr val="89D329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5B98DB59-DBD3-03BF-169E-5F66CFA4CB2D}"/>
                  </a:ext>
                </a:extLst>
              </p:cNvPr>
              <p:cNvSpPr/>
              <p:nvPr/>
            </p:nvSpPr>
            <p:spPr>
              <a:xfrm>
                <a:off x="437831" y="970570"/>
                <a:ext cx="865052" cy="812253"/>
              </a:xfrm>
              <a:custGeom>
                <a:avLst/>
                <a:gdLst>
                  <a:gd name="connsiteX0" fmla="*/ 854 w 865052"/>
                  <a:gd name="connsiteY0" fmla="*/ 406128 h 812253"/>
                  <a:gd name="connsiteX1" fmla="*/ 432952 w 865052"/>
                  <a:gd name="connsiteY1" fmla="*/ 812253 h 812253"/>
                  <a:gd name="connsiteX2" fmla="*/ 865053 w 865052"/>
                  <a:gd name="connsiteY2" fmla="*/ 406128 h 812253"/>
                  <a:gd name="connsiteX3" fmla="*/ 862573 w 865052"/>
                  <a:gd name="connsiteY3" fmla="*/ 379097 h 812253"/>
                  <a:gd name="connsiteX4" fmla="*/ 781516 w 865052"/>
                  <a:gd name="connsiteY4" fmla="*/ 176143 h 812253"/>
                  <a:gd name="connsiteX5" fmla="*/ 432952 w 865052"/>
                  <a:gd name="connsiteY5" fmla="*/ 0 h 812253"/>
                  <a:gd name="connsiteX6" fmla="*/ 811299 w 865052"/>
                  <a:gd name="connsiteY6" fmla="*/ 352484 h 812253"/>
                  <a:gd name="connsiteX7" fmla="*/ 812256 w 865052"/>
                  <a:gd name="connsiteY7" fmla="*/ 379308 h 812253"/>
                  <a:gd name="connsiteX8" fmla="*/ 811296 w 865052"/>
                  <a:gd name="connsiteY8" fmla="*/ 406128 h 812253"/>
                  <a:gd name="connsiteX9" fmla="*/ 432952 w 865052"/>
                  <a:gd name="connsiteY9" fmla="*/ 758612 h 812253"/>
                  <a:gd name="connsiteX10" fmla="*/ 84350 w 865052"/>
                  <a:gd name="connsiteY10" fmla="*/ 582394 h 812253"/>
                  <a:gd name="connsiteX11" fmla="*/ 3335 w 865052"/>
                  <a:gd name="connsiteY11" fmla="*/ 379097 h 812253"/>
                  <a:gd name="connsiteX12" fmla="*/ 854 w 865052"/>
                  <a:gd name="connsiteY12" fmla="*/ 352484 h 812253"/>
                  <a:gd name="connsiteX13" fmla="*/ 0 w 865052"/>
                  <a:gd name="connsiteY13" fmla="*/ 379308 h 812253"/>
                  <a:gd name="connsiteX14" fmla="*/ 854 w 865052"/>
                  <a:gd name="connsiteY14" fmla="*/ 406128 h 812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65052" h="812253">
                    <a:moveTo>
                      <a:pt x="854" y="406128"/>
                    </a:moveTo>
                    <a:cubicBezTo>
                      <a:pt x="14709" y="632742"/>
                      <a:pt x="202851" y="812253"/>
                      <a:pt x="432952" y="812253"/>
                    </a:cubicBezTo>
                    <a:cubicBezTo>
                      <a:pt x="663050" y="812253"/>
                      <a:pt x="851188" y="632742"/>
                      <a:pt x="865053" y="406128"/>
                    </a:cubicBezTo>
                    <a:cubicBezTo>
                      <a:pt x="864493" y="397042"/>
                      <a:pt x="863679" y="388021"/>
                      <a:pt x="862573" y="379097"/>
                    </a:cubicBezTo>
                    <a:cubicBezTo>
                      <a:pt x="853223" y="303719"/>
                      <a:pt x="824481" y="234361"/>
                      <a:pt x="781516" y="176143"/>
                    </a:cubicBezTo>
                    <a:cubicBezTo>
                      <a:pt x="702676" y="69306"/>
                      <a:pt x="575915" y="0"/>
                      <a:pt x="432952" y="0"/>
                    </a:cubicBezTo>
                    <a:cubicBezTo>
                      <a:pt x="633082" y="0"/>
                      <a:pt x="797491" y="155805"/>
                      <a:pt x="811299" y="352484"/>
                    </a:cubicBezTo>
                    <a:cubicBezTo>
                      <a:pt x="811919" y="361350"/>
                      <a:pt x="812256" y="370287"/>
                      <a:pt x="812256" y="379308"/>
                    </a:cubicBezTo>
                    <a:cubicBezTo>
                      <a:pt x="812256" y="388325"/>
                      <a:pt x="811916" y="397262"/>
                      <a:pt x="811296" y="406128"/>
                    </a:cubicBezTo>
                    <a:cubicBezTo>
                      <a:pt x="797491" y="602810"/>
                      <a:pt x="633082" y="758612"/>
                      <a:pt x="432952" y="758612"/>
                    </a:cubicBezTo>
                    <a:cubicBezTo>
                      <a:pt x="289957" y="758612"/>
                      <a:pt x="163181" y="689273"/>
                      <a:pt x="84350" y="582394"/>
                    </a:cubicBezTo>
                    <a:cubicBezTo>
                      <a:pt x="41343" y="524086"/>
                      <a:pt x="12630" y="454598"/>
                      <a:pt x="3335" y="379097"/>
                    </a:cubicBezTo>
                    <a:cubicBezTo>
                      <a:pt x="2249" y="370302"/>
                      <a:pt x="1402" y="361435"/>
                      <a:pt x="854" y="352484"/>
                    </a:cubicBezTo>
                    <a:cubicBezTo>
                      <a:pt x="310" y="361357"/>
                      <a:pt x="0" y="370296"/>
                      <a:pt x="0" y="379308"/>
                    </a:cubicBezTo>
                    <a:cubicBezTo>
                      <a:pt x="0" y="388314"/>
                      <a:pt x="310" y="397251"/>
                      <a:pt x="854" y="406128"/>
                    </a:cubicBezTo>
                  </a:path>
                </a:pathLst>
              </a:custGeom>
              <a:solidFill>
                <a:srgbClr val="00BCFF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pic>
          <p:nvPicPr>
            <p:cNvPr id="5" name="Picture 4" descr="A black and white text&#10;&#10;Description automatically generated">
              <a:extLst>
                <a:ext uri="{FF2B5EF4-FFF2-40B4-BE49-F238E27FC236}">
                  <a16:creationId xmlns:a16="http://schemas.microsoft.com/office/drawing/2014/main" id="{C67C2EAD-D8BF-8D08-C9DB-9ADB921B31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580" y="1103668"/>
              <a:ext cx="1854200" cy="495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336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66CC7-2A40-E13E-BFBF-3B7413CCA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</a:rPr>
              <a:t>/// Bayer AskBio Identity Template 16:9 /// June 2024</a:t>
            </a: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7BEB5-0008-6AD5-F37E-A64023548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6CE9-70D8-4B49-901A-31CA72548D3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198A91B-8CBB-7176-1708-F9676C0DAA0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00101" y="104775"/>
            <a:ext cx="10553700" cy="836613"/>
          </a:xfrm>
          <a:prstGeom prst="rect">
            <a:avLst/>
          </a:prstGeom>
        </p:spPr>
        <p:txBody>
          <a:bodyPr vert="horz" lIns="0" tIns="0" rIns="0" bIns="7200" rtlCol="0" anchor="b">
            <a:noAutofit/>
          </a:bodyPr>
          <a:lstStyle/>
          <a:p>
            <a:r>
              <a:rPr lang="en-GB" dirty="0"/>
              <a:t>Click to 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E4BD9D8-6172-378E-4F6C-00E254E1B7B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00101" y="1657159"/>
            <a:ext cx="10553700" cy="41868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9421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96FE3-A1B8-D091-0DB3-8A096913D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/// Bayer AskBio Identity Template 16:9 /// June 2024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82055-AD3C-9E07-85F5-365BF571D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6CE9-70D8-4B49-901A-31CA72548D3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F6059E7-1890-CC85-6203-9DBBBE612C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0100" y="1085432"/>
            <a:ext cx="10553700" cy="432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DDE9FDB-2FF0-143C-7884-80829EAFDB2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00101" y="104775"/>
            <a:ext cx="10553700" cy="836613"/>
          </a:xfrm>
          <a:prstGeom prst="rect">
            <a:avLst/>
          </a:prstGeom>
        </p:spPr>
        <p:txBody>
          <a:bodyPr vert="horz" lIns="0" tIns="0" rIns="0" bIns="7200" rtlCol="0" anchor="b">
            <a:noAutofit/>
          </a:bodyPr>
          <a:lstStyle/>
          <a:p>
            <a:r>
              <a:rPr lang="en-GB" dirty="0"/>
              <a:t>Click to 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2388E9C-2EED-9F0A-BB7A-2EEDCC32A25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00101" y="1657159"/>
            <a:ext cx="10553700" cy="41868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082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D74D0-43A8-6189-4EC8-410F7D8EF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/// Bayer AskBio Identity Template 16:9 /// June 2024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AB147-B34E-5770-4107-2B9FC57D5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6CE9-70D8-4B49-901A-31CA72548D3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CD6805-A05E-75AA-6CF2-F27B303B8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100" y="1656000"/>
            <a:ext cx="5148000" cy="418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BCC7312-D596-1420-8368-92558C536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800" y="1656000"/>
            <a:ext cx="5148000" cy="418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7781B30-BCC8-1573-7EC6-1BFA50E6F71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00100" y="104775"/>
            <a:ext cx="10553700" cy="836613"/>
          </a:xfrm>
          <a:prstGeom prst="rect">
            <a:avLst/>
          </a:prstGeom>
        </p:spPr>
        <p:txBody>
          <a:bodyPr vert="horz" lIns="0" tIns="0" rIns="0" bIns="7200" rtlCol="0" anchor="b">
            <a:noAutofit/>
          </a:bodyPr>
          <a:lstStyle/>
          <a:p>
            <a:r>
              <a:rPr lang="en-GB" dirty="0"/>
              <a:t>Click to add title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6E93341-4D64-1362-9B08-F4ED26193A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0100" y="1085432"/>
            <a:ext cx="5148000" cy="432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FE259CE-754D-D97A-F11E-648B0EB111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5800" y="1085432"/>
            <a:ext cx="5148000" cy="432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625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1D1F8A-A4A7-7A15-ED1F-BFA5E2B50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/// Bayer AskBio Identity Template 16:9 /// June 2024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009079-1CE6-1FFF-D2C5-3E5902F14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6CE9-70D8-4B49-901A-31CA72548D3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C49D344-AD69-FC6A-7A3B-7444B159CA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100" y="1656000"/>
            <a:ext cx="5148000" cy="418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8E33CD3-DB59-D786-8FC9-94FA14D48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800" y="1656000"/>
            <a:ext cx="5148000" cy="418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9BE33D45-BB0F-1DAB-7327-1227EDB6016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00100" y="104775"/>
            <a:ext cx="10553700" cy="836613"/>
          </a:xfrm>
          <a:prstGeom prst="rect">
            <a:avLst/>
          </a:prstGeom>
        </p:spPr>
        <p:txBody>
          <a:bodyPr vert="horz" lIns="0" tIns="0" rIns="0" bIns="7200" rtlCol="0" anchor="b">
            <a:noAutofit/>
          </a:bodyPr>
          <a:lstStyle/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1397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8012AD-B5E1-5BF6-86D8-24DB7A01C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/// Bayer AskBio Identity Template 16:9 /// June 2024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BD804B-C08C-252F-FBD8-A9A1C3EB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6CE9-70D8-4B49-901A-31CA72548D38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72D0646C-FFB4-7916-66EA-BE45F9C1FBD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00101" y="104775"/>
            <a:ext cx="10553700" cy="836613"/>
          </a:xfrm>
          <a:prstGeom prst="rect">
            <a:avLst/>
          </a:prstGeom>
        </p:spPr>
        <p:txBody>
          <a:bodyPr vert="horz" lIns="0" tIns="0" rIns="0" bIns="7200" rtlCol="0" anchor="b">
            <a:noAutofit/>
          </a:bodyPr>
          <a:lstStyle/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4803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C3D51-30C8-2E48-BE99-EAA17DD28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/// Bayer AskBio Identity Template 16:9 /// June 2024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8BBB9-35F6-B016-9A92-CB6BCB440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6CE9-70D8-4B49-901A-31CA72548D38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F6575F1-9D7E-10FB-EC46-ACB542E497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00101" y="104775"/>
            <a:ext cx="10553700" cy="836613"/>
          </a:xfrm>
          <a:prstGeom prst="rect">
            <a:avLst/>
          </a:prstGeom>
        </p:spPr>
        <p:txBody>
          <a:bodyPr vert="horz" lIns="0" tIns="0" rIns="0" bIns="7200" rtlCol="0" anchor="b">
            <a:noAutofit/>
          </a:bodyPr>
          <a:lstStyle/>
          <a:p>
            <a:r>
              <a:rPr lang="en-GB" dirty="0"/>
              <a:t>Click to add title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1FBD5517-18D3-C196-70E3-89308FC5F0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0100" y="1085432"/>
            <a:ext cx="10553700" cy="432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094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96C3EE21-CC27-823D-FB8B-FF5B9D4F8523}"/>
              </a:ext>
            </a:extLst>
          </p:cNvPr>
          <p:cNvSpPr/>
          <p:nvPr userDrawn="1"/>
        </p:nvSpPr>
        <p:spPr>
          <a:xfrm>
            <a:off x="0" y="-1589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80EA62-6162-A2F0-B002-3280702FE05C}"/>
              </a:ext>
            </a:extLst>
          </p:cNvPr>
          <p:cNvSpPr/>
          <p:nvPr userDrawn="1"/>
        </p:nvSpPr>
        <p:spPr bwMode="gray">
          <a:xfrm>
            <a:off x="-2" y="-1588"/>
            <a:ext cx="12192002" cy="6859587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 i="0" u="none" baseline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B5CD45-39C6-DDDF-6C88-C504D8E7325D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403654" y="2492375"/>
            <a:ext cx="8305746" cy="771882"/>
          </a:xfrm>
        </p:spPr>
        <p:txBody>
          <a:bodyPr bIns="100800" anchor="b"/>
          <a:lstStyle>
            <a:lvl1pPr marL="0" indent="0" algn="l">
              <a:buNone/>
              <a:defRPr sz="2000">
                <a:solidFill>
                  <a:srgbClr val="2B6636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4A61F3-1842-2D49-24CB-FF1B1F92D6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403654" y="3264258"/>
            <a:ext cx="8305746" cy="1360645"/>
          </a:xfrm>
        </p:spPr>
        <p:txBody>
          <a:bodyPr anchor="t"/>
          <a:lstStyle>
            <a:lvl1pPr>
              <a:defRPr sz="4400" b="0" i="1">
                <a:solidFill>
                  <a:schemeClr val="tx2"/>
                </a:solidFill>
              </a:defRPr>
            </a:lvl1pPr>
          </a:lstStyle>
          <a:p>
            <a:r>
              <a:rPr lang="en-GB" dirty="0" err="1"/>
              <a:t>Mastertitelformat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C6794FB-D256-A322-F8B4-986912C35376}"/>
              </a:ext>
            </a:extLst>
          </p:cNvPr>
          <p:cNvGrpSpPr/>
          <p:nvPr userDrawn="1"/>
        </p:nvGrpSpPr>
        <p:grpSpPr>
          <a:xfrm>
            <a:off x="-4763" y="-2"/>
            <a:ext cx="4070997" cy="6858002"/>
            <a:chOff x="-4763" y="-2"/>
            <a:chExt cx="4070997" cy="685800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235EDE5-4E90-57F5-3A16-844C0C66C7C7}"/>
                </a:ext>
              </a:extLst>
            </p:cNvPr>
            <p:cNvGrpSpPr/>
            <p:nvPr userDrawn="1"/>
          </p:nvGrpSpPr>
          <p:grpSpPr>
            <a:xfrm>
              <a:off x="-2383" y="0"/>
              <a:ext cx="4068617" cy="6858000"/>
              <a:chOff x="-2383" y="0"/>
              <a:chExt cx="4068617" cy="6858000"/>
            </a:xfrm>
          </p:grpSpPr>
          <p:pic>
            <p:nvPicPr>
              <p:cNvPr id="17" name="Picture 16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5344EDFF-616B-D72A-1B98-064A63D7C23A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alphaModFix amt="53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921" t="52381" r="198"/>
              <a:stretch/>
            </p:blipFill>
            <p:spPr>
              <a:xfrm rot="10800000">
                <a:off x="0" y="0"/>
                <a:ext cx="4066234" cy="6858000"/>
              </a:xfrm>
              <a:prstGeom prst="rect">
                <a:avLst/>
              </a:prstGeom>
              <a:effectLst>
                <a:outerShdw blurRad="279400" dist="38100" algn="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B75E131-0FC7-D3F1-4392-F48264D4D12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alphaModFix amt="6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46000"/>
                        </a14:imgEffect>
                      </a14:imgLayer>
                    </a14:imgProps>
                  </a:ext>
                </a:extLst>
              </a:blip>
              <a:srcRect l="16239" r="55398"/>
              <a:stretch/>
            </p:blipFill>
            <p:spPr>
              <a:xfrm>
                <a:off x="-2383" y="0"/>
                <a:ext cx="3451849" cy="6858000"/>
              </a:xfrm>
              <a:custGeom>
                <a:avLst/>
                <a:gdLst>
                  <a:gd name="connsiteX0" fmla="*/ 3447777 w 3451849"/>
                  <a:gd name="connsiteY0" fmla="*/ 0 h 6858000"/>
                  <a:gd name="connsiteX1" fmla="*/ 3451849 w 3451849"/>
                  <a:gd name="connsiteY1" fmla="*/ 0 h 6858000"/>
                  <a:gd name="connsiteX2" fmla="*/ 3451849 w 3451849"/>
                  <a:gd name="connsiteY2" fmla="*/ 5704 h 6858000"/>
                  <a:gd name="connsiteX3" fmla="*/ 0 w 3451849"/>
                  <a:gd name="connsiteY3" fmla="*/ 0 h 6858000"/>
                  <a:gd name="connsiteX4" fmla="*/ 3447777 w 3451849"/>
                  <a:gd name="connsiteY4" fmla="*/ 0 h 6858000"/>
                  <a:gd name="connsiteX5" fmla="*/ 1986116 w 3451849"/>
                  <a:gd name="connsiteY5" fmla="*/ 6858000 h 6858000"/>
                  <a:gd name="connsiteX6" fmla="*/ 0 w 3451849"/>
                  <a:gd name="connsiteY6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51849" h="6858000">
                    <a:moveTo>
                      <a:pt x="3447777" y="0"/>
                    </a:moveTo>
                    <a:lnTo>
                      <a:pt x="3451849" y="0"/>
                    </a:lnTo>
                    <a:lnTo>
                      <a:pt x="3451849" y="5704"/>
                    </a:lnTo>
                    <a:close/>
                    <a:moveTo>
                      <a:pt x="0" y="0"/>
                    </a:moveTo>
                    <a:lnTo>
                      <a:pt x="3447777" y="0"/>
                    </a:lnTo>
                    <a:lnTo>
                      <a:pt x="1986116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effectLst/>
            </p:spPr>
          </p:pic>
        </p:grpSp>
        <p:sp>
          <p:nvSpPr>
            <p:cNvPr id="7" name="Freeform: Shape 21">
              <a:extLst>
                <a:ext uri="{FF2B5EF4-FFF2-40B4-BE49-F238E27FC236}">
                  <a16:creationId xmlns:a16="http://schemas.microsoft.com/office/drawing/2014/main" id="{00627EFB-7CD3-0681-6881-6E7900961FF5}"/>
                </a:ext>
              </a:extLst>
            </p:cNvPr>
            <p:cNvSpPr/>
            <p:nvPr userDrawn="1"/>
          </p:nvSpPr>
          <p:spPr bwMode="gray">
            <a:xfrm rot="10800000">
              <a:off x="-4763" y="-2"/>
              <a:ext cx="3456612" cy="6858002"/>
            </a:xfrm>
            <a:custGeom>
              <a:avLst/>
              <a:gdLst>
                <a:gd name="connsiteX0" fmla="*/ 3451848 w 3451848"/>
                <a:gd name="connsiteY0" fmla="*/ 6858002 h 6858002"/>
                <a:gd name="connsiteX1" fmla="*/ 0 w 3451848"/>
                <a:gd name="connsiteY1" fmla="*/ 6858002 h 6858002"/>
                <a:gd name="connsiteX2" fmla="*/ 1456542 w 3451848"/>
                <a:gd name="connsiteY2" fmla="*/ 0 h 6858002"/>
                <a:gd name="connsiteX3" fmla="*/ 3451848 w 3451848"/>
                <a:gd name="connsiteY3" fmla="*/ 0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1848" h="6858002">
                  <a:moveTo>
                    <a:pt x="3451848" y="6858002"/>
                  </a:moveTo>
                  <a:lnTo>
                    <a:pt x="0" y="6858002"/>
                  </a:lnTo>
                  <a:lnTo>
                    <a:pt x="1456542" y="0"/>
                  </a:lnTo>
                  <a:lnTo>
                    <a:pt x="3451848" y="0"/>
                  </a:lnTo>
                  <a:close/>
                </a:path>
              </a:pathLst>
            </a:custGeom>
            <a:gradFill flip="none" rotWithShape="1">
              <a:gsLst>
                <a:gs pos="21000">
                  <a:srgbClr val="9472AA">
                    <a:alpha val="64000"/>
                  </a:srgbClr>
                </a:gs>
                <a:gs pos="100000">
                  <a:srgbClr val="CB4F49">
                    <a:alpha val="52000"/>
                  </a:srgbClr>
                </a:gs>
              </a:gsLst>
              <a:lin ang="102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b="0" i="0" u="none" baseline="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D09D9A9-38E2-618F-AC8A-61F91F38BBE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800274"/>
            <a:ext cx="3279600" cy="967292"/>
            <a:chOff x="2836" y="789640"/>
            <a:chExt cx="3808737" cy="1123356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ADD85C3-A0DF-CDF2-EC5F-566364E75CF2}"/>
                </a:ext>
              </a:extLst>
            </p:cNvPr>
            <p:cNvSpPr/>
            <p:nvPr/>
          </p:nvSpPr>
          <p:spPr>
            <a:xfrm>
              <a:off x="2836" y="789640"/>
              <a:ext cx="3808737" cy="1123356"/>
            </a:xfrm>
            <a:custGeom>
              <a:avLst/>
              <a:gdLst>
                <a:gd name="connsiteX0" fmla="*/ 3569741 w 3808737"/>
                <a:gd name="connsiteY0" fmla="*/ 1123357 h 1123356"/>
                <a:gd name="connsiteX1" fmla="*/ 0 w 3808737"/>
                <a:gd name="connsiteY1" fmla="*/ 1123357 h 1123356"/>
                <a:gd name="connsiteX2" fmla="*/ 0 w 3808737"/>
                <a:gd name="connsiteY2" fmla="*/ 0 h 1123356"/>
                <a:gd name="connsiteX3" fmla="*/ 3808737 w 3808737"/>
                <a:gd name="connsiteY3" fmla="*/ 0 h 112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8737" h="1123356">
                  <a:moveTo>
                    <a:pt x="3569741" y="1123357"/>
                  </a:moveTo>
                  <a:lnTo>
                    <a:pt x="0" y="1123357"/>
                  </a:lnTo>
                  <a:lnTo>
                    <a:pt x="0" y="0"/>
                  </a:lnTo>
                  <a:lnTo>
                    <a:pt x="380873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21" name="Grafik 5">
              <a:extLst>
                <a:ext uri="{FF2B5EF4-FFF2-40B4-BE49-F238E27FC236}">
                  <a16:creationId xmlns:a16="http://schemas.microsoft.com/office/drawing/2014/main" id="{4DA69AEB-AAE1-F280-067C-8CFEA3662AFD}"/>
                </a:ext>
              </a:extLst>
            </p:cNvPr>
            <p:cNvGrpSpPr/>
            <p:nvPr/>
          </p:nvGrpSpPr>
          <p:grpSpPr>
            <a:xfrm>
              <a:off x="437831" y="918369"/>
              <a:ext cx="865892" cy="865898"/>
              <a:chOff x="437831" y="916924"/>
              <a:chExt cx="865892" cy="865898"/>
            </a:xfrm>
          </p:grpSpPr>
          <p:grpSp>
            <p:nvGrpSpPr>
              <p:cNvPr id="23" name="Grafik 5">
                <a:extLst>
                  <a:ext uri="{FF2B5EF4-FFF2-40B4-BE49-F238E27FC236}">
                    <a16:creationId xmlns:a16="http://schemas.microsoft.com/office/drawing/2014/main" id="{5C1245FD-BD04-C6C3-1242-3DE87BDFE83B}"/>
                  </a:ext>
                </a:extLst>
              </p:cNvPr>
              <p:cNvGrpSpPr/>
              <p:nvPr/>
            </p:nvGrpSpPr>
            <p:grpSpPr>
              <a:xfrm>
                <a:off x="525902" y="999907"/>
                <a:ext cx="700809" cy="701585"/>
                <a:chOff x="525902" y="999907"/>
                <a:chExt cx="700809" cy="701585"/>
              </a:xfrm>
              <a:solidFill>
                <a:srgbClr val="10384F"/>
              </a:solidFill>
            </p:grpSpPr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BA850338-7A8A-259D-9566-20C3C60952E9}"/>
                    </a:ext>
                  </a:extLst>
                </p:cNvPr>
                <p:cNvSpPr/>
                <p:nvPr/>
              </p:nvSpPr>
              <p:spPr>
                <a:xfrm>
                  <a:off x="816551" y="999907"/>
                  <a:ext cx="119738" cy="119798"/>
                </a:xfrm>
                <a:custGeom>
                  <a:avLst/>
                  <a:gdLst>
                    <a:gd name="connsiteX0" fmla="*/ 28525 w 119738"/>
                    <a:gd name="connsiteY0" fmla="*/ 45644 h 119798"/>
                    <a:gd name="connsiteX1" fmla="*/ 78416 w 119738"/>
                    <a:gd name="connsiteY1" fmla="*/ 45644 h 119798"/>
                    <a:gd name="connsiteX2" fmla="*/ 88407 w 119738"/>
                    <a:gd name="connsiteY2" fmla="*/ 35659 h 119798"/>
                    <a:gd name="connsiteX3" fmla="*/ 78416 w 119738"/>
                    <a:gd name="connsiteY3" fmla="*/ 25677 h 119798"/>
                    <a:gd name="connsiteX4" fmla="*/ 28525 w 119738"/>
                    <a:gd name="connsiteY4" fmla="*/ 25677 h 119798"/>
                    <a:gd name="connsiteX5" fmla="*/ 28525 w 119738"/>
                    <a:gd name="connsiteY5" fmla="*/ 45644 h 119798"/>
                    <a:gd name="connsiteX6" fmla="*/ 28525 w 119738"/>
                    <a:gd name="connsiteY6" fmla="*/ 94123 h 119798"/>
                    <a:gd name="connsiteX7" fmla="*/ 79893 w 119738"/>
                    <a:gd name="connsiteY7" fmla="*/ 94123 h 119798"/>
                    <a:gd name="connsiteX8" fmla="*/ 91264 w 119738"/>
                    <a:gd name="connsiteY8" fmla="*/ 82700 h 119798"/>
                    <a:gd name="connsiteX9" fmla="*/ 79896 w 119738"/>
                    <a:gd name="connsiteY9" fmla="*/ 71299 h 119798"/>
                    <a:gd name="connsiteX10" fmla="*/ 28525 w 119738"/>
                    <a:gd name="connsiteY10" fmla="*/ 71299 h 119798"/>
                    <a:gd name="connsiteX11" fmla="*/ 28525 w 119738"/>
                    <a:gd name="connsiteY11" fmla="*/ 94123 h 119798"/>
                    <a:gd name="connsiteX12" fmla="*/ 108751 w 119738"/>
                    <a:gd name="connsiteY12" fmla="*/ 57388 h 119798"/>
                    <a:gd name="connsiteX13" fmla="*/ 119738 w 119738"/>
                    <a:gd name="connsiteY13" fmla="*/ 83434 h 119798"/>
                    <a:gd name="connsiteX14" fmla="*/ 83431 w 119738"/>
                    <a:gd name="connsiteY14" fmla="*/ 119798 h 119798"/>
                    <a:gd name="connsiteX15" fmla="*/ 0 w 119738"/>
                    <a:gd name="connsiteY15" fmla="*/ 119798 h 119798"/>
                    <a:gd name="connsiteX16" fmla="*/ 0 w 119738"/>
                    <a:gd name="connsiteY16" fmla="*/ 0 h 119798"/>
                    <a:gd name="connsiteX17" fmla="*/ 82058 w 119738"/>
                    <a:gd name="connsiteY17" fmla="*/ 6 h 119798"/>
                    <a:gd name="connsiteX18" fmla="*/ 116916 w 119738"/>
                    <a:gd name="connsiteY18" fmla="*/ 34939 h 119798"/>
                    <a:gd name="connsiteX19" fmla="*/ 108751 w 119738"/>
                    <a:gd name="connsiteY19" fmla="*/ 57388 h 119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19738" h="119798">
                      <a:moveTo>
                        <a:pt x="28525" y="45644"/>
                      </a:moveTo>
                      <a:lnTo>
                        <a:pt x="78416" y="45644"/>
                      </a:lnTo>
                      <a:cubicBezTo>
                        <a:pt x="83920" y="45644"/>
                        <a:pt x="88407" y="41171"/>
                        <a:pt x="88407" y="35659"/>
                      </a:cubicBezTo>
                      <a:cubicBezTo>
                        <a:pt x="88407" y="30167"/>
                        <a:pt x="83920" y="25677"/>
                        <a:pt x="78416" y="25677"/>
                      </a:cubicBezTo>
                      <a:lnTo>
                        <a:pt x="28525" y="25677"/>
                      </a:lnTo>
                      <a:lnTo>
                        <a:pt x="28525" y="45644"/>
                      </a:lnTo>
                      <a:close/>
                      <a:moveTo>
                        <a:pt x="28525" y="94123"/>
                      </a:moveTo>
                      <a:lnTo>
                        <a:pt x="79893" y="94123"/>
                      </a:lnTo>
                      <a:cubicBezTo>
                        <a:pt x="86178" y="94123"/>
                        <a:pt x="91264" y="89016"/>
                        <a:pt x="91264" y="82700"/>
                      </a:cubicBezTo>
                      <a:cubicBezTo>
                        <a:pt x="91264" y="76405"/>
                        <a:pt x="86181" y="71299"/>
                        <a:pt x="79896" y="71299"/>
                      </a:cubicBezTo>
                      <a:lnTo>
                        <a:pt x="28525" y="71299"/>
                      </a:lnTo>
                      <a:lnTo>
                        <a:pt x="28525" y="94123"/>
                      </a:lnTo>
                      <a:close/>
                      <a:moveTo>
                        <a:pt x="108751" y="57388"/>
                      </a:moveTo>
                      <a:cubicBezTo>
                        <a:pt x="115528" y="63991"/>
                        <a:pt x="119738" y="73218"/>
                        <a:pt x="119738" y="83434"/>
                      </a:cubicBezTo>
                      <a:cubicBezTo>
                        <a:pt x="119738" y="103480"/>
                        <a:pt x="103480" y="119769"/>
                        <a:pt x="83431" y="119798"/>
                      </a:cubicBezTo>
                      <a:lnTo>
                        <a:pt x="0" y="119798"/>
                      </a:lnTo>
                      <a:lnTo>
                        <a:pt x="0" y="0"/>
                      </a:lnTo>
                      <a:lnTo>
                        <a:pt x="82058" y="6"/>
                      </a:lnTo>
                      <a:cubicBezTo>
                        <a:pt x="101317" y="36"/>
                        <a:pt x="116916" y="15674"/>
                        <a:pt x="116916" y="34939"/>
                      </a:cubicBezTo>
                      <a:cubicBezTo>
                        <a:pt x="116916" y="43483"/>
                        <a:pt x="113840" y="51314"/>
                        <a:pt x="108751" y="57388"/>
                      </a:cubicBezTo>
                      <a:close/>
                    </a:path>
                  </a:pathLst>
                </a:custGeom>
                <a:solidFill>
                  <a:srgbClr val="10384F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B0F3D371-F758-91A0-5F1D-23FCCCE7AED2}"/>
                    </a:ext>
                  </a:extLst>
                </p:cNvPr>
                <p:cNvSpPr/>
                <p:nvPr/>
              </p:nvSpPr>
              <p:spPr>
                <a:xfrm>
                  <a:off x="796952" y="1142605"/>
                  <a:ext cx="147536" cy="119753"/>
                </a:xfrm>
                <a:custGeom>
                  <a:avLst/>
                  <a:gdLst>
                    <a:gd name="connsiteX0" fmla="*/ 147537 w 147536"/>
                    <a:gd name="connsiteY0" fmla="*/ 119754 h 119753"/>
                    <a:gd name="connsiteX1" fmla="*/ 116918 w 147536"/>
                    <a:gd name="connsiteY1" fmla="*/ 119754 h 119753"/>
                    <a:gd name="connsiteX2" fmla="*/ 107278 w 147536"/>
                    <a:gd name="connsiteY2" fmla="*/ 99788 h 119753"/>
                    <a:gd name="connsiteX3" fmla="*/ 40258 w 147536"/>
                    <a:gd name="connsiteY3" fmla="*/ 99788 h 119753"/>
                    <a:gd name="connsiteX4" fmla="*/ 30604 w 147536"/>
                    <a:gd name="connsiteY4" fmla="*/ 119754 h 119753"/>
                    <a:gd name="connsiteX5" fmla="*/ 0 w 147536"/>
                    <a:gd name="connsiteY5" fmla="*/ 119754 h 119753"/>
                    <a:gd name="connsiteX6" fmla="*/ 59877 w 147536"/>
                    <a:gd name="connsiteY6" fmla="*/ 0 h 119753"/>
                    <a:gd name="connsiteX7" fmla="*/ 87642 w 147536"/>
                    <a:gd name="connsiteY7" fmla="*/ 0 h 119753"/>
                    <a:gd name="connsiteX8" fmla="*/ 147537 w 147536"/>
                    <a:gd name="connsiteY8" fmla="*/ 119754 h 119753"/>
                    <a:gd name="connsiteX9" fmla="*/ 73767 w 147536"/>
                    <a:gd name="connsiteY9" fmla="*/ 30640 h 119753"/>
                    <a:gd name="connsiteX10" fmla="*/ 52733 w 147536"/>
                    <a:gd name="connsiteY10" fmla="*/ 74142 h 119753"/>
                    <a:gd name="connsiteX11" fmla="*/ 94800 w 147536"/>
                    <a:gd name="connsiteY11" fmla="*/ 74142 h 119753"/>
                    <a:gd name="connsiteX12" fmla="*/ 73767 w 147536"/>
                    <a:gd name="connsiteY12" fmla="*/ 30640 h 119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7536" h="119753">
                      <a:moveTo>
                        <a:pt x="147537" y="119754"/>
                      </a:moveTo>
                      <a:lnTo>
                        <a:pt x="116918" y="119754"/>
                      </a:lnTo>
                      <a:lnTo>
                        <a:pt x="107278" y="99788"/>
                      </a:lnTo>
                      <a:lnTo>
                        <a:pt x="40258" y="99788"/>
                      </a:lnTo>
                      <a:lnTo>
                        <a:pt x="30604" y="119754"/>
                      </a:lnTo>
                      <a:lnTo>
                        <a:pt x="0" y="119754"/>
                      </a:lnTo>
                      <a:lnTo>
                        <a:pt x="59877" y="0"/>
                      </a:lnTo>
                      <a:lnTo>
                        <a:pt x="87642" y="0"/>
                      </a:lnTo>
                      <a:lnTo>
                        <a:pt x="147537" y="119754"/>
                      </a:lnTo>
                      <a:close/>
                      <a:moveTo>
                        <a:pt x="73767" y="30640"/>
                      </a:moveTo>
                      <a:lnTo>
                        <a:pt x="52733" y="74142"/>
                      </a:lnTo>
                      <a:lnTo>
                        <a:pt x="94800" y="74142"/>
                      </a:lnTo>
                      <a:lnTo>
                        <a:pt x="73767" y="30640"/>
                      </a:lnTo>
                      <a:close/>
                    </a:path>
                  </a:pathLst>
                </a:custGeom>
                <a:solidFill>
                  <a:srgbClr val="10384F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B9A0205F-4AAB-B053-CD79-842DA915A7C4}"/>
                    </a:ext>
                  </a:extLst>
                </p:cNvPr>
                <p:cNvSpPr/>
                <p:nvPr/>
              </p:nvSpPr>
              <p:spPr>
                <a:xfrm>
                  <a:off x="795732" y="1288032"/>
                  <a:ext cx="149982" cy="119762"/>
                </a:xfrm>
                <a:custGeom>
                  <a:avLst/>
                  <a:gdLst>
                    <a:gd name="connsiteX0" fmla="*/ 115668 w 149982"/>
                    <a:gd name="connsiteY0" fmla="*/ 0 h 119762"/>
                    <a:gd name="connsiteX1" fmla="*/ 149983 w 149982"/>
                    <a:gd name="connsiteY1" fmla="*/ 0 h 119762"/>
                    <a:gd name="connsiteX2" fmla="*/ 89254 w 149982"/>
                    <a:gd name="connsiteY2" fmla="*/ 77975 h 119762"/>
                    <a:gd name="connsiteX3" fmla="*/ 89254 w 149982"/>
                    <a:gd name="connsiteY3" fmla="*/ 119763 h 119762"/>
                    <a:gd name="connsiteX4" fmla="*/ 60724 w 149982"/>
                    <a:gd name="connsiteY4" fmla="*/ 119763 h 119762"/>
                    <a:gd name="connsiteX5" fmla="*/ 60724 w 149982"/>
                    <a:gd name="connsiteY5" fmla="*/ 77975 h 119762"/>
                    <a:gd name="connsiteX6" fmla="*/ 0 w 149982"/>
                    <a:gd name="connsiteY6" fmla="*/ 0 h 119762"/>
                    <a:gd name="connsiteX7" fmla="*/ 34308 w 149982"/>
                    <a:gd name="connsiteY7" fmla="*/ 0 h 119762"/>
                    <a:gd name="connsiteX8" fmla="*/ 74996 w 149982"/>
                    <a:gd name="connsiteY8" fmla="*/ 54534 h 119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9982" h="119762">
                      <a:moveTo>
                        <a:pt x="115668" y="0"/>
                      </a:moveTo>
                      <a:lnTo>
                        <a:pt x="149983" y="0"/>
                      </a:lnTo>
                      <a:lnTo>
                        <a:pt x="89254" y="77975"/>
                      </a:lnTo>
                      <a:lnTo>
                        <a:pt x="89254" y="119763"/>
                      </a:lnTo>
                      <a:lnTo>
                        <a:pt x="60724" y="119763"/>
                      </a:lnTo>
                      <a:lnTo>
                        <a:pt x="60724" y="77975"/>
                      </a:lnTo>
                      <a:lnTo>
                        <a:pt x="0" y="0"/>
                      </a:lnTo>
                      <a:lnTo>
                        <a:pt x="34308" y="0"/>
                      </a:lnTo>
                      <a:lnTo>
                        <a:pt x="74996" y="54534"/>
                      </a:lnTo>
                      <a:close/>
                    </a:path>
                  </a:pathLst>
                </a:custGeom>
                <a:solidFill>
                  <a:srgbClr val="10384F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D418F0AA-AB58-0130-BB1A-A8D2E1C06B7D}"/>
                    </a:ext>
                  </a:extLst>
                </p:cNvPr>
                <p:cNvSpPr/>
                <p:nvPr/>
              </p:nvSpPr>
              <p:spPr>
                <a:xfrm>
                  <a:off x="961827" y="1288032"/>
                  <a:ext cx="108357" cy="119762"/>
                </a:xfrm>
                <a:custGeom>
                  <a:avLst/>
                  <a:gdLst>
                    <a:gd name="connsiteX0" fmla="*/ 108358 w 108357"/>
                    <a:gd name="connsiteY0" fmla="*/ 0 h 119762"/>
                    <a:gd name="connsiteX1" fmla="*/ 108358 w 108357"/>
                    <a:gd name="connsiteY1" fmla="*/ 25669 h 119762"/>
                    <a:gd name="connsiteX2" fmla="*/ 28518 w 108357"/>
                    <a:gd name="connsiteY2" fmla="*/ 25669 h 119762"/>
                    <a:gd name="connsiteX3" fmla="*/ 28518 w 108357"/>
                    <a:gd name="connsiteY3" fmla="*/ 45632 h 119762"/>
                    <a:gd name="connsiteX4" fmla="*/ 105503 w 108357"/>
                    <a:gd name="connsiteY4" fmla="*/ 45620 h 119762"/>
                    <a:gd name="connsiteX5" fmla="*/ 105503 w 108357"/>
                    <a:gd name="connsiteY5" fmla="*/ 71275 h 119762"/>
                    <a:gd name="connsiteX6" fmla="*/ 28518 w 108357"/>
                    <a:gd name="connsiteY6" fmla="*/ 71275 h 119762"/>
                    <a:gd name="connsiteX7" fmla="*/ 28518 w 108357"/>
                    <a:gd name="connsiteY7" fmla="*/ 94096 h 119762"/>
                    <a:gd name="connsiteX8" fmla="*/ 108358 w 108357"/>
                    <a:gd name="connsiteY8" fmla="*/ 94096 h 119762"/>
                    <a:gd name="connsiteX9" fmla="*/ 108358 w 108357"/>
                    <a:gd name="connsiteY9" fmla="*/ 119763 h 119762"/>
                    <a:gd name="connsiteX10" fmla="*/ 0 w 108357"/>
                    <a:gd name="connsiteY10" fmla="*/ 119763 h 119762"/>
                    <a:gd name="connsiteX11" fmla="*/ 0 w 108357"/>
                    <a:gd name="connsiteY11" fmla="*/ 0 h 119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8357" h="119762">
                      <a:moveTo>
                        <a:pt x="108358" y="0"/>
                      </a:moveTo>
                      <a:lnTo>
                        <a:pt x="108358" y="25669"/>
                      </a:lnTo>
                      <a:lnTo>
                        <a:pt x="28518" y="25669"/>
                      </a:lnTo>
                      <a:lnTo>
                        <a:pt x="28518" y="45632"/>
                      </a:lnTo>
                      <a:lnTo>
                        <a:pt x="105503" y="45620"/>
                      </a:lnTo>
                      <a:lnTo>
                        <a:pt x="105503" y="71275"/>
                      </a:lnTo>
                      <a:lnTo>
                        <a:pt x="28518" y="71275"/>
                      </a:lnTo>
                      <a:lnTo>
                        <a:pt x="28518" y="94096"/>
                      </a:lnTo>
                      <a:lnTo>
                        <a:pt x="108358" y="94096"/>
                      </a:lnTo>
                      <a:lnTo>
                        <a:pt x="108358" y="119763"/>
                      </a:lnTo>
                      <a:lnTo>
                        <a:pt x="0" y="1197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0384F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BE94D4F0-DFF0-0076-89E6-6AC3816F29AB}"/>
                    </a:ext>
                  </a:extLst>
                </p:cNvPr>
                <p:cNvSpPr/>
                <p:nvPr/>
              </p:nvSpPr>
              <p:spPr>
                <a:xfrm>
                  <a:off x="1108369" y="1288032"/>
                  <a:ext cx="118341" cy="119762"/>
                </a:xfrm>
                <a:custGeom>
                  <a:avLst/>
                  <a:gdLst>
                    <a:gd name="connsiteX0" fmla="*/ 49907 w 118341"/>
                    <a:gd name="connsiteY0" fmla="*/ 74139 h 119762"/>
                    <a:gd name="connsiteX1" fmla="*/ 28514 w 118341"/>
                    <a:gd name="connsiteY1" fmla="*/ 74139 h 119762"/>
                    <a:gd name="connsiteX2" fmla="*/ 28514 w 118341"/>
                    <a:gd name="connsiteY2" fmla="*/ 119763 h 119762"/>
                    <a:gd name="connsiteX3" fmla="*/ 0 w 118341"/>
                    <a:gd name="connsiteY3" fmla="*/ 119763 h 119762"/>
                    <a:gd name="connsiteX4" fmla="*/ 0 w 118341"/>
                    <a:gd name="connsiteY4" fmla="*/ 0 h 119762"/>
                    <a:gd name="connsiteX5" fmla="*/ 72835 w 118341"/>
                    <a:gd name="connsiteY5" fmla="*/ 0 h 119762"/>
                    <a:gd name="connsiteX6" fmla="*/ 109804 w 118341"/>
                    <a:gd name="connsiteY6" fmla="*/ 37107 h 119762"/>
                    <a:gd name="connsiteX7" fmla="*/ 83193 w 118341"/>
                    <a:gd name="connsiteY7" fmla="*/ 72688 h 119762"/>
                    <a:gd name="connsiteX8" fmla="*/ 118342 w 118341"/>
                    <a:gd name="connsiteY8" fmla="*/ 119763 h 119762"/>
                    <a:gd name="connsiteX9" fmla="*/ 84117 w 118341"/>
                    <a:gd name="connsiteY9" fmla="*/ 119763 h 119762"/>
                    <a:gd name="connsiteX10" fmla="*/ 49907 w 118341"/>
                    <a:gd name="connsiteY10" fmla="*/ 74139 h 119762"/>
                    <a:gd name="connsiteX11" fmla="*/ 69932 w 118341"/>
                    <a:gd name="connsiteY11" fmla="*/ 25669 h 119762"/>
                    <a:gd name="connsiteX12" fmla="*/ 28514 w 118341"/>
                    <a:gd name="connsiteY12" fmla="*/ 25669 h 119762"/>
                    <a:gd name="connsiteX13" fmla="*/ 28514 w 118341"/>
                    <a:gd name="connsiteY13" fmla="*/ 48478 h 119762"/>
                    <a:gd name="connsiteX14" fmla="*/ 69932 w 118341"/>
                    <a:gd name="connsiteY14" fmla="*/ 48478 h 119762"/>
                    <a:gd name="connsiteX15" fmla="*/ 81262 w 118341"/>
                    <a:gd name="connsiteY15" fmla="*/ 37080 h 119762"/>
                    <a:gd name="connsiteX16" fmla="*/ 69932 w 118341"/>
                    <a:gd name="connsiteY16" fmla="*/ 25669 h 119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8341" h="119762">
                      <a:moveTo>
                        <a:pt x="49907" y="74139"/>
                      </a:moveTo>
                      <a:lnTo>
                        <a:pt x="28514" y="74139"/>
                      </a:lnTo>
                      <a:lnTo>
                        <a:pt x="28514" y="119763"/>
                      </a:lnTo>
                      <a:lnTo>
                        <a:pt x="0" y="119763"/>
                      </a:lnTo>
                      <a:lnTo>
                        <a:pt x="0" y="0"/>
                      </a:lnTo>
                      <a:lnTo>
                        <a:pt x="72835" y="0"/>
                      </a:lnTo>
                      <a:cubicBezTo>
                        <a:pt x="93257" y="69"/>
                        <a:pt x="109804" y="16654"/>
                        <a:pt x="109804" y="37107"/>
                      </a:cubicBezTo>
                      <a:cubicBezTo>
                        <a:pt x="109804" y="53985"/>
                        <a:pt x="98639" y="68208"/>
                        <a:pt x="83193" y="72688"/>
                      </a:cubicBezTo>
                      <a:lnTo>
                        <a:pt x="118342" y="119763"/>
                      </a:lnTo>
                      <a:lnTo>
                        <a:pt x="84117" y="119763"/>
                      </a:lnTo>
                      <a:lnTo>
                        <a:pt x="49907" y="74139"/>
                      </a:lnTo>
                      <a:close/>
                      <a:moveTo>
                        <a:pt x="69932" y="25669"/>
                      </a:moveTo>
                      <a:lnTo>
                        <a:pt x="28514" y="25669"/>
                      </a:lnTo>
                      <a:lnTo>
                        <a:pt x="28514" y="48478"/>
                      </a:lnTo>
                      <a:lnTo>
                        <a:pt x="69932" y="48478"/>
                      </a:lnTo>
                      <a:cubicBezTo>
                        <a:pt x="76200" y="48439"/>
                        <a:pt x="81262" y="43338"/>
                        <a:pt x="81262" y="37080"/>
                      </a:cubicBezTo>
                      <a:cubicBezTo>
                        <a:pt x="81262" y="30803"/>
                        <a:pt x="76200" y="25706"/>
                        <a:pt x="69932" y="25669"/>
                      </a:cubicBezTo>
                      <a:close/>
                    </a:path>
                  </a:pathLst>
                </a:custGeom>
                <a:solidFill>
                  <a:srgbClr val="10384F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50CDDA5C-C54F-2BE3-9C9D-39ADB56C4CFC}"/>
                    </a:ext>
                  </a:extLst>
                </p:cNvPr>
                <p:cNvSpPr/>
                <p:nvPr/>
              </p:nvSpPr>
              <p:spPr>
                <a:xfrm>
                  <a:off x="661516" y="1288032"/>
                  <a:ext cx="147524" cy="119762"/>
                </a:xfrm>
                <a:custGeom>
                  <a:avLst/>
                  <a:gdLst>
                    <a:gd name="connsiteX0" fmla="*/ 147524 w 147524"/>
                    <a:gd name="connsiteY0" fmla="*/ 119763 h 119762"/>
                    <a:gd name="connsiteX1" fmla="*/ 116911 w 147524"/>
                    <a:gd name="connsiteY1" fmla="*/ 119763 h 119762"/>
                    <a:gd name="connsiteX2" fmla="*/ 107273 w 147524"/>
                    <a:gd name="connsiteY2" fmla="*/ 99800 h 119762"/>
                    <a:gd name="connsiteX3" fmla="*/ 40256 w 147524"/>
                    <a:gd name="connsiteY3" fmla="*/ 99800 h 119762"/>
                    <a:gd name="connsiteX4" fmla="*/ 30603 w 147524"/>
                    <a:gd name="connsiteY4" fmla="*/ 119763 h 119762"/>
                    <a:gd name="connsiteX5" fmla="*/ 0 w 147524"/>
                    <a:gd name="connsiteY5" fmla="*/ 119763 h 119762"/>
                    <a:gd name="connsiteX6" fmla="*/ 59877 w 147524"/>
                    <a:gd name="connsiteY6" fmla="*/ 0 h 119762"/>
                    <a:gd name="connsiteX7" fmla="*/ 87638 w 147524"/>
                    <a:gd name="connsiteY7" fmla="*/ 0 h 119762"/>
                    <a:gd name="connsiteX8" fmla="*/ 147524 w 147524"/>
                    <a:gd name="connsiteY8" fmla="*/ 119763 h 119762"/>
                    <a:gd name="connsiteX9" fmla="*/ 73763 w 147524"/>
                    <a:gd name="connsiteY9" fmla="*/ 30636 h 119762"/>
                    <a:gd name="connsiteX10" fmla="*/ 52722 w 147524"/>
                    <a:gd name="connsiteY10" fmla="*/ 74139 h 119762"/>
                    <a:gd name="connsiteX11" fmla="*/ 94788 w 147524"/>
                    <a:gd name="connsiteY11" fmla="*/ 74139 h 119762"/>
                    <a:gd name="connsiteX12" fmla="*/ 73763 w 147524"/>
                    <a:gd name="connsiteY12" fmla="*/ 30636 h 119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7524" h="119762">
                      <a:moveTo>
                        <a:pt x="147524" y="119763"/>
                      </a:moveTo>
                      <a:lnTo>
                        <a:pt x="116911" y="119763"/>
                      </a:lnTo>
                      <a:lnTo>
                        <a:pt x="107273" y="99800"/>
                      </a:lnTo>
                      <a:lnTo>
                        <a:pt x="40256" y="99800"/>
                      </a:lnTo>
                      <a:lnTo>
                        <a:pt x="30603" y="119763"/>
                      </a:lnTo>
                      <a:lnTo>
                        <a:pt x="0" y="119763"/>
                      </a:lnTo>
                      <a:lnTo>
                        <a:pt x="59877" y="0"/>
                      </a:lnTo>
                      <a:lnTo>
                        <a:pt x="87638" y="0"/>
                      </a:lnTo>
                      <a:lnTo>
                        <a:pt x="147524" y="119763"/>
                      </a:lnTo>
                      <a:close/>
                      <a:moveTo>
                        <a:pt x="73763" y="30636"/>
                      </a:moveTo>
                      <a:lnTo>
                        <a:pt x="52722" y="74139"/>
                      </a:lnTo>
                      <a:lnTo>
                        <a:pt x="94788" y="74139"/>
                      </a:lnTo>
                      <a:lnTo>
                        <a:pt x="73763" y="30636"/>
                      </a:lnTo>
                      <a:close/>
                    </a:path>
                  </a:pathLst>
                </a:custGeom>
                <a:solidFill>
                  <a:srgbClr val="10384F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31F36E09-E5F8-5C50-6134-8A0034ACE6B1}"/>
                    </a:ext>
                  </a:extLst>
                </p:cNvPr>
                <p:cNvSpPr/>
                <p:nvPr/>
              </p:nvSpPr>
              <p:spPr>
                <a:xfrm>
                  <a:off x="525902" y="1288096"/>
                  <a:ext cx="119724" cy="119804"/>
                </a:xfrm>
                <a:custGeom>
                  <a:avLst/>
                  <a:gdLst>
                    <a:gd name="connsiteX0" fmla="*/ 28523 w 119724"/>
                    <a:gd name="connsiteY0" fmla="*/ 45639 h 119804"/>
                    <a:gd name="connsiteX1" fmla="*/ 78404 w 119724"/>
                    <a:gd name="connsiteY1" fmla="*/ 45639 h 119804"/>
                    <a:gd name="connsiteX2" fmla="*/ 88398 w 119724"/>
                    <a:gd name="connsiteY2" fmla="*/ 35658 h 119804"/>
                    <a:gd name="connsiteX3" fmla="*/ 78404 w 119724"/>
                    <a:gd name="connsiteY3" fmla="*/ 25677 h 119804"/>
                    <a:gd name="connsiteX4" fmla="*/ 28523 w 119724"/>
                    <a:gd name="connsiteY4" fmla="*/ 25673 h 119804"/>
                    <a:gd name="connsiteX5" fmla="*/ 28523 w 119724"/>
                    <a:gd name="connsiteY5" fmla="*/ 45639 h 119804"/>
                    <a:gd name="connsiteX6" fmla="*/ 28523 w 119724"/>
                    <a:gd name="connsiteY6" fmla="*/ 94120 h 119804"/>
                    <a:gd name="connsiteX7" fmla="*/ 79876 w 119724"/>
                    <a:gd name="connsiteY7" fmla="*/ 94120 h 119804"/>
                    <a:gd name="connsiteX8" fmla="*/ 91252 w 119724"/>
                    <a:gd name="connsiteY8" fmla="*/ 82695 h 119804"/>
                    <a:gd name="connsiteX9" fmla="*/ 79884 w 119724"/>
                    <a:gd name="connsiteY9" fmla="*/ 71288 h 119804"/>
                    <a:gd name="connsiteX10" fmla="*/ 28523 w 119724"/>
                    <a:gd name="connsiteY10" fmla="*/ 71288 h 119804"/>
                    <a:gd name="connsiteX11" fmla="*/ 28523 w 119724"/>
                    <a:gd name="connsiteY11" fmla="*/ 94120 h 119804"/>
                    <a:gd name="connsiteX12" fmla="*/ 108734 w 119724"/>
                    <a:gd name="connsiteY12" fmla="*/ 57381 h 119804"/>
                    <a:gd name="connsiteX13" fmla="*/ 119724 w 119724"/>
                    <a:gd name="connsiteY13" fmla="*/ 83429 h 119804"/>
                    <a:gd name="connsiteX14" fmla="*/ 83425 w 119724"/>
                    <a:gd name="connsiteY14" fmla="*/ 119805 h 119804"/>
                    <a:gd name="connsiteX15" fmla="*/ 0 w 119724"/>
                    <a:gd name="connsiteY15" fmla="*/ 119805 h 119804"/>
                    <a:gd name="connsiteX16" fmla="*/ 0 w 119724"/>
                    <a:gd name="connsiteY16" fmla="*/ 0 h 119804"/>
                    <a:gd name="connsiteX17" fmla="*/ 82054 w 119724"/>
                    <a:gd name="connsiteY17" fmla="*/ 0 h 119804"/>
                    <a:gd name="connsiteX18" fmla="*/ 116912 w 119724"/>
                    <a:gd name="connsiteY18" fmla="*/ 34933 h 119804"/>
                    <a:gd name="connsiteX19" fmla="*/ 108734 w 119724"/>
                    <a:gd name="connsiteY19" fmla="*/ 57381 h 119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19724" h="119804">
                      <a:moveTo>
                        <a:pt x="28523" y="45639"/>
                      </a:moveTo>
                      <a:lnTo>
                        <a:pt x="78404" y="45639"/>
                      </a:lnTo>
                      <a:cubicBezTo>
                        <a:pt x="83915" y="45639"/>
                        <a:pt x="88398" y="41164"/>
                        <a:pt x="88398" y="35658"/>
                      </a:cubicBezTo>
                      <a:cubicBezTo>
                        <a:pt x="88398" y="30160"/>
                        <a:pt x="83915" y="25677"/>
                        <a:pt x="78404" y="25677"/>
                      </a:cubicBezTo>
                      <a:lnTo>
                        <a:pt x="28523" y="25673"/>
                      </a:lnTo>
                      <a:lnTo>
                        <a:pt x="28523" y="45639"/>
                      </a:lnTo>
                      <a:close/>
                      <a:moveTo>
                        <a:pt x="28523" y="94120"/>
                      </a:moveTo>
                      <a:lnTo>
                        <a:pt x="79876" y="94120"/>
                      </a:lnTo>
                      <a:cubicBezTo>
                        <a:pt x="86173" y="94120"/>
                        <a:pt x="91252" y="89007"/>
                        <a:pt x="91252" y="82695"/>
                      </a:cubicBezTo>
                      <a:cubicBezTo>
                        <a:pt x="91252" y="76401"/>
                        <a:pt x="86181" y="71288"/>
                        <a:pt x="79884" y="71288"/>
                      </a:cubicBezTo>
                      <a:lnTo>
                        <a:pt x="28523" y="71288"/>
                      </a:lnTo>
                      <a:lnTo>
                        <a:pt x="28523" y="94120"/>
                      </a:lnTo>
                      <a:close/>
                      <a:moveTo>
                        <a:pt x="108734" y="57381"/>
                      </a:moveTo>
                      <a:cubicBezTo>
                        <a:pt x="115518" y="63985"/>
                        <a:pt x="119724" y="73215"/>
                        <a:pt x="119724" y="83429"/>
                      </a:cubicBezTo>
                      <a:cubicBezTo>
                        <a:pt x="119724" y="103481"/>
                        <a:pt x="103470" y="119769"/>
                        <a:pt x="83425" y="119805"/>
                      </a:cubicBezTo>
                      <a:lnTo>
                        <a:pt x="0" y="119805"/>
                      </a:lnTo>
                      <a:lnTo>
                        <a:pt x="0" y="0"/>
                      </a:lnTo>
                      <a:lnTo>
                        <a:pt x="82054" y="0"/>
                      </a:lnTo>
                      <a:cubicBezTo>
                        <a:pt x="101313" y="39"/>
                        <a:pt x="116912" y="15667"/>
                        <a:pt x="116912" y="34933"/>
                      </a:cubicBezTo>
                      <a:cubicBezTo>
                        <a:pt x="116912" y="43482"/>
                        <a:pt x="113833" y="51310"/>
                        <a:pt x="108734" y="57381"/>
                      </a:cubicBezTo>
                      <a:close/>
                    </a:path>
                  </a:pathLst>
                </a:custGeom>
                <a:solidFill>
                  <a:srgbClr val="10384F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046BD147-5870-14BD-7FDD-9F58AC35E11F}"/>
                    </a:ext>
                  </a:extLst>
                </p:cNvPr>
                <p:cNvSpPr/>
                <p:nvPr/>
              </p:nvSpPr>
              <p:spPr>
                <a:xfrm>
                  <a:off x="816551" y="1433454"/>
                  <a:ext cx="108363" cy="119753"/>
                </a:xfrm>
                <a:custGeom>
                  <a:avLst/>
                  <a:gdLst>
                    <a:gd name="connsiteX0" fmla="*/ 108363 w 108363"/>
                    <a:gd name="connsiteY0" fmla="*/ 0 h 119753"/>
                    <a:gd name="connsiteX1" fmla="*/ 108363 w 108363"/>
                    <a:gd name="connsiteY1" fmla="*/ 25673 h 119753"/>
                    <a:gd name="connsiteX2" fmla="*/ 28509 w 108363"/>
                    <a:gd name="connsiteY2" fmla="*/ 25673 h 119753"/>
                    <a:gd name="connsiteX3" fmla="*/ 28509 w 108363"/>
                    <a:gd name="connsiteY3" fmla="*/ 45636 h 119753"/>
                    <a:gd name="connsiteX4" fmla="*/ 105502 w 108363"/>
                    <a:gd name="connsiteY4" fmla="*/ 45624 h 119753"/>
                    <a:gd name="connsiteX5" fmla="*/ 105502 w 108363"/>
                    <a:gd name="connsiteY5" fmla="*/ 71279 h 119753"/>
                    <a:gd name="connsiteX6" fmla="*/ 28509 w 108363"/>
                    <a:gd name="connsiteY6" fmla="*/ 71279 h 119753"/>
                    <a:gd name="connsiteX7" fmla="*/ 28509 w 108363"/>
                    <a:gd name="connsiteY7" fmla="*/ 94100 h 119753"/>
                    <a:gd name="connsiteX8" fmla="*/ 108363 w 108363"/>
                    <a:gd name="connsiteY8" fmla="*/ 94100 h 119753"/>
                    <a:gd name="connsiteX9" fmla="*/ 108363 w 108363"/>
                    <a:gd name="connsiteY9" fmla="*/ 119754 h 119753"/>
                    <a:gd name="connsiteX10" fmla="*/ 0 w 108363"/>
                    <a:gd name="connsiteY10" fmla="*/ 119754 h 119753"/>
                    <a:gd name="connsiteX11" fmla="*/ 0 w 108363"/>
                    <a:gd name="connsiteY11" fmla="*/ 0 h 119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8363" h="119753">
                      <a:moveTo>
                        <a:pt x="108363" y="0"/>
                      </a:moveTo>
                      <a:lnTo>
                        <a:pt x="108363" y="25673"/>
                      </a:lnTo>
                      <a:lnTo>
                        <a:pt x="28509" y="25673"/>
                      </a:lnTo>
                      <a:lnTo>
                        <a:pt x="28509" y="45636"/>
                      </a:lnTo>
                      <a:lnTo>
                        <a:pt x="105502" y="45624"/>
                      </a:lnTo>
                      <a:lnTo>
                        <a:pt x="105502" y="71279"/>
                      </a:lnTo>
                      <a:lnTo>
                        <a:pt x="28509" y="71279"/>
                      </a:lnTo>
                      <a:lnTo>
                        <a:pt x="28509" y="94100"/>
                      </a:lnTo>
                      <a:lnTo>
                        <a:pt x="108363" y="94100"/>
                      </a:lnTo>
                      <a:lnTo>
                        <a:pt x="108363" y="119754"/>
                      </a:lnTo>
                      <a:lnTo>
                        <a:pt x="0" y="1197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0384F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0A2634A3-765A-FE85-CB28-EABB636B34FD}"/>
                    </a:ext>
                  </a:extLst>
                </p:cNvPr>
                <p:cNvSpPr/>
                <p:nvPr/>
              </p:nvSpPr>
              <p:spPr>
                <a:xfrm>
                  <a:off x="816548" y="1581733"/>
                  <a:ext cx="129754" cy="119760"/>
                </a:xfrm>
                <a:custGeom>
                  <a:avLst/>
                  <a:gdLst>
                    <a:gd name="connsiteX0" fmla="*/ 88346 w 129754"/>
                    <a:gd name="connsiteY0" fmla="*/ 37098 h 119760"/>
                    <a:gd name="connsiteX1" fmla="*/ 77043 w 129754"/>
                    <a:gd name="connsiteY1" fmla="*/ 25678 h 119760"/>
                    <a:gd name="connsiteX2" fmla="*/ 28512 w 129754"/>
                    <a:gd name="connsiteY2" fmla="*/ 25678 h 119760"/>
                    <a:gd name="connsiteX3" fmla="*/ 28512 w 129754"/>
                    <a:gd name="connsiteY3" fmla="*/ 48476 h 119760"/>
                    <a:gd name="connsiteX4" fmla="*/ 77043 w 129754"/>
                    <a:gd name="connsiteY4" fmla="*/ 48476 h 119760"/>
                    <a:gd name="connsiteX5" fmla="*/ 88346 w 129754"/>
                    <a:gd name="connsiteY5" fmla="*/ 37098 h 119760"/>
                    <a:gd name="connsiteX6" fmla="*/ 0 w 129754"/>
                    <a:gd name="connsiteY6" fmla="*/ 119760 h 119760"/>
                    <a:gd name="connsiteX7" fmla="*/ 0 w 129754"/>
                    <a:gd name="connsiteY7" fmla="*/ 0 h 119760"/>
                    <a:gd name="connsiteX8" fmla="*/ 79996 w 129754"/>
                    <a:gd name="connsiteY8" fmla="*/ 0 h 119760"/>
                    <a:gd name="connsiteX9" fmla="*/ 116843 w 129754"/>
                    <a:gd name="connsiteY9" fmla="*/ 37122 h 119760"/>
                    <a:gd name="connsiteX10" fmla="*/ 93781 w 129754"/>
                    <a:gd name="connsiteY10" fmla="*/ 71505 h 119760"/>
                    <a:gd name="connsiteX11" fmla="*/ 129754 w 129754"/>
                    <a:gd name="connsiteY11" fmla="*/ 119760 h 119760"/>
                    <a:gd name="connsiteX12" fmla="*/ 95523 w 129754"/>
                    <a:gd name="connsiteY12" fmla="*/ 119760 h 119760"/>
                    <a:gd name="connsiteX13" fmla="*/ 61298 w 129754"/>
                    <a:gd name="connsiteY13" fmla="*/ 74147 h 119760"/>
                    <a:gd name="connsiteX14" fmla="*/ 28512 w 129754"/>
                    <a:gd name="connsiteY14" fmla="*/ 74147 h 119760"/>
                    <a:gd name="connsiteX15" fmla="*/ 28512 w 129754"/>
                    <a:gd name="connsiteY15" fmla="*/ 119760 h 119760"/>
                    <a:gd name="connsiteX16" fmla="*/ 0 w 129754"/>
                    <a:gd name="connsiteY16" fmla="*/ 119760 h 11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9754" h="119760">
                      <a:moveTo>
                        <a:pt x="88346" y="37098"/>
                      </a:moveTo>
                      <a:cubicBezTo>
                        <a:pt x="88346" y="30815"/>
                        <a:pt x="83296" y="25739"/>
                        <a:pt x="77043" y="25678"/>
                      </a:cubicBezTo>
                      <a:lnTo>
                        <a:pt x="28512" y="25678"/>
                      </a:lnTo>
                      <a:lnTo>
                        <a:pt x="28512" y="48476"/>
                      </a:lnTo>
                      <a:lnTo>
                        <a:pt x="77043" y="48476"/>
                      </a:lnTo>
                      <a:cubicBezTo>
                        <a:pt x="83302" y="48416"/>
                        <a:pt x="88346" y="43327"/>
                        <a:pt x="88346" y="37098"/>
                      </a:cubicBezTo>
                      <a:close/>
                      <a:moveTo>
                        <a:pt x="0" y="119760"/>
                      </a:moveTo>
                      <a:lnTo>
                        <a:pt x="0" y="0"/>
                      </a:lnTo>
                      <a:lnTo>
                        <a:pt x="79996" y="0"/>
                      </a:lnTo>
                      <a:cubicBezTo>
                        <a:pt x="100377" y="137"/>
                        <a:pt x="116843" y="16700"/>
                        <a:pt x="116843" y="37122"/>
                      </a:cubicBezTo>
                      <a:cubicBezTo>
                        <a:pt x="116843" y="52652"/>
                        <a:pt x="107316" y="65962"/>
                        <a:pt x="93781" y="71505"/>
                      </a:cubicBezTo>
                      <a:lnTo>
                        <a:pt x="129754" y="119760"/>
                      </a:lnTo>
                      <a:lnTo>
                        <a:pt x="95523" y="119760"/>
                      </a:lnTo>
                      <a:lnTo>
                        <a:pt x="61298" y="74147"/>
                      </a:lnTo>
                      <a:lnTo>
                        <a:pt x="28512" y="74147"/>
                      </a:lnTo>
                      <a:lnTo>
                        <a:pt x="28512" y="119760"/>
                      </a:lnTo>
                      <a:lnTo>
                        <a:pt x="0" y="119760"/>
                      </a:lnTo>
                      <a:close/>
                    </a:path>
                  </a:pathLst>
                </a:custGeom>
                <a:solidFill>
                  <a:srgbClr val="10384F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7B1A732F-F8CC-ABF9-4033-EBE6F0727047}"/>
                  </a:ext>
                </a:extLst>
              </p:cNvPr>
              <p:cNvSpPr/>
              <p:nvPr/>
            </p:nvSpPr>
            <p:spPr>
              <a:xfrm>
                <a:off x="438680" y="916924"/>
                <a:ext cx="865042" cy="812257"/>
              </a:xfrm>
              <a:custGeom>
                <a:avLst/>
                <a:gdLst>
                  <a:gd name="connsiteX0" fmla="*/ 864191 w 865042"/>
                  <a:gd name="connsiteY0" fmla="*/ 406127 h 812257"/>
                  <a:gd name="connsiteX1" fmla="*/ 432096 w 865042"/>
                  <a:gd name="connsiteY1" fmla="*/ 0 h 812257"/>
                  <a:gd name="connsiteX2" fmla="*/ 0 w 865042"/>
                  <a:gd name="connsiteY2" fmla="*/ 406127 h 812257"/>
                  <a:gd name="connsiteX3" fmla="*/ 2480 w 865042"/>
                  <a:gd name="connsiteY3" fmla="*/ 433158 h 812257"/>
                  <a:gd name="connsiteX4" fmla="*/ 83531 w 865042"/>
                  <a:gd name="connsiteY4" fmla="*/ 636111 h 812257"/>
                  <a:gd name="connsiteX5" fmla="*/ 432096 w 865042"/>
                  <a:gd name="connsiteY5" fmla="*/ 812257 h 812257"/>
                  <a:gd name="connsiteX6" fmla="*/ 53751 w 865042"/>
                  <a:gd name="connsiteY6" fmla="*/ 459773 h 812257"/>
                  <a:gd name="connsiteX7" fmla="*/ 52792 w 865042"/>
                  <a:gd name="connsiteY7" fmla="*/ 432948 h 812257"/>
                  <a:gd name="connsiteX8" fmla="*/ 53751 w 865042"/>
                  <a:gd name="connsiteY8" fmla="*/ 406127 h 812257"/>
                  <a:gd name="connsiteX9" fmla="*/ 432096 w 865042"/>
                  <a:gd name="connsiteY9" fmla="*/ 53644 h 812257"/>
                  <a:gd name="connsiteX10" fmla="*/ 780699 w 865042"/>
                  <a:gd name="connsiteY10" fmla="*/ 229861 h 812257"/>
                  <a:gd name="connsiteX11" fmla="*/ 861710 w 865042"/>
                  <a:gd name="connsiteY11" fmla="*/ 433158 h 812257"/>
                  <a:gd name="connsiteX12" fmla="*/ 864191 w 865042"/>
                  <a:gd name="connsiteY12" fmla="*/ 459773 h 812257"/>
                  <a:gd name="connsiteX13" fmla="*/ 865043 w 865042"/>
                  <a:gd name="connsiteY13" fmla="*/ 432948 h 812257"/>
                  <a:gd name="connsiteX14" fmla="*/ 864191 w 865042"/>
                  <a:gd name="connsiteY14" fmla="*/ 406127 h 812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65042" h="812257">
                    <a:moveTo>
                      <a:pt x="864191" y="406127"/>
                    </a:moveTo>
                    <a:cubicBezTo>
                      <a:pt x="850338" y="179512"/>
                      <a:pt x="662198" y="0"/>
                      <a:pt x="432096" y="0"/>
                    </a:cubicBezTo>
                    <a:cubicBezTo>
                      <a:pt x="201997" y="0"/>
                      <a:pt x="13857" y="179512"/>
                      <a:pt x="0" y="406127"/>
                    </a:cubicBezTo>
                    <a:cubicBezTo>
                      <a:pt x="557" y="415215"/>
                      <a:pt x="1373" y="424234"/>
                      <a:pt x="2480" y="433158"/>
                    </a:cubicBezTo>
                    <a:cubicBezTo>
                      <a:pt x="11831" y="508535"/>
                      <a:pt x="40568" y="577893"/>
                      <a:pt x="83531" y="636111"/>
                    </a:cubicBezTo>
                    <a:cubicBezTo>
                      <a:pt x="162373" y="742947"/>
                      <a:pt x="289133" y="812257"/>
                      <a:pt x="432096" y="812257"/>
                    </a:cubicBezTo>
                    <a:cubicBezTo>
                      <a:pt x="231965" y="812257"/>
                      <a:pt x="67558" y="656450"/>
                      <a:pt x="53751" y="459773"/>
                    </a:cubicBezTo>
                    <a:cubicBezTo>
                      <a:pt x="53130" y="450907"/>
                      <a:pt x="52792" y="441970"/>
                      <a:pt x="52792" y="432948"/>
                    </a:cubicBezTo>
                    <a:cubicBezTo>
                      <a:pt x="52792" y="423931"/>
                      <a:pt x="53130" y="414990"/>
                      <a:pt x="53751" y="406127"/>
                    </a:cubicBezTo>
                    <a:cubicBezTo>
                      <a:pt x="67558" y="209449"/>
                      <a:pt x="231965" y="53644"/>
                      <a:pt x="432096" y="53644"/>
                    </a:cubicBezTo>
                    <a:cubicBezTo>
                      <a:pt x="575092" y="53644"/>
                      <a:pt x="701867" y="122982"/>
                      <a:pt x="780699" y="229861"/>
                    </a:cubicBezTo>
                    <a:cubicBezTo>
                      <a:pt x="823707" y="288170"/>
                      <a:pt x="852424" y="357656"/>
                      <a:pt x="861710" y="433158"/>
                    </a:cubicBezTo>
                    <a:cubicBezTo>
                      <a:pt x="862804" y="441953"/>
                      <a:pt x="863644" y="450818"/>
                      <a:pt x="864191" y="459773"/>
                    </a:cubicBezTo>
                    <a:cubicBezTo>
                      <a:pt x="864737" y="450896"/>
                      <a:pt x="865043" y="441959"/>
                      <a:pt x="865043" y="432948"/>
                    </a:cubicBezTo>
                    <a:cubicBezTo>
                      <a:pt x="865043" y="423940"/>
                      <a:pt x="864737" y="415001"/>
                      <a:pt x="864191" y="406127"/>
                    </a:cubicBezTo>
                  </a:path>
                </a:pathLst>
              </a:custGeom>
              <a:solidFill>
                <a:srgbClr val="89D329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5197ED03-4B50-2746-D678-BF4577A66AC8}"/>
                  </a:ext>
                </a:extLst>
              </p:cNvPr>
              <p:cNvSpPr/>
              <p:nvPr/>
            </p:nvSpPr>
            <p:spPr>
              <a:xfrm>
                <a:off x="437831" y="970570"/>
                <a:ext cx="865052" cy="812253"/>
              </a:xfrm>
              <a:custGeom>
                <a:avLst/>
                <a:gdLst>
                  <a:gd name="connsiteX0" fmla="*/ 854 w 865052"/>
                  <a:gd name="connsiteY0" fmla="*/ 406128 h 812253"/>
                  <a:gd name="connsiteX1" fmla="*/ 432952 w 865052"/>
                  <a:gd name="connsiteY1" fmla="*/ 812253 h 812253"/>
                  <a:gd name="connsiteX2" fmla="*/ 865053 w 865052"/>
                  <a:gd name="connsiteY2" fmla="*/ 406128 h 812253"/>
                  <a:gd name="connsiteX3" fmla="*/ 862573 w 865052"/>
                  <a:gd name="connsiteY3" fmla="*/ 379097 h 812253"/>
                  <a:gd name="connsiteX4" fmla="*/ 781516 w 865052"/>
                  <a:gd name="connsiteY4" fmla="*/ 176143 h 812253"/>
                  <a:gd name="connsiteX5" fmla="*/ 432952 w 865052"/>
                  <a:gd name="connsiteY5" fmla="*/ 0 h 812253"/>
                  <a:gd name="connsiteX6" fmla="*/ 811299 w 865052"/>
                  <a:gd name="connsiteY6" fmla="*/ 352484 h 812253"/>
                  <a:gd name="connsiteX7" fmla="*/ 812256 w 865052"/>
                  <a:gd name="connsiteY7" fmla="*/ 379308 h 812253"/>
                  <a:gd name="connsiteX8" fmla="*/ 811296 w 865052"/>
                  <a:gd name="connsiteY8" fmla="*/ 406128 h 812253"/>
                  <a:gd name="connsiteX9" fmla="*/ 432952 w 865052"/>
                  <a:gd name="connsiteY9" fmla="*/ 758612 h 812253"/>
                  <a:gd name="connsiteX10" fmla="*/ 84350 w 865052"/>
                  <a:gd name="connsiteY10" fmla="*/ 582394 h 812253"/>
                  <a:gd name="connsiteX11" fmla="*/ 3335 w 865052"/>
                  <a:gd name="connsiteY11" fmla="*/ 379097 h 812253"/>
                  <a:gd name="connsiteX12" fmla="*/ 854 w 865052"/>
                  <a:gd name="connsiteY12" fmla="*/ 352484 h 812253"/>
                  <a:gd name="connsiteX13" fmla="*/ 0 w 865052"/>
                  <a:gd name="connsiteY13" fmla="*/ 379308 h 812253"/>
                  <a:gd name="connsiteX14" fmla="*/ 854 w 865052"/>
                  <a:gd name="connsiteY14" fmla="*/ 406128 h 812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65052" h="812253">
                    <a:moveTo>
                      <a:pt x="854" y="406128"/>
                    </a:moveTo>
                    <a:cubicBezTo>
                      <a:pt x="14709" y="632742"/>
                      <a:pt x="202851" y="812253"/>
                      <a:pt x="432952" y="812253"/>
                    </a:cubicBezTo>
                    <a:cubicBezTo>
                      <a:pt x="663050" y="812253"/>
                      <a:pt x="851188" y="632742"/>
                      <a:pt x="865053" y="406128"/>
                    </a:cubicBezTo>
                    <a:cubicBezTo>
                      <a:pt x="864493" y="397042"/>
                      <a:pt x="863679" y="388021"/>
                      <a:pt x="862573" y="379097"/>
                    </a:cubicBezTo>
                    <a:cubicBezTo>
                      <a:pt x="853223" y="303719"/>
                      <a:pt x="824481" y="234361"/>
                      <a:pt x="781516" y="176143"/>
                    </a:cubicBezTo>
                    <a:cubicBezTo>
                      <a:pt x="702676" y="69306"/>
                      <a:pt x="575915" y="0"/>
                      <a:pt x="432952" y="0"/>
                    </a:cubicBezTo>
                    <a:cubicBezTo>
                      <a:pt x="633082" y="0"/>
                      <a:pt x="797491" y="155805"/>
                      <a:pt x="811299" y="352484"/>
                    </a:cubicBezTo>
                    <a:cubicBezTo>
                      <a:pt x="811919" y="361350"/>
                      <a:pt x="812256" y="370287"/>
                      <a:pt x="812256" y="379308"/>
                    </a:cubicBezTo>
                    <a:cubicBezTo>
                      <a:pt x="812256" y="388325"/>
                      <a:pt x="811916" y="397262"/>
                      <a:pt x="811296" y="406128"/>
                    </a:cubicBezTo>
                    <a:cubicBezTo>
                      <a:pt x="797491" y="602810"/>
                      <a:pt x="633082" y="758612"/>
                      <a:pt x="432952" y="758612"/>
                    </a:cubicBezTo>
                    <a:cubicBezTo>
                      <a:pt x="289957" y="758612"/>
                      <a:pt x="163181" y="689273"/>
                      <a:pt x="84350" y="582394"/>
                    </a:cubicBezTo>
                    <a:cubicBezTo>
                      <a:pt x="41343" y="524086"/>
                      <a:pt x="12630" y="454598"/>
                      <a:pt x="3335" y="379097"/>
                    </a:cubicBezTo>
                    <a:cubicBezTo>
                      <a:pt x="2249" y="370302"/>
                      <a:pt x="1402" y="361435"/>
                      <a:pt x="854" y="352484"/>
                    </a:cubicBezTo>
                    <a:cubicBezTo>
                      <a:pt x="310" y="361357"/>
                      <a:pt x="0" y="370296"/>
                      <a:pt x="0" y="379308"/>
                    </a:cubicBezTo>
                    <a:cubicBezTo>
                      <a:pt x="0" y="388314"/>
                      <a:pt x="310" y="397251"/>
                      <a:pt x="854" y="406128"/>
                    </a:cubicBezTo>
                  </a:path>
                </a:pathLst>
              </a:custGeom>
              <a:solidFill>
                <a:srgbClr val="00BCFF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pic>
          <p:nvPicPr>
            <p:cNvPr id="22" name="Picture 21" descr="A black and white text&#10;&#10;Description automatically generated">
              <a:extLst>
                <a:ext uri="{FF2B5EF4-FFF2-40B4-BE49-F238E27FC236}">
                  <a16:creationId xmlns:a16="http://schemas.microsoft.com/office/drawing/2014/main" id="{302958A9-4906-1E59-CDEC-25D97ECA52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580" y="1103668"/>
              <a:ext cx="1854200" cy="495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506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D31D379-91DD-4FBD-B2F8-A773DDAA98EE}"/>
              </a:ext>
            </a:extLst>
          </p:cNvPr>
          <p:cNvSpPr/>
          <p:nvPr userDrawn="1"/>
        </p:nvSpPr>
        <p:spPr>
          <a:xfrm>
            <a:off x="0" y="-1589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2FD552-307B-5449-E41F-85557891B628}"/>
              </a:ext>
            </a:extLst>
          </p:cNvPr>
          <p:cNvSpPr/>
          <p:nvPr userDrawn="1"/>
        </p:nvSpPr>
        <p:spPr bwMode="gray">
          <a:xfrm>
            <a:off x="-2" y="-1588"/>
            <a:ext cx="12192002" cy="6859587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 i="0" u="none" baseline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37A66D3-4E59-CC77-5CB1-69423F08BCA8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403654" y="2492375"/>
            <a:ext cx="8305746" cy="771882"/>
          </a:xfrm>
        </p:spPr>
        <p:txBody>
          <a:bodyPr bIns="100800" anchor="b"/>
          <a:lstStyle>
            <a:lvl1pPr marL="0" indent="0" algn="l">
              <a:buNone/>
              <a:defRPr sz="2000">
                <a:solidFill>
                  <a:srgbClr val="89D328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070EFC6-3F2C-9006-1DA4-C1B143F6F4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403654" y="3264258"/>
            <a:ext cx="8305746" cy="1360645"/>
          </a:xfrm>
        </p:spPr>
        <p:txBody>
          <a:bodyPr anchor="t"/>
          <a:lstStyle>
            <a:lvl1pPr>
              <a:defRPr sz="4400" b="0" i="1">
                <a:solidFill>
                  <a:schemeClr val="tx2"/>
                </a:solidFill>
              </a:defRPr>
            </a:lvl1pPr>
          </a:lstStyle>
          <a:p>
            <a:r>
              <a:rPr lang="en-GB" dirty="0" err="1"/>
              <a:t>Mastertitelformat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E830632-C403-9C91-304F-590C0D030A88}"/>
              </a:ext>
            </a:extLst>
          </p:cNvPr>
          <p:cNvGrpSpPr/>
          <p:nvPr userDrawn="1"/>
        </p:nvGrpSpPr>
        <p:grpSpPr>
          <a:xfrm>
            <a:off x="0" y="0"/>
            <a:ext cx="4070997" cy="6858002"/>
            <a:chOff x="-4763" y="-2"/>
            <a:chExt cx="4070997" cy="685800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30CF149-2AC4-F05C-7FDC-1EBCC07DD67B}"/>
                </a:ext>
              </a:extLst>
            </p:cNvPr>
            <p:cNvGrpSpPr/>
            <p:nvPr userDrawn="1"/>
          </p:nvGrpSpPr>
          <p:grpSpPr>
            <a:xfrm>
              <a:off x="0" y="0"/>
              <a:ext cx="4066234" cy="6858000"/>
              <a:chOff x="0" y="0"/>
              <a:chExt cx="4066234" cy="6858000"/>
            </a:xfrm>
          </p:grpSpPr>
          <p:pic>
            <p:nvPicPr>
              <p:cNvPr id="35" name="Picture 34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7F94CFEA-2537-8BBE-ADFB-16834285B00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alphaModFix amt="53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921" t="52381" r="198"/>
              <a:stretch/>
            </p:blipFill>
            <p:spPr>
              <a:xfrm rot="10800000">
                <a:off x="0" y="0"/>
                <a:ext cx="4066234" cy="6858000"/>
              </a:xfrm>
              <a:prstGeom prst="rect">
                <a:avLst/>
              </a:prstGeom>
              <a:effectLst>
                <a:outerShdw blurRad="279400" dist="38100" algn="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732EF34E-8569-89AF-A00D-91347100C5E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>
                <a:alphaModFix amt="66000"/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46000"/>
                        </a14:imgEffect>
                      </a14:imgLayer>
                    </a14:imgProps>
                  </a:ext>
                </a:extLst>
              </a:blip>
              <a:srcRect l="16239" r="55398"/>
              <a:stretch/>
            </p:blipFill>
            <p:spPr>
              <a:xfrm>
                <a:off x="0" y="0"/>
                <a:ext cx="3451849" cy="6858000"/>
              </a:xfrm>
              <a:custGeom>
                <a:avLst/>
                <a:gdLst>
                  <a:gd name="connsiteX0" fmla="*/ 3447777 w 3451849"/>
                  <a:gd name="connsiteY0" fmla="*/ 0 h 6858000"/>
                  <a:gd name="connsiteX1" fmla="*/ 3451849 w 3451849"/>
                  <a:gd name="connsiteY1" fmla="*/ 0 h 6858000"/>
                  <a:gd name="connsiteX2" fmla="*/ 3451849 w 3451849"/>
                  <a:gd name="connsiteY2" fmla="*/ 5704 h 6858000"/>
                  <a:gd name="connsiteX3" fmla="*/ 0 w 3451849"/>
                  <a:gd name="connsiteY3" fmla="*/ 0 h 6858000"/>
                  <a:gd name="connsiteX4" fmla="*/ 3447777 w 3451849"/>
                  <a:gd name="connsiteY4" fmla="*/ 0 h 6858000"/>
                  <a:gd name="connsiteX5" fmla="*/ 1986116 w 3451849"/>
                  <a:gd name="connsiteY5" fmla="*/ 6858000 h 6858000"/>
                  <a:gd name="connsiteX6" fmla="*/ 0 w 3451849"/>
                  <a:gd name="connsiteY6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51849" h="6858000">
                    <a:moveTo>
                      <a:pt x="3447777" y="0"/>
                    </a:moveTo>
                    <a:lnTo>
                      <a:pt x="3451849" y="0"/>
                    </a:lnTo>
                    <a:lnTo>
                      <a:pt x="3451849" y="5704"/>
                    </a:lnTo>
                    <a:close/>
                    <a:moveTo>
                      <a:pt x="0" y="0"/>
                    </a:moveTo>
                    <a:lnTo>
                      <a:pt x="3447777" y="0"/>
                    </a:lnTo>
                    <a:lnTo>
                      <a:pt x="1986116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effectLst/>
            </p:spPr>
          </p:pic>
        </p:grpSp>
        <p:sp>
          <p:nvSpPr>
            <p:cNvPr id="34" name="Freeform: Shape 27">
              <a:extLst>
                <a:ext uri="{FF2B5EF4-FFF2-40B4-BE49-F238E27FC236}">
                  <a16:creationId xmlns:a16="http://schemas.microsoft.com/office/drawing/2014/main" id="{46697335-A6D4-B3D9-48E9-3E4E0C83BF7A}"/>
                </a:ext>
              </a:extLst>
            </p:cNvPr>
            <p:cNvSpPr/>
            <p:nvPr userDrawn="1"/>
          </p:nvSpPr>
          <p:spPr bwMode="gray">
            <a:xfrm rot="10800000">
              <a:off x="-4763" y="-2"/>
              <a:ext cx="3456612" cy="6858002"/>
            </a:xfrm>
            <a:custGeom>
              <a:avLst/>
              <a:gdLst>
                <a:gd name="connsiteX0" fmla="*/ 3451848 w 3451848"/>
                <a:gd name="connsiteY0" fmla="*/ 6858002 h 6858002"/>
                <a:gd name="connsiteX1" fmla="*/ 0 w 3451848"/>
                <a:gd name="connsiteY1" fmla="*/ 6858002 h 6858002"/>
                <a:gd name="connsiteX2" fmla="*/ 1456542 w 3451848"/>
                <a:gd name="connsiteY2" fmla="*/ 0 h 6858002"/>
                <a:gd name="connsiteX3" fmla="*/ 3451848 w 3451848"/>
                <a:gd name="connsiteY3" fmla="*/ 0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1848" h="6858002">
                  <a:moveTo>
                    <a:pt x="3451848" y="6858002"/>
                  </a:moveTo>
                  <a:lnTo>
                    <a:pt x="0" y="6858002"/>
                  </a:lnTo>
                  <a:lnTo>
                    <a:pt x="1456542" y="0"/>
                  </a:lnTo>
                  <a:lnTo>
                    <a:pt x="3451848" y="0"/>
                  </a:lnTo>
                  <a:close/>
                </a:path>
              </a:pathLst>
            </a:custGeom>
            <a:gradFill>
              <a:gsLst>
                <a:gs pos="0">
                  <a:srgbClr val="56B2E8">
                    <a:alpha val="44000"/>
                  </a:srgbClr>
                </a:gs>
                <a:gs pos="100000">
                  <a:srgbClr val="B4A6DC">
                    <a:alpha val="81000"/>
                  </a:srgbClr>
                </a:gs>
              </a:gsLst>
              <a:lin ang="10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b="0" i="0" u="none" baseline="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AAD9E96-682B-FDFB-9AF7-6ADA7979453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0" y="800274"/>
            <a:ext cx="3279600" cy="967292"/>
            <a:chOff x="2836" y="789640"/>
            <a:chExt cx="3808737" cy="1123356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E0FD2F7-9881-2CFC-79FC-74C41A5710B3}"/>
                </a:ext>
              </a:extLst>
            </p:cNvPr>
            <p:cNvSpPr/>
            <p:nvPr/>
          </p:nvSpPr>
          <p:spPr>
            <a:xfrm>
              <a:off x="2836" y="789640"/>
              <a:ext cx="3808737" cy="1123356"/>
            </a:xfrm>
            <a:custGeom>
              <a:avLst/>
              <a:gdLst>
                <a:gd name="connsiteX0" fmla="*/ 3569741 w 3808737"/>
                <a:gd name="connsiteY0" fmla="*/ 1123357 h 1123356"/>
                <a:gd name="connsiteX1" fmla="*/ 0 w 3808737"/>
                <a:gd name="connsiteY1" fmla="*/ 1123357 h 1123356"/>
                <a:gd name="connsiteX2" fmla="*/ 0 w 3808737"/>
                <a:gd name="connsiteY2" fmla="*/ 0 h 1123356"/>
                <a:gd name="connsiteX3" fmla="*/ 3808737 w 3808737"/>
                <a:gd name="connsiteY3" fmla="*/ 0 h 112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8737" h="1123356">
                  <a:moveTo>
                    <a:pt x="3569741" y="1123357"/>
                  </a:moveTo>
                  <a:lnTo>
                    <a:pt x="0" y="1123357"/>
                  </a:lnTo>
                  <a:lnTo>
                    <a:pt x="0" y="0"/>
                  </a:lnTo>
                  <a:lnTo>
                    <a:pt x="380873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8" name="Grafik 5">
              <a:extLst>
                <a:ext uri="{FF2B5EF4-FFF2-40B4-BE49-F238E27FC236}">
                  <a16:creationId xmlns:a16="http://schemas.microsoft.com/office/drawing/2014/main" id="{CE82C8BB-7785-223A-BD19-6B5DD0A22314}"/>
                </a:ext>
              </a:extLst>
            </p:cNvPr>
            <p:cNvGrpSpPr/>
            <p:nvPr/>
          </p:nvGrpSpPr>
          <p:grpSpPr>
            <a:xfrm>
              <a:off x="437831" y="918369"/>
              <a:ext cx="865892" cy="865898"/>
              <a:chOff x="437831" y="916924"/>
              <a:chExt cx="865892" cy="865898"/>
            </a:xfrm>
          </p:grpSpPr>
          <p:grpSp>
            <p:nvGrpSpPr>
              <p:cNvPr id="20" name="Grafik 5">
                <a:extLst>
                  <a:ext uri="{FF2B5EF4-FFF2-40B4-BE49-F238E27FC236}">
                    <a16:creationId xmlns:a16="http://schemas.microsoft.com/office/drawing/2014/main" id="{D219E8BD-01C9-9B39-032A-72C5C6604634}"/>
                  </a:ext>
                </a:extLst>
              </p:cNvPr>
              <p:cNvGrpSpPr/>
              <p:nvPr/>
            </p:nvGrpSpPr>
            <p:grpSpPr>
              <a:xfrm>
                <a:off x="525902" y="999907"/>
                <a:ext cx="700809" cy="701585"/>
                <a:chOff x="525902" y="999907"/>
                <a:chExt cx="700809" cy="701585"/>
              </a:xfrm>
              <a:solidFill>
                <a:srgbClr val="10384F"/>
              </a:solidFill>
            </p:grpSpPr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13033255-314C-CF50-5AF2-1CCD311643B1}"/>
                    </a:ext>
                  </a:extLst>
                </p:cNvPr>
                <p:cNvSpPr/>
                <p:nvPr/>
              </p:nvSpPr>
              <p:spPr>
                <a:xfrm>
                  <a:off x="816551" y="999907"/>
                  <a:ext cx="119738" cy="119798"/>
                </a:xfrm>
                <a:custGeom>
                  <a:avLst/>
                  <a:gdLst>
                    <a:gd name="connsiteX0" fmla="*/ 28525 w 119738"/>
                    <a:gd name="connsiteY0" fmla="*/ 45644 h 119798"/>
                    <a:gd name="connsiteX1" fmla="*/ 78416 w 119738"/>
                    <a:gd name="connsiteY1" fmla="*/ 45644 h 119798"/>
                    <a:gd name="connsiteX2" fmla="*/ 88407 w 119738"/>
                    <a:gd name="connsiteY2" fmla="*/ 35659 h 119798"/>
                    <a:gd name="connsiteX3" fmla="*/ 78416 w 119738"/>
                    <a:gd name="connsiteY3" fmla="*/ 25677 h 119798"/>
                    <a:gd name="connsiteX4" fmla="*/ 28525 w 119738"/>
                    <a:gd name="connsiteY4" fmla="*/ 25677 h 119798"/>
                    <a:gd name="connsiteX5" fmla="*/ 28525 w 119738"/>
                    <a:gd name="connsiteY5" fmla="*/ 45644 h 119798"/>
                    <a:gd name="connsiteX6" fmla="*/ 28525 w 119738"/>
                    <a:gd name="connsiteY6" fmla="*/ 94123 h 119798"/>
                    <a:gd name="connsiteX7" fmla="*/ 79893 w 119738"/>
                    <a:gd name="connsiteY7" fmla="*/ 94123 h 119798"/>
                    <a:gd name="connsiteX8" fmla="*/ 91264 w 119738"/>
                    <a:gd name="connsiteY8" fmla="*/ 82700 h 119798"/>
                    <a:gd name="connsiteX9" fmla="*/ 79896 w 119738"/>
                    <a:gd name="connsiteY9" fmla="*/ 71299 h 119798"/>
                    <a:gd name="connsiteX10" fmla="*/ 28525 w 119738"/>
                    <a:gd name="connsiteY10" fmla="*/ 71299 h 119798"/>
                    <a:gd name="connsiteX11" fmla="*/ 28525 w 119738"/>
                    <a:gd name="connsiteY11" fmla="*/ 94123 h 119798"/>
                    <a:gd name="connsiteX12" fmla="*/ 108751 w 119738"/>
                    <a:gd name="connsiteY12" fmla="*/ 57388 h 119798"/>
                    <a:gd name="connsiteX13" fmla="*/ 119738 w 119738"/>
                    <a:gd name="connsiteY13" fmla="*/ 83434 h 119798"/>
                    <a:gd name="connsiteX14" fmla="*/ 83431 w 119738"/>
                    <a:gd name="connsiteY14" fmla="*/ 119798 h 119798"/>
                    <a:gd name="connsiteX15" fmla="*/ 0 w 119738"/>
                    <a:gd name="connsiteY15" fmla="*/ 119798 h 119798"/>
                    <a:gd name="connsiteX16" fmla="*/ 0 w 119738"/>
                    <a:gd name="connsiteY16" fmla="*/ 0 h 119798"/>
                    <a:gd name="connsiteX17" fmla="*/ 82058 w 119738"/>
                    <a:gd name="connsiteY17" fmla="*/ 6 h 119798"/>
                    <a:gd name="connsiteX18" fmla="*/ 116916 w 119738"/>
                    <a:gd name="connsiteY18" fmla="*/ 34939 h 119798"/>
                    <a:gd name="connsiteX19" fmla="*/ 108751 w 119738"/>
                    <a:gd name="connsiteY19" fmla="*/ 57388 h 119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19738" h="119798">
                      <a:moveTo>
                        <a:pt x="28525" y="45644"/>
                      </a:moveTo>
                      <a:lnTo>
                        <a:pt x="78416" y="45644"/>
                      </a:lnTo>
                      <a:cubicBezTo>
                        <a:pt x="83920" y="45644"/>
                        <a:pt x="88407" y="41171"/>
                        <a:pt x="88407" y="35659"/>
                      </a:cubicBezTo>
                      <a:cubicBezTo>
                        <a:pt x="88407" y="30167"/>
                        <a:pt x="83920" y="25677"/>
                        <a:pt x="78416" y="25677"/>
                      </a:cubicBezTo>
                      <a:lnTo>
                        <a:pt x="28525" y="25677"/>
                      </a:lnTo>
                      <a:lnTo>
                        <a:pt x="28525" y="45644"/>
                      </a:lnTo>
                      <a:close/>
                      <a:moveTo>
                        <a:pt x="28525" y="94123"/>
                      </a:moveTo>
                      <a:lnTo>
                        <a:pt x="79893" y="94123"/>
                      </a:lnTo>
                      <a:cubicBezTo>
                        <a:pt x="86178" y="94123"/>
                        <a:pt x="91264" y="89016"/>
                        <a:pt x="91264" y="82700"/>
                      </a:cubicBezTo>
                      <a:cubicBezTo>
                        <a:pt x="91264" y="76405"/>
                        <a:pt x="86181" y="71299"/>
                        <a:pt x="79896" y="71299"/>
                      </a:cubicBezTo>
                      <a:lnTo>
                        <a:pt x="28525" y="71299"/>
                      </a:lnTo>
                      <a:lnTo>
                        <a:pt x="28525" y="94123"/>
                      </a:lnTo>
                      <a:close/>
                      <a:moveTo>
                        <a:pt x="108751" y="57388"/>
                      </a:moveTo>
                      <a:cubicBezTo>
                        <a:pt x="115528" y="63991"/>
                        <a:pt x="119738" y="73218"/>
                        <a:pt x="119738" y="83434"/>
                      </a:cubicBezTo>
                      <a:cubicBezTo>
                        <a:pt x="119738" y="103480"/>
                        <a:pt x="103480" y="119769"/>
                        <a:pt x="83431" y="119798"/>
                      </a:cubicBezTo>
                      <a:lnTo>
                        <a:pt x="0" y="119798"/>
                      </a:lnTo>
                      <a:lnTo>
                        <a:pt x="0" y="0"/>
                      </a:lnTo>
                      <a:lnTo>
                        <a:pt x="82058" y="6"/>
                      </a:lnTo>
                      <a:cubicBezTo>
                        <a:pt x="101317" y="36"/>
                        <a:pt x="116916" y="15674"/>
                        <a:pt x="116916" y="34939"/>
                      </a:cubicBezTo>
                      <a:cubicBezTo>
                        <a:pt x="116916" y="43483"/>
                        <a:pt x="113840" y="51314"/>
                        <a:pt x="108751" y="57388"/>
                      </a:cubicBezTo>
                      <a:close/>
                    </a:path>
                  </a:pathLst>
                </a:custGeom>
                <a:solidFill>
                  <a:srgbClr val="10384F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9159C341-2881-218C-312A-E58EC4EA71F3}"/>
                    </a:ext>
                  </a:extLst>
                </p:cNvPr>
                <p:cNvSpPr/>
                <p:nvPr/>
              </p:nvSpPr>
              <p:spPr>
                <a:xfrm>
                  <a:off x="796952" y="1142605"/>
                  <a:ext cx="147536" cy="119753"/>
                </a:xfrm>
                <a:custGeom>
                  <a:avLst/>
                  <a:gdLst>
                    <a:gd name="connsiteX0" fmla="*/ 147537 w 147536"/>
                    <a:gd name="connsiteY0" fmla="*/ 119754 h 119753"/>
                    <a:gd name="connsiteX1" fmla="*/ 116918 w 147536"/>
                    <a:gd name="connsiteY1" fmla="*/ 119754 h 119753"/>
                    <a:gd name="connsiteX2" fmla="*/ 107278 w 147536"/>
                    <a:gd name="connsiteY2" fmla="*/ 99788 h 119753"/>
                    <a:gd name="connsiteX3" fmla="*/ 40258 w 147536"/>
                    <a:gd name="connsiteY3" fmla="*/ 99788 h 119753"/>
                    <a:gd name="connsiteX4" fmla="*/ 30604 w 147536"/>
                    <a:gd name="connsiteY4" fmla="*/ 119754 h 119753"/>
                    <a:gd name="connsiteX5" fmla="*/ 0 w 147536"/>
                    <a:gd name="connsiteY5" fmla="*/ 119754 h 119753"/>
                    <a:gd name="connsiteX6" fmla="*/ 59877 w 147536"/>
                    <a:gd name="connsiteY6" fmla="*/ 0 h 119753"/>
                    <a:gd name="connsiteX7" fmla="*/ 87642 w 147536"/>
                    <a:gd name="connsiteY7" fmla="*/ 0 h 119753"/>
                    <a:gd name="connsiteX8" fmla="*/ 147537 w 147536"/>
                    <a:gd name="connsiteY8" fmla="*/ 119754 h 119753"/>
                    <a:gd name="connsiteX9" fmla="*/ 73767 w 147536"/>
                    <a:gd name="connsiteY9" fmla="*/ 30640 h 119753"/>
                    <a:gd name="connsiteX10" fmla="*/ 52733 w 147536"/>
                    <a:gd name="connsiteY10" fmla="*/ 74142 h 119753"/>
                    <a:gd name="connsiteX11" fmla="*/ 94800 w 147536"/>
                    <a:gd name="connsiteY11" fmla="*/ 74142 h 119753"/>
                    <a:gd name="connsiteX12" fmla="*/ 73767 w 147536"/>
                    <a:gd name="connsiteY12" fmla="*/ 30640 h 119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7536" h="119753">
                      <a:moveTo>
                        <a:pt x="147537" y="119754"/>
                      </a:moveTo>
                      <a:lnTo>
                        <a:pt x="116918" y="119754"/>
                      </a:lnTo>
                      <a:lnTo>
                        <a:pt x="107278" y="99788"/>
                      </a:lnTo>
                      <a:lnTo>
                        <a:pt x="40258" y="99788"/>
                      </a:lnTo>
                      <a:lnTo>
                        <a:pt x="30604" y="119754"/>
                      </a:lnTo>
                      <a:lnTo>
                        <a:pt x="0" y="119754"/>
                      </a:lnTo>
                      <a:lnTo>
                        <a:pt x="59877" y="0"/>
                      </a:lnTo>
                      <a:lnTo>
                        <a:pt x="87642" y="0"/>
                      </a:lnTo>
                      <a:lnTo>
                        <a:pt x="147537" y="119754"/>
                      </a:lnTo>
                      <a:close/>
                      <a:moveTo>
                        <a:pt x="73767" y="30640"/>
                      </a:moveTo>
                      <a:lnTo>
                        <a:pt x="52733" y="74142"/>
                      </a:lnTo>
                      <a:lnTo>
                        <a:pt x="94800" y="74142"/>
                      </a:lnTo>
                      <a:lnTo>
                        <a:pt x="73767" y="30640"/>
                      </a:lnTo>
                      <a:close/>
                    </a:path>
                  </a:pathLst>
                </a:custGeom>
                <a:solidFill>
                  <a:srgbClr val="10384F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FA3BE541-DCA7-A3B0-4E94-EACA11839A8E}"/>
                    </a:ext>
                  </a:extLst>
                </p:cNvPr>
                <p:cNvSpPr/>
                <p:nvPr/>
              </p:nvSpPr>
              <p:spPr>
                <a:xfrm>
                  <a:off x="795732" y="1288032"/>
                  <a:ext cx="149982" cy="119762"/>
                </a:xfrm>
                <a:custGeom>
                  <a:avLst/>
                  <a:gdLst>
                    <a:gd name="connsiteX0" fmla="*/ 115668 w 149982"/>
                    <a:gd name="connsiteY0" fmla="*/ 0 h 119762"/>
                    <a:gd name="connsiteX1" fmla="*/ 149983 w 149982"/>
                    <a:gd name="connsiteY1" fmla="*/ 0 h 119762"/>
                    <a:gd name="connsiteX2" fmla="*/ 89254 w 149982"/>
                    <a:gd name="connsiteY2" fmla="*/ 77975 h 119762"/>
                    <a:gd name="connsiteX3" fmla="*/ 89254 w 149982"/>
                    <a:gd name="connsiteY3" fmla="*/ 119763 h 119762"/>
                    <a:gd name="connsiteX4" fmla="*/ 60724 w 149982"/>
                    <a:gd name="connsiteY4" fmla="*/ 119763 h 119762"/>
                    <a:gd name="connsiteX5" fmla="*/ 60724 w 149982"/>
                    <a:gd name="connsiteY5" fmla="*/ 77975 h 119762"/>
                    <a:gd name="connsiteX6" fmla="*/ 0 w 149982"/>
                    <a:gd name="connsiteY6" fmla="*/ 0 h 119762"/>
                    <a:gd name="connsiteX7" fmla="*/ 34308 w 149982"/>
                    <a:gd name="connsiteY7" fmla="*/ 0 h 119762"/>
                    <a:gd name="connsiteX8" fmla="*/ 74996 w 149982"/>
                    <a:gd name="connsiteY8" fmla="*/ 54534 h 119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9982" h="119762">
                      <a:moveTo>
                        <a:pt x="115668" y="0"/>
                      </a:moveTo>
                      <a:lnTo>
                        <a:pt x="149983" y="0"/>
                      </a:lnTo>
                      <a:lnTo>
                        <a:pt x="89254" y="77975"/>
                      </a:lnTo>
                      <a:lnTo>
                        <a:pt x="89254" y="119763"/>
                      </a:lnTo>
                      <a:lnTo>
                        <a:pt x="60724" y="119763"/>
                      </a:lnTo>
                      <a:lnTo>
                        <a:pt x="60724" y="77975"/>
                      </a:lnTo>
                      <a:lnTo>
                        <a:pt x="0" y="0"/>
                      </a:lnTo>
                      <a:lnTo>
                        <a:pt x="34308" y="0"/>
                      </a:lnTo>
                      <a:lnTo>
                        <a:pt x="74996" y="54534"/>
                      </a:lnTo>
                      <a:close/>
                    </a:path>
                  </a:pathLst>
                </a:custGeom>
                <a:solidFill>
                  <a:srgbClr val="10384F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8A0CC8D9-FAF9-CD73-CA86-9A9906D91FE6}"/>
                    </a:ext>
                  </a:extLst>
                </p:cNvPr>
                <p:cNvSpPr/>
                <p:nvPr/>
              </p:nvSpPr>
              <p:spPr>
                <a:xfrm>
                  <a:off x="961827" y="1288032"/>
                  <a:ext cx="108357" cy="119762"/>
                </a:xfrm>
                <a:custGeom>
                  <a:avLst/>
                  <a:gdLst>
                    <a:gd name="connsiteX0" fmla="*/ 108358 w 108357"/>
                    <a:gd name="connsiteY0" fmla="*/ 0 h 119762"/>
                    <a:gd name="connsiteX1" fmla="*/ 108358 w 108357"/>
                    <a:gd name="connsiteY1" fmla="*/ 25669 h 119762"/>
                    <a:gd name="connsiteX2" fmla="*/ 28518 w 108357"/>
                    <a:gd name="connsiteY2" fmla="*/ 25669 h 119762"/>
                    <a:gd name="connsiteX3" fmla="*/ 28518 w 108357"/>
                    <a:gd name="connsiteY3" fmla="*/ 45632 h 119762"/>
                    <a:gd name="connsiteX4" fmla="*/ 105503 w 108357"/>
                    <a:gd name="connsiteY4" fmla="*/ 45620 h 119762"/>
                    <a:gd name="connsiteX5" fmla="*/ 105503 w 108357"/>
                    <a:gd name="connsiteY5" fmla="*/ 71275 h 119762"/>
                    <a:gd name="connsiteX6" fmla="*/ 28518 w 108357"/>
                    <a:gd name="connsiteY6" fmla="*/ 71275 h 119762"/>
                    <a:gd name="connsiteX7" fmla="*/ 28518 w 108357"/>
                    <a:gd name="connsiteY7" fmla="*/ 94096 h 119762"/>
                    <a:gd name="connsiteX8" fmla="*/ 108358 w 108357"/>
                    <a:gd name="connsiteY8" fmla="*/ 94096 h 119762"/>
                    <a:gd name="connsiteX9" fmla="*/ 108358 w 108357"/>
                    <a:gd name="connsiteY9" fmla="*/ 119763 h 119762"/>
                    <a:gd name="connsiteX10" fmla="*/ 0 w 108357"/>
                    <a:gd name="connsiteY10" fmla="*/ 119763 h 119762"/>
                    <a:gd name="connsiteX11" fmla="*/ 0 w 108357"/>
                    <a:gd name="connsiteY11" fmla="*/ 0 h 119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8357" h="119762">
                      <a:moveTo>
                        <a:pt x="108358" y="0"/>
                      </a:moveTo>
                      <a:lnTo>
                        <a:pt x="108358" y="25669"/>
                      </a:lnTo>
                      <a:lnTo>
                        <a:pt x="28518" y="25669"/>
                      </a:lnTo>
                      <a:lnTo>
                        <a:pt x="28518" y="45632"/>
                      </a:lnTo>
                      <a:lnTo>
                        <a:pt x="105503" y="45620"/>
                      </a:lnTo>
                      <a:lnTo>
                        <a:pt x="105503" y="71275"/>
                      </a:lnTo>
                      <a:lnTo>
                        <a:pt x="28518" y="71275"/>
                      </a:lnTo>
                      <a:lnTo>
                        <a:pt x="28518" y="94096"/>
                      </a:lnTo>
                      <a:lnTo>
                        <a:pt x="108358" y="94096"/>
                      </a:lnTo>
                      <a:lnTo>
                        <a:pt x="108358" y="119763"/>
                      </a:lnTo>
                      <a:lnTo>
                        <a:pt x="0" y="1197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0384F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690B9724-45DA-3163-4078-27C799383119}"/>
                    </a:ext>
                  </a:extLst>
                </p:cNvPr>
                <p:cNvSpPr/>
                <p:nvPr/>
              </p:nvSpPr>
              <p:spPr>
                <a:xfrm>
                  <a:off x="1108369" y="1288032"/>
                  <a:ext cx="118341" cy="119762"/>
                </a:xfrm>
                <a:custGeom>
                  <a:avLst/>
                  <a:gdLst>
                    <a:gd name="connsiteX0" fmla="*/ 49907 w 118341"/>
                    <a:gd name="connsiteY0" fmla="*/ 74139 h 119762"/>
                    <a:gd name="connsiteX1" fmla="*/ 28514 w 118341"/>
                    <a:gd name="connsiteY1" fmla="*/ 74139 h 119762"/>
                    <a:gd name="connsiteX2" fmla="*/ 28514 w 118341"/>
                    <a:gd name="connsiteY2" fmla="*/ 119763 h 119762"/>
                    <a:gd name="connsiteX3" fmla="*/ 0 w 118341"/>
                    <a:gd name="connsiteY3" fmla="*/ 119763 h 119762"/>
                    <a:gd name="connsiteX4" fmla="*/ 0 w 118341"/>
                    <a:gd name="connsiteY4" fmla="*/ 0 h 119762"/>
                    <a:gd name="connsiteX5" fmla="*/ 72835 w 118341"/>
                    <a:gd name="connsiteY5" fmla="*/ 0 h 119762"/>
                    <a:gd name="connsiteX6" fmla="*/ 109804 w 118341"/>
                    <a:gd name="connsiteY6" fmla="*/ 37107 h 119762"/>
                    <a:gd name="connsiteX7" fmla="*/ 83193 w 118341"/>
                    <a:gd name="connsiteY7" fmla="*/ 72688 h 119762"/>
                    <a:gd name="connsiteX8" fmla="*/ 118342 w 118341"/>
                    <a:gd name="connsiteY8" fmla="*/ 119763 h 119762"/>
                    <a:gd name="connsiteX9" fmla="*/ 84117 w 118341"/>
                    <a:gd name="connsiteY9" fmla="*/ 119763 h 119762"/>
                    <a:gd name="connsiteX10" fmla="*/ 49907 w 118341"/>
                    <a:gd name="connsiteY10" fmla="*/ 74139 h 119762"/>
                    <a:gd name="connsiteX11" fmla="*/ 69932 w 118341"/>
                    <a:gd name="connsiteY11" fmla="*/ 25669 h 119762"/>
                    <a:gd name="connsiteX12" fmla="*/ 28514 w 118341"/>
                    <a:gd name="connsiteY12" fmla="*/ 25669 h 119762"/>
                    <a:gd name="connsiteX13" fmla="*/ 28514 w 118341"/>
                    <a:gd name="connsiteY13" fmla="*/ 48478 h 119762"/>
                    <a:gd name="connsiteX14" fmla="*/ 69932 w 118341"/>
                    <a:gd name="connsiteY14" fmla="*/ 48478 h 119762"/>
                    <a:gd name="connsiteX15" fmla="*/ 81262 w 118341"/>
                    <a:gd name="connsiteY15" fmla="*/ 37080 h 119762"/>
                    <a:gd name="connsiteX16" fmla="*/ 69932 w 118341"/>
                    <a:gd name="connsiteY16" fmla="*/ 25669 h 119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8341" h="119762">
                      <a:moveTo>
                        <a:pt x="49907" y="74139"/>
                      </a:moveTo>
                      <a:lnTo>
                        <a:pt x="28514" y="74139"/>
                      </a:lnTo>
                      <a:lnTo>
                        <a:pt x="28514" y="119763"/>
                      </a:lnTo>
                      <a:lnTo>
                        <a:pt x="0" y="119763"/>
                      </a:lnTo>
                      <a:lnTo>
                        <a:pt x="0" y="0"/>
                      </a:lnTo>
                      <a:lnTo>
                        <a:pt x="72835" y="0"/>
                      </a:lnTo>
                      <a:cubicBezTo>
                        <a:pt x="93257" y="69"/>
                        <a:pt x="109804" y="16654"/>
                        <a:pt x="109804" y="37107"/>
                      </a:cubicBezTo>
                      <a:cubicBezTo>
                        <a:pt x="109804" y="53985"/>
                        <a:pt x="98639" y="68208"/>
                        <a:pt x="83193" y="72688"/>
                      </a:cubicBezTo>
                      <a:lnTo>
                        <a:pt x="118342" y="119763"/>
                      </a:lnTo>
                      <a:lnTo>
                        <a:pt x="84117" y="119763"/>
                      </a:lnTo>
                      <a:lnTo>
                        <a:pt x="49907" y="74139"/>
                      </a:lnTo>
                      <a:close/>
                      <a:moveTo>
                        <a:pt x="69932" y="25669"/>
                      </a:moveTo>
                      <a:lnTo>
                        <a:pt x="28514" y="25669"/>
                      </a:lnTo>
                      <a:lnTo>
                        <a:pt x="28514" y="48478"/>
                      </a:lnTo>
                      <a:lnTo>
                        <a:pt x="69932" y="48478"/>
                      </a:lnTo>
                      <a:cubicBezTo>
                        <a:pt x="76200" y="48439"/>
                        <a:pt x="81262" y="43338"/>
                        <a:pt x="81262" y="37080"/>
                      </a:cubicBezTo>
                      <a:cubicBezTo>
                        <a:pt x="81262" y="30803"/>
                        <a:pt x="76200" y="25706"/>
                        <a:pt x="69932" y="25669"/>
                      </a:cubicBezTo>
                      <a:close/>
                    </a:path>
                  </a:pathLst>
                </a:custGeom>
                <a:solidFill>
                  <a:srgbClr val="10384F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FFC952B9-DB18-75A4-5405-3D0131C08458}"/>
                    </a:ext>
                  </a:extLst>
                </p:cNvPr>
                <p:cNvSpPr/>
                <p:nvPr/>
              </p:nvSpPr>
              <p:spPr>
                <a:xfrm>
                  <a:off x="661516" y="1288032"/>
                  <a:ext cx="147524" cy="119762"/>
                </a:xfrm>
                <a:custGeom>
                  <a:avLst/>
                  <a:gdLst>
                    <a:gd name="connsiteX0" fmla="*/ 147524 w 147524"/>
                    <a:gd name="connsiteY0" fmla="*/ 119763 h 119762"/>
                    <a:gd name="connsiteX1" fmla="*/ 116911 w 147524"/>
                    <a:gd name="connsiteY1" fmla="*/ 119763 h 119762"/>
                    <a:gd name="connsiteX2" fmla="*/ 107273 w 147524"/>
                    <a:gd name="connsiteY2" fmla="*/ 99800 h 119762"/>
                    <a:gd name="connsiteX3" fmla="*/ 40256 w 147524"/>
                    <a:gd name="connsiteY3" fmla="*/ 99800 h 119762"/>
                    <a:gd name="connsiteX4" fmla="*/ 30603 w 147524"/>
                    <a:gd name="connsiteY4" fmla="*/ 119763 h 119762"/>
                    <a:gd name="connsiteX5" fmla="*/ 0 w 147524"/>
                    <a:gd name="connsiteY5" fmla="*/ 119763 h 119762"/>
                    <a:gd name="connsiteX6" fmla="*/ 59877 w 147524"/>
                    <a:gd name="connsiteY6" fmla="*/ 0 h 119762"/>
                    <a:gd name="connsiteX7" fmla="*/ 87638 w 147524"/>
                    <a:gd name="connsiteY7" fmla="*/ 0 h 119762"/>
                    <a:gd name="connsiteX8" fmla="*/ 147524 w 147524"/>
                    <a:gd name="connsiteY8" fmla="*/ 119763 h 119762"/>
                    <a:gd name="connsiteX9" fmla="*/ 73763 w 147524"/>
                    <a:gd name="connsiteY9" fmla="*/ 30636 h 119762"/>
                    <a:gd name="connsiteX10" fmla="*/ 52722 w 147524"/>
                    <a:gd name="connsiteY10" fmla="*/ 74139 h 119762"/>
                    <a:gd name="connsiteX11" fmla="*/ 94788 w 147524"/>
                    <a:gd name="connsiteY11" fmla="*/ 74139 h 119762"/>
                    <a:gd name="connsiteX12" fmla="*/ 73763 w 147524"/>
                    <a:gd name="connsiteY12" fmla="*/ 30636 h 119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7524" h="119762">
                      <a:moveTo>
                        <a:pt x="147524" y="119763"/>
                      </a:moveTo>
                      <a:lnTo>
                        <a:pt x="116911" y="119763"/>
                      </a:lnTo>
                      <a:lnTo>
                        <a:pt x="107273" y="99800"/>
                      </a:lnTo>
                      <a:lnTo>
                        <a:pt x="40256" y="99800"/>
                      </a:lnTo>
                      <a:lnTo>
                        <a:pt x="30603" y="119763"/>
                      </a:lnTo>
                      <a:lnTo>
                        <a:pt x="0" y="119763"/>
                      </a:lnTo>
                      <a:lnTo>
                        <a:pt x="59877" y="0"/>
                      </a:lnTo>
                      <a:lnTo>
                        <a:pt x="87638" y="0"/>
                      </a:lnTo>
                      <a:lnTo>
                        <a:pt x="147524" y="119763"/>
                      </a:lnTo>
                      <a:close/>
                      <a:moveTo>
                        <a:pt x="73763" y="30636"/>
                      </a:moveTo>
                      <a:lnTo>
                        <a:pt x="52722" y="74139"/>
                      </a:lnTo>
                      <a:lnTo>
                        <a:pt x="94788" y="74139"/>
                      </a:lnTo>
                      <a:lnTo>
                        <a:pt x="73763" y="30636"/>
                      </a:lnTo>
                      <a:close/>
                    </a:path>
                  </a:pathLst>
                </a:custGeom>
                <a:solidFill>
                  <a:srgbClr val="10384F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DC351908-5C5D-15EE-DBD0-6ABAFF7AF058}"/>
                    </a:ext>
                  </a:extLst>
                </p:cNvPr>
                <p:cNvSpPr/>
                <p:nvPr/>
              </p:nvSpPr>
              <p:spPr>
                <a:xfrm>
                  <a:off x="525902" y="1288096"/>
                  <a:ext cx="119724" cy="119804"/>
                </a:xfrm>
                <a:custGeom>
                  <a:avLst/>
                  <a:gdLst>
                    <a:gd name="connsiteX0" fmla="*/ 28523 w 119724"/>
                    <a:gd name="connsiteY0" fmla="*/ 45639 h 119804"/>
                    <a:gd name="connsiteX1" fmla="*/ 78404 w 119724"/>
                    <a:gd name="connsiteY1" fmla="*/ 45639 h 119804"/>
                    <a:gd name="connsiteX2" fmla="*/ 88398 w 119724"/>
                    <a:gd name="connsiteY2" fmla="*/ 35658 h 119804"/>
                    <a:gd name="connsiteX3" fmla="*/ 78404 w 119724"/>
                    <a:gd name="connsiteY3" fmla="*/ 25677 h 119804"/>
                    <a:gd name="connsiteX4" fmla="*/ 28523 w 119724"/>
                    <a:gd name="connsiteY4" fmla="*/ 25673 h 119804"/>
                    <a:gd name="connsiteX5" fmla="*/ 28523 w 119724"/>
                    <a:gd name="connsiteY5" fmla="*/ 45639 h 119804"/>
                    <a:gd name="connsiteX6" fmla="*/ 28523 w 119724"/>
                    <a:gd name="connsiteY6" fmla="*/ 94120 h 119804"/>
                    <a:gd name="connsiteX7" fmla="*/ 79876 w 119724"/>
                    <a:gd name="connsiteY7" fmla="*/ 94120 h 119804"/>
                    <a:gd name="connsiteX8" fmla="*/ 91252 w 119724"/>
                    <a:gd name="connsiteY8" fmla="*/ 82695 h 119804"/>
                    <a:gd name="connsiteX9" fmla="*/ 79884 w 119724"/>
                    <a:gd name="connsiteY9" fmla="*/ 71288 h 119804"/>
                    <a:gd name="connsiteX10" fmla="*/ 28523 w 119724"/>
                    <a:gd name="connsiteY10" fmla="*/ 71288 h 119804"/>
                    <a:gd name="connsiteX11" fmla="*/ 28523 w 119724"/>
                    <a:gd name="connsiteY11" fmla="*/ 94120 h 119804"/>
                    <a:gd name="connsiteX12" fmla="*/ 108734 w 119724"/>
                    <a:gd name="connsiteY12" fmla="*/ 57381 h 119804"/>
                    <a:gd name="connsiteX13" fmla="*/ 119724 w 119724"/>
                    <a:gd name="connsiteY13" fmla="*/ 83429 h 119804"/>
                    <a:gd name="connsiteX14" fmla="*/ 83425 w 119724"/>
                    <a:gd name="connsiteY14" fmla="*/ 119805 h 119804"/>
                    <a:gd name="connsiteX15" fmla="*/ 0 w 119724"/>
                    <a:gd name="connsiteY15" fmla="*/ 119805 h 119804"/>
                    <a:gd name="connsiteX16" fmla="*/ 0 w 119724"/>
                    <a:gd name="connsiteY16" fmla="*/ 0 h 119804"/>
                    <a:gd name="connsiteX17" fmla="*/ 82054 w 119724"/>
                    <a:gd name="connsiteY17" fmla="*/ 0 h 119804"/>
                    <a:gd name="connsiteX18" fmla="*/ 116912 w 119724"/>
                    <a:gd name="connsiteY18" fmla="*/ 34933 h 119804"/>
                    <a:gd name="connsiteX19" fmla="*/ 108734 w 119724"/>
                    <a:gd name="connsiteY19" fmla="*/ 57381 h 119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19724" h="119804">
                      <a:moveTo>
                        <a:pt x="28523" y="45639"/>
                      </a:moveTo>
                      <a:lnTo>
                        <a:pt x="78404" y="45639"/>
                      </a:lnTo>
                      <a:cubicBezTo>
                        <a:pt x="83915" y="45639"/>
                        <a:pt x="88398" y="41164"/>
                        <a:pt x="88398" y="35658"/>
                      </a:cubicBezTo>
                      <a:cubicBezTo>
                        <a:pt x="88398" y="30160"/>
                        <a:pt x="83915" y="25677"/>
                        <a:pt x="78404" y="25677"/>
                      </a:cubicBezTo>
                      <a:lnTo>
                        <a:pt x="28523" y="25673"/>
                      </a:lnTo>
                      <a:lnTo>
                        <a:pt x="28523" y="45639"/>
                      </a:lnTo>
                      <a:close/>
                      <a:moveTo>
                        <a:pt x="28523" y="94120"/>
                      </a:moveTo>
                      <a:lnTo>
                        <a:pt x="79876" y="94120"/>
                      </a:lnTo>
                      <a:cubicBezTo>
                        <a:pt x="86173" y="94120"/>
                        <a:pt x="91252" y="89007"/>
                        <a:pt x="91252" y="82695"/>
                      </a:cubicBezTo>
                      <a:cubicBezTo>
                        <a:pt x="91252" y="76401"/>
                        <a:pt x="86181" y="71288"/>
                        <a:pt x="79884" y="71288"/>
                      </a:cubicBezTo>
                      <a:lnTo>
                        <a:pt x="28523" y="71288"/>
                      </a:lnTo>
                      <a:lnTo>
                        <a:pt x="28523" y="94120"/>
                      </a:lnTo>
                      <a:close/>
                      <a:moveTo>
                        <a:pt x="108734" y="57381"/>
                      </a:moveTo>
                      <a:cubicBezTo>
                        <a:pt x="115518" y="63985"/>
                        <a:pt x="119724" y="73215"/>
                        <a:pt x="119724" y="83429"/>
                      </a:cubicBezTo>
                      <a:cubicBezTo>
                        <a:pt x="119724" y="103481"/>
                        <a:pt x="103470" y="119769"/>
                        <a:pt x="83425" y="119805"/>
                      </a:cubicBezTo>
                      <a:lnTo>
                        <a:pt x="0" y="119805"/>
                      </a:lnTo>
                      <a:lnTo>
                        <a:pt x="0" y="0"/>
                      </a:lnTo>
                      <a:lnTo>
                        <a:pt x="82054" y="0"/>
                      </a:lnTo>
                      <a:cubicBezTo>
                        <a:pt x="101313" y="39"/>
                        <a:pt x="116912" y="15667"/>
                        <a:pt x="116912" y="34933"/>
                      </a:cubicBezTo>
                      <a:cubicBezTo>
                        <a:pt x="116912" y="43482"/>
                        <a:pt x="113833" y="51310"/>
                        <a:pt x="108734" y="57381"/>
                      </a:cubicBezTo>
                      <a:close/>
                    </a:path>
                  </a:pathLst>
                </a:custGeom>
                <a:solidFill>
                  <a:srgbClr val="10384F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6905D055-392D-A4A6-1808-F0DF915EC6D4}"/>
                    </a:ext>
                  </a:extLst>
                </p:cNvPr>
                <p:cNvSpPr/>
                <p:nvPr/>
              </p:nvSpPr>
              <p:spPr>
                <a:xfrm>
                  <a:off x="816551" y="1433454"/>
                  <a:ext cx="108363" cy="119753"/>
                </a:xfrm>
                <a:custGeom>
                  <a:avLst/>
                  <a:gdLst>
                    <a:gd name="connsiteX0" fmla="*/ 108363 w 108363"/>
                    <a:gd name="connsiteY0" fmla="*/ 0 h 119753"/>
                    <a:gd name="connsiteX1" fmla="*/ 108363 w 108363"/>
                    <a:gd name="connsiteY1" fmla="*/ 25673 h 119753"/>
                    <a:gd name="connsiteX2" fmla="*/ 28509 w 108363"/>
                    <a:gd name="connsiteY2" fmla="*/ 25673 h 119753"/>
                    <a:gd name="connsiteX3" fmla="*/ 28509 w 108363"/>
                    <a:gd name="connsiteY3" fmla="*/ 45636 h 119753"/>
                    <a:gd name="connsiteX4" fmla="*/ 105502 w 108363"/>
                    <a:gd name="connsiteY4" fmla="*/ 45624 h 119753"/>
                    <a:gd name="connsiteX5" fmla="*/ 105502 w 108363"/>
                    <a:gd name="connsiteY5" fmla="*/ 71279 h 119753"/>
                    <a:gd name="connsiteX6" fmla="*/ 28509 w 108363"/>
                    <a:gd name="connsiteY6" fmla="*/ 71279 h 119753"/>
                    <a:gd name="connsiteX7" fmla="*/ 28509 w 108363"/>
                    <a:gd name="connsiteY7" fmla="*/ 94100 h 119753"/>
                    <a:gd name="connsiteX8" fmla="*/ 108363 w 108363"/>
                    <a:gd name="connsiteY8" fmla="*/ 94100 h 119753"/>
                    <a:gd name="connsiteX9" fmla="*/ 108363 w 108363"/>
                    <a:gd name="connsiteY9" fmla="*/ 119754 h 119753"/>
                    <a:gd name="connsiteX10" fmla="*/ 0 w 108363"/>
                    <a:gd name="connsiteY10" fmla="*/ 119754 h 119753"/>
                    <a:gd name="connsiteX11" fmla="*/ 0 w 108363"/>
                    <a:gd name="connsiteY11" fmla="*/ 0 h 119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8363" h="119753">
                      <a:moveTo>
                        <a:pt x="108363" y="0"/>
                      </a:moveTo>
                      <a:lnTo>
                        <a:pt x="108363" y="25673"/>
                      </a:lnTo>
                      <a:lnTo>
                        <a:pt x="28509" y="25673"/>
                      </a:lnTo>
                      <a:lnTo>
                        <a:pt x="28509" y="45636"/>
                      </a:lnTo>
                      <a:lnTo>
                        <a:pt x="105502" y="45624"/>
                      </a:lnTo>
                      <a:lnTo>
                        <a:pt x="105502" y="71279"/>
                      </a:lnTo>
                      <a:lnTo>
                        <a:pt x="28509" y="71279"/>
                      </a:lnTo>
                      <a:lnTo>
                        <a:pt x="28509" y="94100"/>
                      </a:lnTo>
                      <a:lnTo>
                        <a:pt x="108363" y="94100"/>
                      </a:lnTo>
                      <a:lnTo>
                        <a:pt x="108363" y="119754"/>
                      </a:lnTo>
                      <a:lnTo>
                        <a:pt x="0" y="1197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0384F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808183DC-EDB5-5630-5ED6-3C750F001139}"/>
                    </a:ext>
                  </a:extLst>
                </p:cNvPr>
                <p:cNvSpPr/>
                <p:nvPr/>
              </p:nvSpPr>
              <p:spPr>
                <a:xfrm>
                  <a:off x="816548" y="1581733"/>
                  <a:ext cx="129754" cy="119760"/>
                </a:xfrm>
                <a:custGeom>
                  <a:avLst/>
                  <a:gdLst>
                    <a:gd name="connsiteX0" fmla="*/ 88346 w 129754"/>
                    <a:gd name="connsiteY0" fmla="*/ 37098 h 119760"/>
                    <a:gd name="connsiteX1" fmla="*/ 77043 w 129754"/>
                    <a:gd name="connsiteY1" fmla="*/ 25678 h 119760"/>
                    <a:gd name="connsiteX2" fmla="*/ 28512 w 129754"/>
                    <a:gd name="connsiteY2" fmla="*/ 25678 h 119760"/>
                    <a:gd name="connsiteX3" fmla="*/ 28512 w 129754"/>
                    <a:gd name="connsiteY3" fmla="*/ 48476 h 119760"/>
                    <a:gd name="connsiteX4" fmla="*/ 77043 w 129754"/>
                    <a:gd name="connsiteY4" fmla="*/ 48476 h 119760"/>
                    <a:gd name="connsiteX5" fmla="*/ 88346 w 129754"/>
                    <a:gd name="connsiteY5" fmla="*/ 37098 h 119760"/>
                    <a:gd name="connsiteX6" fmla="*/ 0 w 129754"/>
                    <a:gd name="connsiteY6" fmla="*/ 119760 h 119760"/>
                    <a:gd name="connsiteX7" fmla="*/ 0 w 129754"/>
                    <a:gd name="connsiteY7" fmla="*/ 0 h 119760"/>
                    <a:gd name="connsiteX8" fmla="*/ 79996 w 129754"/>
                    <a:gd name="connsiteY8" fmla="*/ 0 h 119760"/>
                    <a:gd name="connsiteX9" fmla="*/ 116843 w 129754"/>
                    <a:gd name="connsiteY9" fmla="*/ 37122 h 119760"/>
                    <a:gd name="connsiteX10" fmla="*/ 93781 w 129754"/>
                    <a:gd name="connsiteY10" fmla="*/ 71505 h 119760"/>
                    <a:gd name="connsiteX11" fmla="*/ 129754 w 129754"/>
                    <a:gd name="connsiteY11" fmla="*/ 119760 h 119760"/>
                    <a:gd name="connsiteX12" fmla="*/ 95523 w 129754"/>
                    <a:gd name="connsiteY12" fmla="*/ 119760 h 119760"/>
                    <a:gd name="connsiteX13" fmla="*/ 61298 w 129754"/>
                    <a:gd name="connsiteY13" fmla="*/ 74147 h 119760"/>
                    <a:gd name="connsiteX14" fmla="*/ 28512 w 129754"/>
                    <a:gd name="connsiteY14" fmla="*/ 74147 h 119760"/>
                    <a:gd name="connsiteX15" fmla="*/ 28512 w 129754"/>
                    <a:gd name="connsiteY15" fmla="*/ 119760 h 119760"/>
                    <a:gd name="connsiteX16" fmla="*/ 0 w 129754"/>
                    <a:gd name="connsiteY16" fmla="*/ 119760 h 11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9754" h="119760">
                      <a:moveTo>
                        <a:pt x="88346" y="37098"/>
                      </a:moveTo>
                      <a:cubicBezTo>
                        <a:pt x="88346" y="30815"/>
                        <a:pt x="83296" y="25739"/>
                        <a:pt x="77043" y="25678"/>
                      </a:cubicBezTo>
                      <a:lnTo>
                        <a:pt x="28512" y="25678"/>
                      </a:lnTo>
                      <a:lnTo>
                        <a:pt x="28512" y="48476"/>
                      </a:lnTo>
                      <a:lnTo>
                        <a:pt x="77043" y="48476"/>
                      </a:lnTo>
                      <a:cubicBezTo>
                        <a:pt x="83302" y="48416"/>
                        <a:pt x="88346" y="43327"/>
                        <a:pt x="88346" y="37098"/>
                      </a:cubicBezTo>
                      <a:close/>
                      <a:moveTo>
                        <a:pt x="0" y="119760"/>
                      </a:moveTo>
                      <a:lnTo>
                        <a:pt x="0" y="0"/>
                      </a:lnTo>
                      <a:lnTo>
                        <a:pt x="79996" y="0"/>
                      </a:lnTo>
                      <a:cubicBezTo>
                        <a:pt x="100377" y="137"/>
                        <a:pt x="116843" y="16700"/>
                        <a:pt x="116843" y="37122"/>
                      </a:cubicBezTo>
                      <a:cubicBezTo>
                        <a:pt x="116843" y="52652"/>
                        <a:pt x="107316" y="65962"/>
                        <a:pt x="93781" y="71505"/>
                      </a:cubicBezTo>
                      <a:lnTo>
                        <a:pt x="129754" y="119760"/>
                      </a:lnTo>
                      <a:lnTo>
                        <a:pt x="95523" y="119760"/>
                      </a:lnTo>
                      <a:lnTo>
                        <a:pt x="61298" y="74147"/>
                      </a:lnTo>
                      <a:lnTo>
                        <a:pt x="28512" y="74147"/>
                      </a:lnTo>
                      <a:lnTo>
                        <a:pt x="28512" y="119760"/>
                      </a:lnTo>
                      <a:lnTo>
                        <a:pt x="0" y="119760"/>
                      </a:lnTo>
                      <a:close/>
                    </a:path>
                  </a:pathLst>
                </a:custGeom>
                <a:solidFill>
                  <a:srgbClr val="10384F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EA3D0232-E510-A424-3A5C-23C9E3EA1F6F}"/>
                  </a:ext>
                </a:extLst>
              </p:cNvPr>
              <p:cNvSpPr/>
              <p:nvPr/>
            </p:nvSpPr>
            <p:spPr>
              <a:xfrm>
                <a:off x="438680" y="916924"/>
                <a:ext cx="865042" cy="812257"/>
              </a:xfrm>
              <a:custGeom>
                <a:avLst/>
                <a:gdLst>
                  <a:gd name="connsiteX0" fmla="*/ 864191 w 865042"/>
                  <a:gd name="connsiteY0" fmla="*/ 406127 h 812257"/>
                  <a:gd name="connsiteX1" fmla="*/ 432096 w 865042"/>
                  <a:gd name="connsiteY1" fmla="*/ 0 h 812257"/>
                  <a:gd name="connsiteX2" fmla="*/ 0 w 865042"/>
                  <a:gd name="connsiteY2" fmla="*/ 406127 h 812257"/>
                  <a:gd name="connsiteX3" fmla="*/ 2480 w 865042"/>
                  <a:gd name="connsiteY3" fmla="*/ 433158 h 812257"/>
                  <a:gd name="connsiteX4" fmla="*/ 83531 w 865042"/>
                  <a:gd name="connsiteY4" fmla="*/ 636111 h 812257"/>
                  <a:gd name="connsiteX5" fmla="*/ 432096 w 865042"/>
                  <a:gd name="connsiteY5" fmla="*/ 812257 h 812257"/>
                  <a:gd name="connsiteX6" fmla="*/ 53751 w 865042"/>
                  <a:gd name="connsiteY6" fmla="*/ 459773 h 812257"/>
                  <a:gd name="connsiteX7" fmla="*/ 52792 w 865042"/>
                  <a:gd name="connsiteY7" fmla="*/ 432948 h 812257"/>
                  <a:gd name="connsiteX8" fmla="*/ 53751 w 865042"/>
                  <a:gd name="connsiteY8" fmla="*/ 406127 h 812257"/>
                  <a:gd name="connsiteX9" fmla="*/ 432096 w 865042"/>
                  <a:gd name="connsiteY9" fmla="*/ 53644 h 812257"/>
                  <a:gd name="connsiteX10" fmla="*/ 780699 w 865042"/>
                  <a:gd name="connsiteY10" fmla="*/ 229861 h 812257"/>
                  <a:gd name="connsiteX11" fmla="*/ 861710 w 865042"/>
                  <a:gd name="connsiteY11" fmla="*/ 433158 h 812257"/>
                  <a:gd name="connsiteX12" fmla="*/ 864191 w 865042"/>
                  <a:gd name="connsiteY12" fmla="*/ 459773 h 812257"/>
                  <a:gd name="connsiteX13" fmla="*/ 865043 w 865042"/>
                  <a:gd name="connsiteY13" fmla="*/ 432948 h 812257"/>
                  <a:gd name="connsiteX14" fmla="*/ 864191 w 865042"/>
                  <a:gd name="connsiteY14" fmla="*/ 406127 h 812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65042" h="812257">
                    <a:moveTo>
                      <a:pt x="864191" y="406127"/>
                    </a:moveTo>
                    <a:cubicBezTo>
                      <a:pt x="850338" y="179512"/>
                      <a:pt x="662198" y="0"/>
                      <a:pt x="432096" y="0"/>
                    </a:cubicBezTo>
                    <a:cubicBezTo>
                      <a:pt x="201997" y="0"/>
                      <a:pt x="13857" y="179512"/>
                      <a:pt x="0" y="406127"/>
                    </a:cubicBezTo>
                    <a:cubicBezTo>
                      <a:pt x="557" y="415215"/>
                      <a:pt x="1373" y="424234"/>
                      <a:pt x="2480" y="433158"/>
                    </a:cubicBezTo>
                    <a:cubicBezTo>
                      <a:pt x="11831" y="508535"/>
                      <a:pt x="40568" y="577893"/>
                      <a:pt x="83531" y="636111"/>
                    </a:cubicBezTo>
                    <a:cubicBezTo>
                      <a:pt x="162373" y="742947"/>
                      <a:pt x="289133" y="812257"/>
                      <a:pt x="432096" y="812257"/>
                    </a:cubicBezTo>
                    <a:cubicBezTo>
                      <a:pt x="231965" y="812257"/>
                      <a:pt x="67558" y="656450"/>
                      <a:pt x="53751" y="459773"/>
                    </a:cubicBezTo>
                    <a:cubicBezTo>
                      <a:pt x="53130" y="450907"/>
                      <a:pt x="52792" y="441970"/>
                      <a:pt x="52792" y="432948"/>
                    </a:cubicBezTo>
                    <a:cubicBezTo>
                      <a:pt x="52792" y="423931"/>
                      <a:pt x="53130" y="414990"/>
                      <a:pt x="53751" y="406127"/>
                    </a:cubicBezTo>
                    <a:cubicBezTo>
                      <a:pt x="67558" y="209449"/>
                      <a:pt x="231965" y="53644"/>
                      <a:pt x="432096" y="53644"/>
                    </a:cubicBezTo>
                    <a:cubicBezTo>
                      <a:pt x="575092" y="53644"/>
                      <a:pt x="701867" y="122982"/>
                      <a:pt x="780699" y="229861"/>
                    </a:cubicBezTo>
                    <a:cubicBezTo>
                      <a:pt x="823707" y="288170"/>
                      <a:pt x="852424" y="357656"/>
                      <a:pt x="861710" y="433158"/>
                    </a:cubicBezTo>
                    <a:cubicBezTo>
                      <a:pt x="862804" y="441953"/>
                      <a:pt x="863644" y="450818"/>
                      <a:pt x="864191" y="459773"/>
                    </a:cubicBezTo>
                    <a:cubicBezTo>
                      <a:pt x="864737" y="450896"/>
                      <a:pt x="865043" y="441959"/>
                      <a:pt x="865043" y="432948"/>
                    </a:cubicBezTo>
                    <a:cubicBezTo>
                      <a:pt x="865043" y="423940"/>
                      <a:pt x="864737" y="415001"/>
                      <a:pt x="864191" y="406127"/>
                    </a:cubicBezTo>
                  </a:path>
                </a:pathLst>
              </a:custGeom>
              <a:solidFill>
                <a:srgbClr val="89D329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004FC37C-8B1B-BA35-C784-ACF109C3A8F0}"/>
                  </a:ext>
                </a:extLst>
              </p:cNvPr>
              <p:cNvSpPr/>
              <p:nvPr/>
            </p:nvSpPr>
            <p:spPr>
              <a:xfrm>
                <a:off x="437831" y="970570"/>
                <a:ext cx="865052" cy="812253"/>
              </a:xfrm>
              <a:custGeom>
                <a:avLst/>
                <a:gdLst>
                  <a:gd name="connsiteX0" fmla="*/ 854 w 865052"/>
                  <a:gd name="connsiteY0" fmla="*/ 406128 h 812253"/>
                  <a:gd name="connsiteX1" fmla="*/ 432952 w 865052"/>
                  <a:gd name="connsiteY1" fmla="*/ 812253 h 812253"/>
                  <a:gd name="connsiteX2" fmla="*/ 865053 w 865052"/>
                  <a:gd name="connsiteY2" fmla="*/ 406128 h 812253"/>
                  <a:gd name="connsiteX3" fmla="*/ 862573 w 865052"/>
                  <a:gd name="connsiteY3" fmla="*/ 379097 h 812253"/>
                  <a:gd name="connsiteX4" fmla="*/ 781516 w 865052"/>
                  <a:gd name="connsiteY4" fmla="*/ 176143 h 812253"/>
                  <a:gd name="connsiteX5" fmla="*/ 432952 w 865052"/>
                  <a:gd name="connsiteY5" fmla="*/ 0 h 812253"/>
                  <a:gd name="connsiteX6" fmla="*/ 811299 w 865052"/>
                  <a:gd name="connsiteY6" fmla="*/ 352484 h 812253"/>
                  <a:gd name="connsiteX7" fmla="*/ 812256 w 865052"/>
                  <a:gd name="connsiteY7" fmla="*/ 379308 h 812253"/>
                  <a:gd name="connsiteX8" fmla="*/ 811296 w 865052"/>
                  <a:gd name="connsiteY8" fmla="*/ 406128 h 812253"/>
                  <a:gd name="connsiteX9" fmla="*/ 432952 w 865052"/>
                  <a:gd name="connsiteY9" fmla="*/ 758612 h 812253"/>
                  <a:gd name="connsiteX10" fmla="*/ 84350 w 865052"/>
                  <a:gd name="connsiteY10" fmla="*/ 582394 h 812253"/>
                  <a:gd name="connsiteX11" fmla="*/ 3335 w 865052"/>
                  <a:gd name="connsiteY11" fmla="*/ 379097 h 812253"/>
                  <a:gd name="connsiteX12" fmla="*/ 854 w 865052"/>
                  <a:gd name="connsiteY12" fmla="*/ 352484 h 812253"/>
                  <a:gd name="connsiteX13" fmla="*/ 0 w 865052"/>
                  <a:gd name="connsiteY13" fmla="*/ 379308 h 812253"/>
                  <a:gd name="connsiteX14" fmla="*/ 854 w 865052"/>
                  <a:gd name="connsiteY14" fmla="*/ 406128 h 812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65052" h="812253">
                    <a:moveTo>
                      <a:pt x="854" y="406128"/>
                    </a:moveTo>
                    <a:cubicBezTo>
                      <a:pt x="14709" y="632742"/>
                      <a:pt x="202851" y="812253"/>
                      <a:pt x="432952" y="812253"/>
                    </a:cubicBezTo>
                    <a:cubicBezTo>
                      <a:pt x="663050" y="812253"/>
                      <a:pt x="851188" y="632742"/>
                      <a:pt x="865053" y="406128"/>
                    </a:cubicBezTo>
                    <a:cubicBezTo>
                      <a:pt x="864493" y="397042"/>
                      <a:pt x="863679" y="388021"/>
                      <a:pt x="862573" y="379097"/>
                    </a:cubicBezTo>
                    <a:cubicBezTo>
                      <a:pt x="853223" y="303719"/>
                      <a:pt x="824481" y="234361"/>
                      <a:pt x="781516" y="176143"/>
                    </a:cubicBezTo>
                    <a:cubicBezTo>
                      <a:pt x="702676" y="69306"/>
                      <a:pt x="575915" y="0"/>
                      <a:pt x="432952" y="0"/>
                    </a:cubicBezTo>
                    <a:cubicBezTo>
                      <a:pt x="633082" y="0"/>
                      <a:pt x="797491" y="155805"/>
                      <a:pt x="811299" y="352484"/>
                    </a:cubicBezTo>
                    <a:cubicBezTo>
                      <a:pt x="811919" y="361350"/>
                      <a:pt x="812256" y="370287"/>
                      <a:pt x="812256" y="379308"/>
                    </a:cubicBezTo>
                    <a:cubicBezTo>
                      <a:pt x="812256" y="388325"/>
                      <a:pt x="811916" y="397262"/>
                      <a:pt x="811296" y="406128"/>
                    </a:cubicBezTo>
                    <a:cubicBezTo>
                      <a:pt x="797491" y="602810"/>
                      <a:pt x="633082" y="758612"/>
                      <a:pt x="432952" y="758612"/>
                    </a:cubicBezTo>
                    <a:cubicBezTo>
                      <a:pt x="289957" y="758612"/>
                      <a:pt x="163181" y="689273"/>
                      <a:pt x="84350" y="582394"/>
                    </a:cubicBezTo>
                    <a:cubicBezTo>
                      <a:pt x="41343" y="524086"/>
                      <a:pt x="12630" y="454598"/>
                      <a:pt x="3335" y="379097"/>
                    </a:cubicBezTo>
                    <a:cubicBezTo>
                      <a:pt x="2249" y="370302"/>
                      <a:pt x="1402" y="361435"/>
                      <a:pt x="854" y="352484"/>
                    </a:cubicBezTo>
                    <a:cubicBezTo>
                      <a:pt x="310" y="361357"/>
                      <a:pt x="0" y="370296"/>
                      <a:pt x="0" y="379308"/>
                    </a:cubicBezTo>
                    <a:cubicBezTo>
                      <a:pt x="0" y="388314"/>
                      <a:pt x="310" y="397251"/>
                      <a:pt x="854" y="406128"/>
                    </a:cubicBezTo>
                  </a:path>
                </a:pathLst>
              </a:custGeom>
              <a:solidFill>
                <a:srgbClr val="00BCFF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pic>
          <p:nvPicPr>
            <p:cNvPr id="19" name="Picture 18" descr="A black and white text&#10;&#10;Description automatically generated">
              <a:extLst>
                <a:ext uri="{FF2B5EF4-FFF2-40B4-BE49-F238E27FC236}">
                  <a16:creationId xmlns:a16="http://schemas.microsoft.com/office/drawing/2014/main" id="{CAAD2D90-74BC-FE5B-351D-65BBADD9D1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580" y="1103668"/>
              <a:ext cx="1854200" cy="495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395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F4C22-3031-7798-4BB5-2907C67339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800" y="6253200"/>
            <a:ext cx="7883999" cy="115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/// Bayer </a:t>
            </a:r>
            <a:r>
              <a:rPr lang="en-GB" dirty="0" err="1"/>
              <a:t>AskBio</a:t>
            </a:r>
            <a:r>
              <a:rPr lang="en-GB" dirty="0"/>
              <a:t> Identity Template 16:9 /// June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87BD4-FED4-4A1E-D027-CB21F02D9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" y="6253200"/>
            <a:ext cx="604800" cy="115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482A6CE9-70D8-4B49-901A-31CA72548D3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Isosceles Triangle 3">
            <a:extLst>
              <a:ext uri="{FF2B5EF4-FFF2-40B4-BE49-F238E27FC236}">
                <a16:creationId xmlns:a16="http://schemas.microsoft.com/office/drawing/2014/main" id="{20AD17AD-2F5E-797D-F90B-E8D743D241A1}"/>
              </a:ext>
            </a:extLst>
          </p:cNvPr>
          <p:cNvSpPr/>
          <p:nvPr userDrawn="1"/>
        </p:nvSpPr>
        <p:spPr bwMode="gray">
          <a:xfrm rot="10800000">
            <a:off x="1" y="-3"/>
            <a:ext cx="660359" cy="3119628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100000">
                <a:srgbClr val="76BFEB">
                  <a:alpha val="90980"/>
                </a:srgbClr>
              </a:gs>
              <a:gs pos="0">
                <a:srgbClr val="B4A6DC">
                  <a:alpha val="83137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b="0" i="0" u="none" baseline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E8DCC65-2A10-3377-5194-380E797ADC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grayscl/>
            <a:alphaModFix amt="3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8337"/>
          <a:stretch/>
        </p:blipFill>
        <p:spPr>
          <a:xfrm>
            <a:off x="0" y="0"/>
            <a:ext cx="743589" cy="3586432"/>
          </a:xfrm>
          <a:prstGeom prst="rect">
            <a:avLst/>
          </a:prstGeom>
        </p:spPr>
      </p:pic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35176BAE-2914-0A4E-29C2-CB5ABBC1B718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800101" y="1657159"/>
            <a:ext cx="10562010" cy="4186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Content</a:t>
            </a:r>
          </a:p>
          <a:p>
            <a:pPr lvl="1"/>
            <a:r>
              <a:rPr lang="en-GB" dirty="0"/>
              <a:t>First bullet </a:t>
            </a:r>
          </a:p>
          <a:p>
            <a:pPr lvl="2"/>
            <a:r>
              <a:rPr lang="en-GB" dirty="0"/>
              <a:t>Second bullet</a:t>
            </a:r>
          </a:p>
          <a:p>
            <a:pPr lvl="3"/>
            <a:r>
              <a:rPr lang="en-GB" dirty="0"/>
              <a:t>Third bullet</a:t>
            </a:r>
          </a:p>
          <a:p>
            <a:pPr lvl="4"/>
            <a:r>
              <a:rPr lang="en-GB" dirty="0"/>
              <a:t>Fourth bullet</a:t>
            </a:r>
          </a:p>
        </p:txBody>
      </p:sp>
      <p:sp>
        <p:nvSpPr>
          <p:cNvPr id="53" name="Title Placeholder 1">
            <a:extLst>
              <a:ext uri="{FF2B5EF4-FFF2-40B4-BE49-F238E27FC236}">
                <a16:creationId xmlns:a16="http://schemas.microsoft.com/office/drawing/2014/main" id="{D41E1439-3E5D-2D19-3650-A7AF5E1ADC5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00101" y="104775"/>
            <a:ext cx="10553700" cy="836613"/>
          </a:xfrm>
          <a:prstGeom prst="rect">
            <a:avLst/>
          </a:prstGeom>
        </p:spPr>
        <p:txBody>
          <a:bodyPr vert="horz" lIns="0" tIns="0" rIns="0" bIns="7200" rtlCol="0" anchor="b">
            <a:noAutofit/>
          </a:bodyPr>
          <a:lstStyle/>
          <a:p>
            <a:r>
              <a:rPr lang="en-GB" dirty="0"/>
              <a:t>Click to add title</a:t>
            </a:r>
          </a:p>
        </p:txBody>
      </p:sp>
      <p:grpSp>
        <p:nvGrpSpPr>
          <p:cNvPr id="2" name="Grafik 5">
            <a:extLst>
              <a:ext uri="{FF2B5EF4-FFF2-40B4-BE49-F238E27FC236}">
                <a16:creationId xmlns:a16="http://schemas.microsoft.com/office/drawing/2014/main" id="{4790B303-709C-20BF-6C09-FE48A62A62C8}"/>
              </a:ext>
            </a:extLst>
          </p:cNvPr>
          <p:cNvGrpSpPr/>
          <p:nvPr userDrawn="1"/>
        </p:nvGrpSpPr>
        <p:grpSpPr>
          <a:xfrm>
            <a:off x="11009111" y="6079649"/>
            <a:ext cx="424797" cy="424800"/>
            <a:chOff x="437831" y="916924"/>
            <a:chExt cx="865892" cy="865898"/>
          </a:xfrm>
        </p:grpSpPr>
        <p:grpSp>
          <p:nvGrpSpPr>
            <p:cNvPr id="3" name="Grafik 5">
              <a:extLst>
                <a:ext uri="{FF2B5EF4-FFF2-40B4-BE49-F238E27FC236}">
                  <a16:creationId xmlns:a16="http://schemas.microsoft.com/office/drawing/2014/main" id="{4577E9BE-4866-64B8-3793-2C52EEC4B8F6}"/>
                </a:ext>
              </a:extLst>
            </p:cNvPr>
            <p:cNvGrpSpPr/>
            <p:nvPr/>
          </p:nvGrpSpPr>
          <p:grpSpPr>
            <a:xfrm>
              <a:off x="525902" y="999907"/>
              <a:ext cx="700809" cy="701585"/>
              <a:chOff x="525902" y="999907"/>
              <a:chExt cx="700809" cy="701585"/>
            </a:xfrm>
            <a:solidFill>
              <a:srgbClr val="10384F"/>
            </a:solidFill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028B4A88-8DD5-D960-6ADB-CC3C22E80A54}"/>
                  </a:ext>
                </a:extLst>
              </p:cNvPr>
              <p:cNvSpPr/>
              <p:nvPr/>
            </p:nvSpPr>
            <p:spPr>
              <a:xfrm>
                <a:off x="816551" y="999907"/>
                <a:ext cx="119738" cy="119798"/>
              </a:xfrm>
              <a:custGeom>
                <a:avLst/>
                <a:gdLst>
                  <a:gd name="connsiteX0" fmla="*/ 28525 w 119738"/>
                  <a:gd name="connsiteY0" fmla="*/ 45644 h 119798"/>
                  <a:gd name="connsiteX1" fmla="*/ 78416 w 119738"/>
                  <a:gd name="connsiteY1" fmla="*/ 45644 h 119798"/>
                  <a:gd name="connsiteX2" fmla="*/ 88407 w 119738"/>
                  <a:gd name="connsiteY2" fmla="*/ 35659 h 119798"/>
                  <a:gd name="connsiteX3" fmla="*/ 78416 w 119738"/>
                  <a:gd name="connsiteY3" fmla="*/ 25677 h 119798"/>
                  <a:gd name="connsiteX4" fmla="*/ 28525 w 119738"/>
                  <a:gd name="connsiteY4" fmla="*/ 25677 h 119798"/>
                  <a:gd name="connsiteX5" fmla="*/ 28525 w 119738"/>
                  <a:gd name="connsiteY5" fmla="*/ 45644 h 119798"/>
                  <a:gd name="connsiteX6" fmla="*/ 28525 w 119738"/>
                  <a:gd name="connsiteY6" fmla="*/ 94123 h 119798"/>
                  <a:gd name="connsiteX7" fmla="*/ 79893 w 119738"/>
                  <a:gd name="connsiteY7" fmla="*/ 94123 h 119798"/>
                  <a:gd name="connsiteX8" fmla="*/ 91264 w 119738"/>
                  <a:gd name="connsiteY8" fmla="*/ 82700 h 119798"/>
                  <a:gd name="connsiteX9" fmla="*/ 79896 w 119738"/>
                  <a:gd name="connsiteY9" fmla="*/ 71299 h 119798"/>
                  <a:gd name="connsiteX10" fmla="*/ 28525 w 119738"/>
                  <a:gd name="connsiteY10" fmla="*/ 71299 h 119798"/>
                  <a:gd name="connsiteX11" fmla="*/ 28525 w 119738"/>
                  <a:gd name="connsiteY11" fmla="*/ 94123 h 119798"/>
                  <a:gd name="connsiteX12" fmla="*/ 108751 w 119738"/>
                  <a:gd name="connsiteY12" fmla="*/ 57388 h 119798"/>
                  <a:gd name="connsiteX13" fmla="*/ 119738 w 119738"/>
                  <a:gd name="connsiteY13" fmla="*/ 83434 h 119798"/>
                  <a:gd name="connsiteX14" fmla="*/ 83431 w 119738"/>
                  <a:gd name="connsiteY14" fmla="*/ 119798 h 119798"/>
                  <a:gd name="connsiteX15" fmla="*/ 0 w 119738"/>
                  <a:gd name="connsiteY15" fmla="*/ 119798 h 119798"/>
                  <a:gd name="connsiteX16" fmla="*/ 0 w 119738"/>
                  <a:gd name="connsiteY16" fmla="*/ 0 h 119798"/>
                  <a:gd name="connsiteX17" fmla="*/ 82058 w 119738"/>
                  <a:gd name="connsiteY17" fmla="*/ 6 h 119798"/>
                  <a:gd name="connsiteX18" fmla="*/ 116916 w 119738"/>
                  <a:gd name="connsiteY18" fmla="*/ 34939 h 119798"/>
                  <a:gd name="connsiteX19" fmla="*/ 108751 w 119738"/>
                  <a:gd name="connsiteY19" fmla="*/ 57388 h 11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738" h="119798">
                    <a:moveTo>
                      <a:pt x="28525" y="45644"/>
                    </a:moveTo>
                    <a:lnTo>
                      <a:pt x="78416" y="45644"/>
                    </a:lnTo>
                    <a:cubicBezTo>
                      <a:pt x="83920" y="45644"/>
                      <a:pt x="88407" y="41171"/>
                      <a:pt x="88407" y="35659"/>
                    </a:cubicBezTo>
                    <a:cubicBezTo>
                      <a:pt x="88407" y="30167"/>
                      <a:pt x="83920" y="25677"/>
                      <a:pt x="78416" y="25677"/>
                    </a:cubicBezTo>
                    <a:lnTo>
                      <a:pt x="28525" y="25677"/>
                    </a:lnTo>
                    <a:lnTo>
                      <a:pt x="28525" y="45644"/>
                    </a:lnTo>
                    <a:close/>
                    <a:moveTo>
                      <a:pt x="28525" y="94123"/>
                    </a:moveTo>
                    <a:lnTo>
                      <a:pt x="79893" y="94123"/>
                    </a:lnTo>
                    <a:cubicBezTo>
                      <a:pt x="86178" y="94123"/>
                      <a:pt x="91264" y="89016"/>
                      <a:pt x="91264" y="82700"/>
                    </a:cubicBezTo>
                    <a:cubicBezTo>
                      <a:pt x="91264" y="76405"/>
                      <a:pt x="86181" y="71299"/>
                      <a:pt x="79896" y="71299"/>
                    </a:cubicBezTo>
                    <a:lnTo>
                      <a:pt x="28525" y="71299"/>
                    </a:lnTo>
                    <a:lnTo>
                      <a:pt x="28525" y="94123"/>
                    </a:lnTo>
                    <a:close/>
                    <a:moveTo>
                      <a:pt x="108751" y="57388"/>
                    </a:moveTo>
                    <a:cubicBezTo>
                      <a:pt x="115528" y="63991"/>
                      <a:pt x="119738" y="73218"/>
                      <a:pt x="119738" y="83434"/>
                    </a:cubicBezTo>
                    <a:cubicBezTo>
                      <a:pt x="119738" y="103480"/>
                      <a:pt x="103480" y="119769"/>
                      <a:pt x="83431" y="119798"/>
                    </a:cubicBezTo>
                    <a:lnTo>
                      <a:pt x="0" y="119798"/>
                    </a:lnTo>
                    <a:lnTo>
                      <a:pt x="0" y="0"/>
                    </a:lnTo>
                    <a:lnTo>
                      <a:pt x="82058" y="6"/>
                    </a:lnTo>
                    <a:cubicBezTo>
                      <a:pt x="101317" y="36"/>
                      <a:pt x="116916" y="15674"/>
                      <a:pt x="116916" y="34939"/>
                    </a:cubicBezTo>
                    <a:cubicBezTo>
                      <a:pt x="116916" y="43483"/>
                      <a:pt x="113840" y="51314"/>
                      <a:pt x="108751" y="57388"/>
                    </a:cubicBezTo>
                    <a:close/>
                  </a:path>
                </a:pathLst>
              </a:custGeom>
              <a:solidFill>
                <a:srgbClr val="10384F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80551F38-7F97-F150-F0DC-A1B95E3D6EC6}"/>
                  </a:ext>
                </a:extLst>
              </p:cNvPr>
              <p:cNvSpPr/>
              <p:nvPr/>
            </p:nvSpPr>
            <p:spPr>
              <a:xfrm>
                <a:off x="796952" y="1142605"/>
                <a:ext cx="147536" cy="119753"/>
              </a:xfrm>
              <a:custGeom>
                <a:avLst/>
                <a:gdLst>
                  <a:gd name="connsiteX0" fmla="*/ 147537 w 147536"/>
                  <a:gd name="connsiteY0" fmla="*/ 119754 h 119753"/>
                  <a:gd name="connsiteX1" fmla="*/ 116918 w 147536"/>
                  <a:gd name="connsiteY1" fmla="*/ 119754 h 119753"/>
                  <a:gd name="connsiteX2" fmla="*/ 107278 w 147536"/>
                  <a:gd name="connsiteY2" fmla="*/ 99788 h 119753"/>
                  <a:gd name="connsiteX3" fmla="*/ 40258 w 147536"/>
                  <a:gd name="connsiteY3" fmla="*/ 99788 h 119753"/>
                  <a:gd name="connsiteX4" fmla="*/ 30604 w 147536"/>
                  <a:gd name="connsiteY4" fmla="*/ 119754 h 119753"/>
                  <a:gd name="connsiteX5" fmla="*/ 0 w 147536"/>
                  <a:gd name="connsiteY5" fmla="*/ 119754 h 119753"/>
                  <a:gd name="connsiteX6" fmla="*/ 59877 w 147536"/>
                  <a:gd name="connsiteY6" fmla="*/ 0 h 119753"/>
                  <a:gd name="connsiteX7" fmla="*/ 87642 w 147536"/>
                  <a:gd name="connsiteY7" fmla="*/ 0 h 119753"/>
                  <a:gd name="connsiteX8" fmla="*/ 147537 w 147536"/>
                  <a:gd name="connsiteY8" fmla="*/ 119754 h 119753"/>
                  <a:gd name="connsiteX9" fmla="*/ 73767 w 147536"/>
                  <a:gd name="connsiteY9" fmla="*/ 30640 h 119753"/>
                  <a:gd name="connsiteX10" fmla="*/ 52733 w 147536"/>
                  <a:gd name="connsiteY10" fmla="*/ 74142 h 119753"/>
                  <a:gd name="connsiteX11" fmla="*/ 94800 w 147536"/>
                  <a:gd name="connsiteY11" fmla="*/ 74142 h 119753"/>
                  <a:gd name="connsiteX12" fmla="*/ 73767 w 147536"/>
                  <a:gd name="connsiteY12" fmla="*/ 30640 h 119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7536" h="119753">
                    <a:moveTo>
                      <a:pt x="147537" y="119754"/>
                    </a:moveTo>
                    <a:lnTo>
                      <a:pt x="116918" y="119754"/>
                    </a:lnTo>
                    <a:lnTo>
                      <a:pt x="107278" y="99788"/>
                    </a:lnTo>
                    <a:lnTo>
                      <a:pt x="40258" y="99788"/>
                    </a:lnTo>
                    <a:lnTo>
                      <a:pt x="30604" y="119754"/>
                    </a:lnTo>
                    <a:lnTo>
                      <a:pt x="0" y="119754"/>
                    </a:lnTo>
                    <a:lnTo>
                      <a:pt x="59877" y="0"/>
                    </a:lnTo>
                    <a:lnTo>
                      <a:pt x="87642" y="0"/>
                    </a:lnTo>
                    <a:lnTo>
                      <a:pt x="147537" y="119754"/>
                    </a:lnTo>
                    <a:close/>
                    <a:moveTo>
                      <a:pt x="73767" y="30640"/>
                    </a:moveTo>
                    <a:lnTo>
                      <a:pt x="52733" y="74142"/>
                    </a:lnTo>
                    <a:lnTo>
                      <a:pt x="94800" y="74142"/>
                    </a:lnTo>
                    <a:lnTo>
                      <a:pt x="73767" y="30640"/>
                    </a:lnTo>
                    <a:close/>
                  </a:path>
                </a:pathLst>
              </a:custGeom>
              <a:solidFill>
                <a:srgbClr val="10384F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8E1F264A-10F7-DA90-81DC-3C90ED113721}"/>
                  </a:ext>
                </a:extLst>
              </p:cNvPr>
              <p:cNvSpPr/>
              <p:nvPr/>
            </p:nvSpPr>
            <p:spPr>
              <a:xfrm>
                <a:off x="795732" y="1288032"/>
                <a:ext cx="149982" cy="119762"/>
              </a:xfrm>
              <a:custGeom>
                <a:avLst/>
                <a:gdLst>
                  <a:gd name="connsiteX0" fmla="*/ 115668 w 149982"/>
                  <a:gd name="connsiteY0" fmla="*/ 0 h 119762"/>
                  <a:gd name="connsiteX1" fmla="*/ 149983 w 149982"/>
                  <a:gd name="connsiteY1" fmla="*/ 0 h 119762"/>
                  <a:gd name="connsiteX2" fmla="*/ 89254 w 149982"/>
                  <a:gd name="connsiteY2" fmla="*/ 77975 h 119762"/>
                  <a:gd name="connsiteX3" fmla="*/ 89254 w 149982"/>
                  <a:gd name="connsiteY3" fmla="*/ 119763 h 119762"/>
                  <a:gd name="connsiteX4" fmla="*/ 60724 w 149982"/>
                  <a:gd name="connsiteY4" fmla="*/ 119763 h 119762"/>
                  <a:gd name="connsiteX5" fmla="*/ 60724 w 149982"/>
                  <a:gd name="connsiteY5" fmla="*/ 77975 h 119762"/>
                  <a:gd name="connsiteX6" fmla="*/ 0 w 149982"/>
                  <a:gd name="connsiteY6" fmla="*/ 0 h 119762"/>
                  <a:gd name="connsiteX7" fmla="*/ 34308 w 149982"/>
                  <a:gd name="connsiteY7" fmla="*/ 0 h 119762"/>
                  <a:gd name="connsiteX8" fmla="*/ 74996 w 149982"/>
                  <a:gd name="connsiteY8" fmla="*/ 54534 h 11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982" h="119762">
                    <a:moveTo>
                      <a:pt x="115668" y="0"/>
                    </a:moveTo>
                    <a:lnTo>
                      <a:pt x="149983" y="0"/>
                    </a:lnTo>
                    <a:lnTo>
                      <a:pt x="89254" y="77975"/>
                    </a:lnTo>
                    <a:lnTo>
                      <a:pt x="89254" y="119763"/>
                    </a:lnTo>
                    <a:lnTo>
                      <a:pt x="60724" y="119763"/>
                    </a:lnTo>
                    <a:lnTo>
                      <a:pt x="60724" y="77975"/>
                    </a:lnTo>
                    <a:lnTo>
                      <a:pt x="0" y="0"/>
                    </a:lnTo>
                    <a:lnTo>
                      <a:pt x="34308" y="0"/>
                    </a:lnTo>
                    <a:lnTo>
                      <a:pt x="74996" y="54534"/>
                    </a:lnTo>
                    <a:close/>
                  </a:path>
                </a:pathLst>
              </a:custGeom>
              <a:solidFill>
                <a:srgbClr val="10384F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12AFFC98-4695-55FA-E1BD-22DE588357C1}"/>
                  </a:ext>
                </a:extLst>
              </p:cNvPr>
              <p:cNvSpPr/>
              <p:nvPr/>
            </p:nvSpPr>
            <p:spPr>
              <a:xfrm>
                <a:off x="961827" y="1288032"/>
                <a:ext cx="108357" cy="119762"/>
              </a:xfrm>
              <a:custGeom>
                <a:avLst/>
                <a:gdLst>
                  <a:gd name="connsiteX0" fmla="*/ 108358 w 108357"/>
                  <a:gd name="connsiteY0" fmla="*/ 0 h 119762"/>
                  <a:gd name="connsiteX1" fmla="*/ 108358 w 108357"/>
                  <a:gd name="connsiteY1" fmla="*/ 25669 h 119762"/>
                  <a:gd name="connsiteX2" fmla="*/ 28518 w 108357"/>
                  <a:gd name="connsiteY2" fmla="*/ 25669 h 119762"/>
                  <a:gd name="connsiteX3" fmla="*/ 28518 w 108357"/>
                  <a:gd name="connsiteY3" fmla="*/ 45632 h 119762"/>
                  <a:gd name="connsiteX4" fmla="*/ 105503 w 108357"/>
                  <a:gd name="connsiteY4" fmla="*/ 45620 h 119762"/>
                  <a:gd name="connsiteX5" fmla="*/ 105503 w 108357"/>
                  <a:gd name="connsiteY5" fmla="*/ 71275 h 119762"/>
                  <a:gd name="connsiteX6" fmla="*/ 28518 w 108357"/>
                  <a:gd name="connsiteY6" fmla="*/ 71275 h 119762"/>
                  <a:gd name="connsiteX7" fmla="*/ 28518 w 108357"/>
                  <a:gd name="connsiteY7" fmla="*/ 94096 h 119762"/>
                  <a:gd name="connsiteX8" fmla="*/ 108358 w 108357"/>
                  <a:gd name="connsiteY8" fmla="*/ 94096 h 119762"/>
                  <a:gd name="connsiteX9" fmla="*/ 108358 w 108357"/>
                  <a:gd name="connsiteY9" fmla="*/ 119763 h 119762"/>
                  <a:gd name="connsiteX10" fmla="*/ 0 w 108357"/>
                  <a:gd name="connsiteY10" fmla="*/ 119763 h 119762"/>
                  <a:gd name="connsiteX11" fmla="*/ 0 w 108357"/>
                  <a:gd name="connsiteY11" fmla="*/ 0 h 11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357" h="119762">
                    <a:moveTo>
                      <a:pt x="108358" y="0"/>
                    </a:moveTo>
                    <a:lnTo>
                      <a:pt x="108358" y="25669"/>
                    </a:lnTo>
                    <a:lnTo>
                      <a:pt x="28518" y="25669"/>
                    </a:lnTo>
                    <a:lnTo>
                      <a:pt x="28518" y="45632"/>
                    </a:lnTo>
                    <a:lnTo>
                      <a:pt x="105503" y="45620"/>
                    </a:lnTo>
                    <a:lnTo>
                      <a:pt x="105503" y="71275"/>
                    </a:lnTo>
                    <a:lnTo>
                      <a:pt x="28518" y="71275"/>
                    </a:lnTo>
                    <a:lnTo>
                      <a:pt x="28518" y="94096"/>
                    </a:lnTo>
                    <a:lnTo>
                      <a:pt x="108358" y="94096"/>
                    </a:lnTo>
                    <a:lnTo>
                      <a:pt x="108358" y="119763"/>
                    </a:lnTo>
                    <a:lnTo>
                      <a:pt x="0" y="1197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0384F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368D4999-0F3C-AF70-63A2-09B0762141BE}"/>
                  </a:ext>
                </a:extLst>
              </p:cNvPr>
              <p:cNvSpPr/>
              <p:nvPr/>
            </p:nvSpPr>
            <p:spPr>
              <a:xfrm>
                <a:off x="1108369" y="1288032"/>
                <a:ext cx="118341" cy="119762"/>
              </a:xfrm>
              <a:custGeom>
                <a:avLst/>
                <a:gdLst>
                  <a:gd name="connsiteX0" fmla="*/ 49907 w 118341"/>
                  <a:gd name="connsiteY0" fmla="*/ 74139 h 119762"/>
                  <a:gd name="connsiteX1" fmla="*/ 28514 w 118341"/>
                  <a:gd name="connsiteY1" fmla="*/ 74139 h 119762"/>
                  <a:gd name="connsiteX2" fmla="*/ 28514 w 118341"/>
                  <a:gd name="connsiteY2" fmla="*/ 119763 h 119762"/>
                  <a:gd name="connsiteX3" fmla="*/ 0 w 118341"/>
                  <a:gd name="connsiteY3" fmla="*/ 119763 h 119762"/>
                  <a:gd name="connsiteX4" fmla="*/ 0 w 118341"/>
                  <a:gd name="connsiteY4" fmla="*/ 0 h 119762"/>
                  <a:gd name="connsiteX5" fmla="*/ 72835 w 118341"/>
                  <a:gd name="connsiteY5" fmla="*/ 0 h 119762"/>
                  <a:gd name="connsiteX6" fmla="*/ 109804 w 118341"/>
                  <a:gd name="connsiteY6" fmla="*/ 37107 h 119762"/>
                  <a:gd name="connsiteX7" fmla="*/ 83193 w 118341"/>
                  <a:gd name="connsiteY7" fmla="*/ 72688 h 119762"/>
                  <a:gd name="connsiteX8" fmla="*/ 118342 w 118341"/>
                  <a:gd name="connsiteY8" fmla="*/ 119763 h 119762"/>
                  <a:gd name="connsiteX9" fmla="*/ 84117 w 118341"/>
                  <a:gd name="connsiteY9" fmla="*/ 119763 h 119762"/>
                  <a:gd name="connsiteX10" fmla="*/ 49907 w 118341"/>
                  <a:gd name="connsiteY10" fmla="*/ 74139 h 119762"/>
                  <a:gd name="connsiteX11" fmla="*/ 69932 w 118341"/>
                  <a:gd name="connsiteY11" fmla="*/ 25669 h 119762"/>
                  <a:gd name="connsiteX12" fmla="*/ 28514 w 118341"/>
                  <a:gd name="connsiteY12" fmla="*/ 25669 h 119762"/>
                  <a:gd name="connsiteX13" fmla="*/ 28514 w 118341"/>
                  <a:gd name="connsiteY13" fmla="*/ 48478 h 119762"/>
                  <a:gd name="connsiteX14" fmla="*/ 69932 w 118341"/>
                  <a:gd name="connsiteY14" fmla="*/ 48478 h 119762"/>
                  <a:gd name="connsiteX15" fmla="*/ 81262 w 118341"/>
                  <a:gd name="connsiteY15" fmla="*/ 37080 h 119762"/>
                  <a:gd name="connsiteX16" fmla="*/ 69932 w 118341"/>
                  <a:gd name="connsiteY16" fmla="*/ 25669 h 11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341" h="119762">
                    <a:moveTo>
                      <a:pt x="49907" y="74139"/>
                    </a:moveTo>
                    <a:lnTo>
                      <a:pt x="28514" y="74139"/>
                    </a:lnTo>
                    <a:lnTo>
                      <a:pt x="28514" y="119763"/>
                    </a:lnTo>
                    <a:lnTo>
                      <a:pt x="0" y="119763"/>
                    </a:lnTo>
                    <a:lnTo>
                      <a:pt x="0" y="0"/>
                    </a:lnTo>
                    <a:lnTo>
                      <a:pt x="72835" y="0"/>
                    </a:lnTo>
                    <a:cubicBezTo>
                      <a:pt x="93257" y="69"/>
                      <a:pt x="109804" y="16654"/>
                      <a:pt x="109804" y="37107"/>
                    </a:cubicBezTo>
                    <a:cubicBezTo>
                      <a:pt x="109804" y="53985"/>
                      <a:pt x="98639" y="68208"/>
                      <a:pt x="83193" y="72688"/>
                    </a:cubicBezTo>
                    <a:lnTo>
                      <a:pt x="118342" y="119763"/>
                    </a:lnTo>
                    <a:lnTo>
                      <a:pt x="84117" y="119763"/>
                    </a:lnTo>
                    <a:lnTo>
                      <a:pt x="49907" y="74139"/>
                    </a:lnTo>
                    <a:close/>
                    <a:moveTo>
                      <a:pt x="69932" y="25669"/>
                    </a:moveTo>
                    <a:lnTo>
                      <a:pt x="28514" y="25669"/>
                    </a:lnTo>
                    <a:lnTo>
                      <a:pt x="28514" y="48478"/>
                    </a:lnTo>
                    <a:lnTo>
                      <a:pt x="69932" y="48478"/>
                    </a:lnTo>
                    <a:cubicBezTo>
                      <a:pt x="76200" y="48439"/>
                      <a:pt x="81262" y="43338"/>
                      <a:pt x="81262" y="37080"/>
                    </a:cubicBezTo>
                    <a:cubicBezTo>
                      <a:pt x="81262" y="30803"/>
                      <a:pt x="76200" y="25706"/>
                      <a:pt x="69932" y="25669"/>
                    </a:cubicBezTo>
                    <a:close/>
                  </a:path>
                </a:pathLst>
              </a:custGeom>
              <a:solidFill>
                <a:srgbClr val="10384F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D2FD1E42-0D7F-D23F-FB61-CBC36D7D800A}"/>
                  </a:ext>
                </a:extLst>
              </p:cNvPr>
              <p:cNvSpPr/>
              <p:nvPr/>
            </p:nvSpPr>
            <p:spPr>
              <a:xfrm>
                <a:off x="661516" y="1288032"/>
                <a:ext cx="147524" cy="119762"/>
              </a:xfrm>
              <a:custGeom>
                <a:avLst/>
                <a:gdLst>
                  <a:gd name="connsiteX0" fmla="*/ 147524 w 147524"/>
                  <a:gd name="connsiteY0" fmla="*/ 119763 h 119762"/>
                  <a:gd name="connsiteX1" fmla="*/ 116911 w 147524"/>
                  <a:gd name="connsiteY1" fmla="*/ 119763 h 119762"/>
                  <a:gd name="connsiteX2" fmla="*/ 107273 w 147524"/>
                  <a:gd name="connsiteY2" fmla="*/ 99800 h 119762"/>
                  <a:gd name="connsiteX3" fmla="*/ 40256 w 147524"/>
                  <a:gd name="connsiteY3" fmla="*/ 99800 h 119762"/>
                  <a:gd name="connsiteX4" fmla="*/ 30603 w 147524"/>
                  <a:gd name="connsiteY4" fmla="*/ 119763 h 119762"/>
                  <a:gd name="connsiteX5" fmla="*/ 0 w 147524"/>
                  <a:gd name="connsiteY5" fmla="*/ 119763 h 119762"/>
                  <a:gd name="connsiteX6" fmla="*/ 59877 w 147524"/>
                  <a:gd name="connsiteY6" fmla="*/ 0 h 119762"/>
                  <a:gd name="connsiteX7" fmla="*/ 87638 w 147524"/>
                  <a:gd name="connsiteY7" fmla="*/ 0 h 119762"/>
                  <a:gd name="connsiteX8" fmla="*/ 147524 w 147524"/>
                  <a:gd name="connsiteY8" fmla="*/ 119763 h 119762"/>
                  <a:gd name="connsiteX9" fmla="*/ 73763 w 147524"/>
                  <a:gd name="connsiteY9" fmla="*/ 30636 h 119762"/>
                  <a:gd name="connsiteX10" fmla="*/ 52722 w 147524"/>
                  <a:gd name="connsiteY10" fmla="*/ 74139 h 119762"/>
                  <a:gd name="connsiteX11" fmla="*/ 94788 w 147524"/>
                  <a:gd name="connsiteY11" fmla="*/ 74139 h 119762"/>
                  <a:gd name="connsiteX12" fmla="*/ 73763 w 147524"/>
                  <a:gd name="connsiteY12" fmla="*/ 30636 h 11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7524" h="119762">
                    <a:moveTo>
                      <a:pt x="147524" y="119763"/>
                    </a:moveTo>
                    <a:lnTo>
                      <a:pt x="116911" y="119763"/>
                    </a:lnTo>
                    <a:lnTo>
                      <a:pt x="107273" y="99800"/>
                    </a:lnTo>
                    <a:lnTo>
                      <a:pt x="40256" y="99800"/>
                    </a:lnTo>
                    <a:lnTo>
                      <a:pt x="30603" y="119763"/>
                    </a:lnTo>
                    <a:lnTo>
                      <a:pt x="0" y="119763"/>
                    </a:lnTo>
                    <a:lnTo>
                      <a:pt x="59877" y="0"/>
                    </a:lnTo>
                    <a:lnTo>
                      <a:pt x="87638" y="0"/>
                    </a:lnTo>
                    <a:lnTo>
                      <a:pt x="147524" y="119763"/>
                    </a:lnTo>
                    <a:close/>
                    <a:moveTo>
                      <a:pt x="73763" y="30636"/>
                    </a:moveTo>
                    <a:lnTo>
                      <a:pt x="52722" y="74139"/>
                    </a:lnTo>
                    <a:lnTo>
                      <a:pt x="94788" y="74139"/>
                    </a:lnTo>
                    <a:lnTo>
                      <a:pt x="73763" y="30636"/>
                    </a:lnTo>
                    <a:close/>
                  </a:path>
                </a:pathLst>
              </a:custGeom>
              <a:solidFill>
                <a:srgbClr val="10384F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2D1E1444-15E0-9089-CAE0-4CF5160C22D0}"/>
                  </a:ext>
                </a:extLst>
              </p:cNvPr>
              <p:cNvSpPr/>
              <p:nvPr/>
            </p:nvSpPr>
            <p:spPr>
              <a:xfrm>
                <a:off x="525902" y="1288096"/>
                <a:ext cx="119724" cy="119804"/>
              </a:xfrm>
              <a:custGeom>
                <a:avLst/>
                <a:gdLst>
                  <a:gd name="connsiteX0" fmla="*/ 28523 w 119724"/>
                  <a:gd name="connsiteY0" fmla="*/ 45639 h 119804"/>
                  <a:gd name="connsiteX1" fmla="*/ 78404 w 119724"/>
                  <a:gd name="connsiteY1" fmla="*/ 45639 h 119804"/>
                  <a:gd name="connsiteX2" fmla="*/ 88398 w 119724"/>
                  <a:gd name="connsiteY2" fmla="*/ 35658 h 119804"/>
                  <a:gd name="connsiteX3" fmla="*/ 78404 w 119724"/>
                  <a:gd name="connsiteY3" fmla="*/ 25677 h 119804"/>
                  <a:gd name="connsiteX4" fmla="*/ 28523 w 119724"/>
                  <a:gd name="connsiteY4" fmla="*/ 25673 h 119804"/>
                  <a:gd name="connsiteX5" fmla="*/ 28523 w 119724"/>
                  <a:gd name="connsiteY5" fmla="*/ 45639 h 119804"/>
                  <a:gd name="connsiteX6" fmla="*/ 28523 w 119724"/>
                  <a:gd name="connsiteY6" fmla="*/ 94120 h 119804"/>
                  <a:gd name="connsiteX7" fmla="*/ 79876 w 119724"/>
                  <a:gd name="connsiteY7" fmla="*/ 94120 h 119804"/>
                  <a:gd name="connsiteX8" fmla="*/ 91252 w 119724"/>
                  <a:gd name="connsiteY8" fmla="*/ 82695 h 119804"/>
                  <a:gd name="connsiteX9" fmla="*/ 79884 w 119724"/>
                  <a:gd name="connsiteY9" fmla="*/ 71288 h 119804"/>
                  <a:gd name="connsiteX10" fmla="*/ 28523 w 119724"/>
                  <a:gd name="connsiteY10" fmla="*/ 71288 h 119804"/>
                  <a:gd name="connsiteX11" fmla="*/ 28523 w 119724"/>
                  <a:gd name="connsiteY11" fmla="*/ 94120 h 119804"/>
                  <a:gd name="connsiteX12" fmla="*/ 108734 w 119724"/>
                  <a:gd name="connsiteY12" fmla="*/ 57381 h 119804"/>
                  <a:gd name="connsiteX13" fmla="*/ 119724 w 119724"/>
                  <a:gd name="connsiteY13" fmla="*/ 83429 h 119804"/>
                  <a:gd name="connsiteX14" fmla="*/ 83425 w 119724"/>
                  <a:gd name="connsiteY14" fmla="*/ 119805 h 119804"/>
                  <a:gd name="connsiteX15" fmla="*/ 0 w 119724"/>
                  <a:gd name="connsiteY15" fmla="*/ 119805 h 119804"/>
                  <a:gd name="connsiteX16" fmla="*/ 0 w 119724"/>
                  <a:gd name="connsiteY16" fmla="*/ 0 h 119804"/>
                  <a:gd name="connsiteX17" fmla="*/ 82054 w 119724"/>
                  <a:gd name="connsiteY17" fmla="*/ 0 h 119804"/>
                  <a:gd name="connsiteX18" fmla="*/ 116912 w 119724"/>
                  <a:gd name="connsiteY18" fmla="*/ 34933 h 119804"/>
                  <a:gd name="connsiteX19" fmla="*/ 108734 w 119724"/>
                  <a:gd name="connsiteY19" fmla="*/ 57381 h 119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724" h="119804">
                    <a:moveTo>
                      <a:pt x="28523" y="45639"/>
                    </a:moveTo>
                    <a:lnTo>
                      <a:pt x="78404" y="45639"/>
                    </a:lnTo>
                    <a:cubicBezTo>
                      <a:pt x="83915" y="45639"/>
                      <a:pt x="88398" y="41164"/>
                      <a:pt x="88398" y="35658"/>
                    </a:cubicBezTo>
                    <a:cubicBezTo>
                      <a:pt x="88398" y="30160"/>
                      <a:pt x="83915" y="25677"/>
                      <a:pt x="78404" y="25677"/>
                    </a:cubicBezTo>
                    <a:lnTo>
                      <a:pt x="28523" y="25673"/>
                    </a:lnTo>
                    <a:lnTo>
                      <a:pt x="28523" y="45639"/>
                    </a:lnTo>
                    <a:close/>
                    <a:moveTo>
                      <a:pt x="28523" y="94120"/>
                    </a:moveTo>
                    <a:lnTo>
                      <a:pt x="79876" y="94120"/>
                    </a:lnTo>
                    <a:cubicBezTo>
                      <a:pt x="86173" y="94120"/>
                      <a:pt x="91252" y="89007"/>
                      <a:pt x="91252" y="82695"/>
                    </a:cubicBezTo>
                    <a:cubicBezTo>
                      <a:pt x="91252" y="76401"/>
                      <a:pt x="86181" y="71288"/>
                      <a:pt x="79884" y="71288"/>
                    </a:cubicBezTo>
                    <a:lnTo>
                      <a:pt x="28523" y="71288"/>
                    </a:lnTo>
                    <a:lnTo>
                      <a:pt x="28523" y="94120"/>
                    </a:lnTo>
                    <a:close/>
                    <a:moveTo>
                      <a:pt x="108734" y="57381"/>
                    </a:moveTo>
                    <a:cubicBezTo>
                      <a:pt x="115518" y="63985"/>
                      <a:pt x="119724" y="73215"/>
                      <a:pt x="119724" y="83429"/>
                    </a:cubicBezTo>
                    <a:cubicBezTo>
                      <a:pt x="119724" y="103481"/>
                      <a:pt x="103470" y="119769"/>
                      <a:pt x="83425" y="119805"/>
                    </a:cubicBezTo>
                    <a:lnTo>
                      <a:pt x="0" y="119805"/>
                    </a:lnTo>
                    <a:lnTo>
                      <a:pt x="0" y="0"/>
                    </a:lnTo>
                    <a:lnTo>
                      <a:pt x="82054" y="0"/>
                    </a:lnTo>
                    <a:cubicBezTo>
                      <a:pt x="101313" y="39"/>
                      <a:pt x="116912" y="15667"/>
                      <a:pt x="116912" y="34933"/>
                    </a:cubicBezTo>
                    <a:cubicBezTo>
                      <a:pt x="116912" y="43482"/>
                      <a:pt x="113833" y="51310"/>
                      <a:pt x="108734" y="57381"/>
                    </a:cubicBezTo>
                    <a:close/>
                  </a:path>
                </a:pathLst>
              </a:custGeom>
              <a:solidFill>
                <a:srgbClr val="10384F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339EAC40-946B-55F2-1E2C-87306C7326EF}"/>
                  </a:ext>
                </a:extLst>
              </p:cNvPr>
              <p:cNvSpPr/>
              <p:nvPr/>
            </p:nvSpPr>
            <p:spPr>
              <a:xfrm>
                <a:off x="816551" y="1433454"/>
                <a:ext cx="108363" cy="119753"/>
              </a:xfrm>
              <a:custGeom>
                <a:avLst/>
                <a:gdLst>
                  <a:gd name="connsiteX0" fmla="*/ 108363 w 108363"/>
                  <a:gd name="connsiteY0" fmla="*/ 0 h 119753"/>
                  <a:gd name="connsiteX1" fmla="*/ 108363 w 108363"/>
                  <a:gd name="connsiteY1" fmla="*/ 25673 h 119753"/>
                  <a:gd name="connsiteX2" fmla="*/ 28509 w 108363"/>
                  <a:gd name="connsiteY2" fmla="*/ 25673 h 119753"/>
                  <a:gd name="connsiteX3" fmla="*/ 28509 w 108363"/>
                  <a:gd name="connsiteY3" fmla="*/ 45636 h 119753"/>
                  <a:gd name="connsiteX4" fmla="*/ 105502 w 108363"/>
                  <a:gd name="connsiteY4" fmla="*/ 45624 h 119753"/>
                  <a:gd name="connsiteX5" fmla="*/ 105502 w 108363"/>
                  <a:gd name="connsiteY5" fmla="*/ 71279 h 119753"/>
                  <a:gd name="connsiteX6" fmla="*/ 28509 w 108363"/>
                  <a:gd name="connsiteY6" fmla="*/ 71279 h 119753"/>
                  <a:gd name="connsiteX7" fmla="*/ 28509 w 108363"/>
                  <a:gd name="connsiteY7" fmla="*/ 94100 h 119753"/>
                  <a:gd name="connsiteX8" fmla="*/ 108363 w 108363"/>
                  <a:gd name="connsiteY8" fmla="*/ 94100 h 119753"/>
                  <a:gd name="connsiteX9" fmla="*/ 108363 w 108363"/>
                  <a:gd name="connsiteY9" fmla="*/ 119754 h 119753"/>
                  <a:gd name="connsiteX10" fmla="*/ 0 w 108363"/>
                  <a:gd name="connsiteY10" fmla="*/ 119754 h 119753"/>
                  <a:gd name="connsiteX11" fmla="*/ 0 w 108363"/>
                  <a:gd name="connsiteY11" fmla="*/ 0 h 119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363" h="119753">
                    <a:moveTo>
                      <a:pt x="108363" y="0"/>
                    </a:moveTo>
                    <a:lnTo>
                      <a:pt x="108363" y="25673"/>
                    </a:lnTo>
                    <a:lnTo>
                      <a:pt x="28509" y="25673"/>
                    </a:lnTo>
                    <a:lnTo>
                      <a:pt x="28509" y="45636"/>
                    </a:lnTo>
                    <a:lnTo>
                      <a:pt x="105502" y="45624"/>
                    </a:lnTo>
                    <a:lnTo>
                      <a:pt x="105502" y="71279"/>
                    </a:lnTo>
                    <a:lnTo>
                      <a:pt x="28509" y="71279"/>
                    </a:lnTo>
                    <a:lnTo>
                      <a:pt x="28509" y="94100"/>
                    </a:lnTo>
                    <a:lnTo>
                      <a:pt x="108363" y="94100"/>
                    </a:lnTo>
                    <a:lnTo>
                      <a:pt x="108363" y="119754"/>
                    </a:lnTo>
                    <a:lnTo>
                      <a:pt x="0" y="1197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0384F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FF5CBC5F-F5FF-AF0F-0432-1FAD7F904B40}"/>
                  </a:ext>
                </a:extLst>
              </p:cNvPr>
              <p:cNvSpPr/>
              <p:nvPr/>
            </p:nvSpPr>
            <p:spPr>
              <a:xfrm>
                <a:off x="816548" y="1581733"/>
                <a:ext cx="129754" cy="119760"/>
              </a:xfrm>
              <a:custGeom>
                <a:avLst/>
                <a:gdLst>
                  <a:gd name="connsiteX0" fmla="*/ 88346 w 129754"/>
                  <a:gd name="connsiteY0" fmla="*/ 37098 h 119760"/>
                  <a:gd name="connsiteX1" fmla="*/ 77043 w 129754"/>
                  <a:gd name="connsiteY1" fmla="*/ 25678 h 119760"/>
                  <a:gd name="connsiteX2" fmla="*/ 28512 w 129754"/>
                  <a:gd name="connsiteY2" fmla="*/ 25678 h 119760"/>
                  <a:gd name="connsiteX3" fmla="*/ 28512 w 129754"/>
                  <a:gd name="connsiteY3" fmla="*/ 48476 h 119760"/>
                  <a:gd name="connsiteX4" fmla="*/ 77043 w 129754"/>
                  <a:gd name="connsiteY4" fmla="*/ 48476 h 119760"/>
                  <a:gd name="connsiteX5" fmla="*/ 88346 w 129754"/>
                  <a:gd name="connsiteY5" fmla="*/ 37098 h 119760"/>
                  <a:gd name="connsiteX6" fmla="*/ 0 w 129754"/>
                  <a:gd name="connsiteY6" fmla="*/ 119760 h 119760"/>
                  <a:gd name="connsiteX7" fmla="*/ 0 w 129754"/>
                  <a:gd name="connsiteY7" fmla="*/ 0 h 119760"/>
                  <a:gd name="connsiteX8" fmla="*/ 79996 w 129754"/>
                  <a:gd name="connsiteY8" fmla="*/ 0 h 119760"/>
                  <a:gd name="connsiteX9" fmla="*/ 116843 w 129754"/>
                  <a:gd name="connsiteY9" fmla="*/ 37122 h 119760"/>
                  <a:gd name="connsiteX10" fmla="*/ 93781 w 129754"/>
                  <a:gd name="connsiteY10" fmla="*/ 71505 h 119760"/>
                  <a:gd name="connsiteX11" fmla="*/ 129754 w 129754"/>
                  <a:gd name="connsiteY11" fmla="*/ 119760 h 119760"/>
                  <a:gd name="connsiteX12" fmla="*/ 95523 w 129754"/>
                  <a:gd name="connsiteY12" fmla="*/ 119760 h 119760"/>
                  <a:gd name="connsiteX13" fmla="*/ 61298 w 129754"/>
                  <a:gd name="connsiteY13" fmla="*/ 74147 h 119760"/>
                  <a:gd name="connsiteX14" fmla="*/ 28512 w 129754"/>
                  <a:gd name="connsiteY14" fmla="*/ 74147 h 119760"/>
                  <a:gd name="connsiteX15" fmla="*/ 28512 w 129754"/>
                  <a:gd name="connsiteY15" fmla="*/ 119760 h 119760"/>
                  <a:gd name="connsiteX16" fmla="*/ 0 w 129754"/>
                  <a:gd name="connsiteY16" fmla="*/ 119760 h 11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9754" h="119760">
                    <a:moveTo>
                      <a:pt x="88346" y="37098"/>
                    </a:moveTo>
                    <a:cubicBezTo>
                      <a:pt x="88346" y="30815"/>
                      <a:pt x="83296" y="25739"/>
                      <a:pt x="77043" y="25678"/>
                    </a:cubicBezTo>
                    <a:lnTo>
                      <a:pt x="28512" y="25678"/>
                    </a:lnTo>
                    <a:lnTo>
                      <a:pt x="28512" y="48476"/>
                    </a:lnTo>
                    <a:lnTo>
                      <a:pt x="77043" y="48476"/>
                    </a:lnTo>
                    <a:cubicBezTo>
                      <a:pt x="83302" y="48416"/>
                      <a:pt x="88346" y="43327"/>
                      <a:pt x="88346" y="37098"/>
                    </a:cubicBezTo>
                    <a:close/>
                    <a:moveTo>
                      <a:pt x="0" y="119760"/>
                    </a:moveTo>
                    <a:lnTo>
                      <a:pt x="0" y="0"/>
                    </a:lnTo>
                    <a:lnTo>
                      <a:pt x="79996" y="0"/>
                    </a:lnTo>
                    <a:cubicBezTo>
                      <a:pt x="100377" y="137"/>
                      <a:pt x="116843" y="16700"/>
                      <a:pt x="116843" y="37122"/>
                    </a:cubicBezTo>
                    <a:cubicBezTo>
                      <a:pt x="116843" y="52652"/>
                      <a:pt x="107316" y="65962"/>
                      <a:pt x="93781" y="71505"/>
                    </a:cubicBezTo>
                    <a:lnTo>
                      <a:pt x="129754" y="119760"/>
                    </a:lnTo>
                    <a:lnTo>
                      <a:pt x="95523" y="119760"/>
                    </a:lnTo>
                    <a:lnTo>
                      <a:pt x="61298" y="74147"/>
                    </a:lnTo>
                    <a:lnTo>
                      <a:pt x="28512" y="74147"/>
                    </a:lnTo>
                    <a:lnTo>
                      <a:pt x="28512" y="119760"/>
                    </a:lnTo>
                    <a:lnTo>
                      <a:pt x="0" y="119760"/>
                    </a:lnTo>
                    <a:close/>
                  </a:path>
                </a:pathLst>
              </a:custGeom>
              <a:solidFill>
                <a:srgbClr val="10384F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1EA18E0-0FB6-84C6-A561-D1F38BAF36F8}"/>
                </a:ext>
              </a:extLst>
            </p:cNvPr>
            <p:cNvSpPr/>
            <p:nvPr/>
          </p:nvSpPr>
          <p:spPr>
            <a:xfrm>
              <a:off x="438680" y="916924"/>
              <a:ext cx="865042" cy="812257"/>
            </a:xfrm>
            <a:custGeom>
              <a:avLst/>
              <a:gdLst>
                <a:gd name="connsiteX0" fmla="*/ 864191 w 865042"/>
                <a:gd name="connsiteY0" fmla="*/ 406127 h 812257"/>
                <a:gd name="connsiteX1" fmla="*/ 432096 w 865042"/>
                <a:gd name="connsiteY1" fmla="*/ 0 h 812257"/>
                <a:gd name="connsiteX2" fmla="*/ 0 w 865042"/>
                <a:gd name="connsiteY2" fmla="*/ 406127 h 812257"/>
                <a:gd name="connsiteX3" fmla="*/ 2480 w 865042"/>
                <a:gd name="connsiteY3" fmla="*/ 433158 h 812257"/>
                <a:gd name="connsiteX4" fmla="*/ 83531 w 865042"/>
                <a:gd name="connsiteY4" fmla="*/ 636111 h 812257"/>
                <a:gd name="connsiteX5" fmla="*/ 432096 w 865042"/>
                <a:gd name="connsiteY5" fmla="*/ 812257 h 812257"/>
                <a:gd name="connsiteX6" fmla="*/ 53751 w 865042"/>
                <a:gd name="connsiteY6" fmla="*/ 459773 h 812257"/>
                <a:gd name="connsiteX7" fmla="*/ 52792 w 865042"/>
                <a:gd name="connsiteY7" fmla="*/ 432948 h 812257"/>
                <a:gd name="connsiteX8" fmla="*/ 53751 w 865042"/>
                <a:gd name="connsiteY8" fmla="*/ 406127 h 812257"/>
                <a:gd name="connsiteX9" fmla="*/ 432096 w 865042"/>
                <a:gd name="connsiteY9" fmla="*/ 53644 h 812257"/>
                <a:gd name="connsiteX10" fmla="*/ 780699 w 865042"/>
                <a:gd name="connsiteY10" fmla="*/ 229861 h 812257"/>
                <a:gd name="connsiteX11" fmla="*/ 861710 w 865042"/>
                <a:gd name="connsiteY11" fmla="*/ 433158 h 812257"/>
                <a:gd name="connsiteX12" fmla="*/ 864191 w 865042"/>
                <a:gd name="connsiteY12" fmla="*/ 459773 h 812257"/>
                <a:gd name="connsiteX13" fmla="*/ 865043 w 865042"/>
                <a:gd name="connsiteY13" fmla="*/ 432948 h 812257"/>
                <a:gd name="connsiteX14" fmla="*/ 864191 w 865042"/>
                <a:gd name="connsiteY14" fmla="*/ 406127 h 81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65042" h="812257">
                  <a:moveTo>
                    <a:pt x="864191" y="406127"/>
                  </a:moveTo>
                  <a:cubicBezTo>
                    <a:pt x="850338" y="179512"/>
                    <a:pt x="662198" y="0"/>
                    <a:pt x="432096" y="0"/>
                  </a:cubicBezTo>
                  <a:cubicBezTo>
                    <a:pt x="201997" y="0"/>
                    <a:pt x="13857" y="179512"/>
                    <a:pt x="0" y="406127"/>
                  </a:cubicBezTo>
                  <a:cubicBezTo>
                    <a:pt x="557" y="415215"/>
                    <a:pt x="1373" y="424234"/>
                    <a:pt x="2480" y="433158"/>
                  </a:cubicBezTo>
                  <a:cubicBezTo>
                    <a:pt x="11831" y="508535"/>
                    <a:pt x="40568" y="577893"/>
                    <a:pt x="83531" y="636111"/>
                  </a:cubicBezTo>
                  <a:cubicBezTo>
                    <a:pt x="162373" y="742947"/>
                    <a:pt x="289133" y="812257"/>
                    <a:pt x="432096" y="812257"/>
                  </a:cubicBezTo>
                  <a:cubicBezTo>
                    <a:pt x="231965" y="812257"/>
                    <a:pt x="67558" y="656450"/>
                    <a:pt x="53751" y="459773"/>
                  </a:cubicBezTo>
                  <a:cubicBezTo>
                    <a:pt x="53130" y="450907"/>
                    <a:pt x="52792" y="441970"/>
                    <a:pt x="52792" y="432948"/>
                  </a:cubicBezTo>
                  <a:cubicBezTo>
                    <a:pt x="52792" y="423931"/>
                    <a:pt x="53130" y="414990"/>
                    <a:pt x="53751" y="406127"/>
                  </a:cubicBezTo>
                  <a:cubicBezTo>
                    <a:pt x="67558" y="209449"/>
                    <a:pt x="231965" y="53644"/>
                    <a:pt x="432096" y="53644"/>
                  </a:cubicBezTo>
                  <a:cubicBezTo>
                    <a:pt x="575092" y="53644"/>
                    <a:pt x="701867" y="122982"/>
                    <a:pt x="780699" y="229861"/>
                  </a:cubicBezTo>
                  <a:cubicBezTo>
                    <a:pt x="823707" y="288170"/>
                    <a:pt x="852424" y="357656"/>
                    <a:pt x="861710" y="433158"/>
                  </a:cubicBezTo>
                  <a:cubicBezTo>
                    <a:pt x="862804" y="441953"/>
                    <a:pt x="863644" y="450818"/>
                    <a:pt x="864191" y="459773"/>
                  </a:cubicBezTo>
                  <a:cubicBezTo>
                    <a:pt x="864737" y="450896"/>
                    <a:pt x="865043" y="441959"/>
                    <a:pt x="865043" y="432948"/>
                  </a:cubicBezTo>
                  <a:cubicBezTo>
                    <a:pt x="865043" y="423940"/>
                    <a:pt x="864737" y="415001"/>
                    <a:pt x="864191" y="406127"/>
                  </a:cubicBezTo>
                </a:path>
              </a:pathLst>
            </a:custGeom>
            <a:solidFill>
              <a:srgbClr val="89D329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CF0B1EFD-4A72-8BBD-02BD-DE34D8C98729}"/>
                </a:ext>
              </a:extLst>
            </p:cNvPr>
            <p:cNvSpPr/>
            <p:nvPr/>
          </p:nvSpPr>
          <p:spPr>
            <a:xfrm>
              <a:off x="437831" y="970570"/>
              <a:ext cx="865052" cy="812253"/>
            </a:xfrm>
            <a:custGeom>
              <a:avLst/>
              <a:gdLst>
                <a:gd name="connsiteX0" fmla="*/ 854 w 865052"/>
                <a:gd name="connsiteY0" fmla="*/ 406128 h 812253"/>
                <a:gd name="connsiteX1" fmla="*/ 432952 w 865052"/>
                <a:gd name="connsiteY1" fmla="*/ 812253 h 812253"/>
                <a:gd name="connsiteX2" fmla="*/ 865053 w 865052"/>
                <a:gd name="connsiteY2" fmla="*/ 406128 h 812253"/>
                <a:gd name="connsiteX3" fmla="*/ 862573 w 865052"/>
                <a:gd name="connsiteY3" fmla="*/ 379097 h 812253"/>
                <a:gd name="connsiteX4" fmla="*/ 781516 w 865052"/>
                <a:gd name="connsiteY4" fmla="*/ 176143 h 812253"/>
                <a:gd name="connsiteX5" fmla="*/ 432952 w 865052"/>
                <a:gd name="connsiteY5" fmla="*/ 0 h 812253"/>
                <a:gd name="connsiteX6" fmla="*/ 811299 w 865052"/>
                <a:gd name="connsiteY6" fmla="*/ 352484 h 812253"/>
                <a:gd name="connsiteX7" fmla="*/ 812256 w 865052"/>
                <a:gd name="connsiteY7" fmla="*/ 379308 h 812253"/>
                <a:gd name="connsiteX8" fmla="*/ 811296 w 865052"/>
                <a:gd name="connsiteY8" fmla="*/ 406128 h 812253"/>
                <a:gd name="connsiteX9" fmla="*/ 432952 w 865052"/>
                <a:gd name="connsiteY9" fmla="*/ 758612 h 812253"/>
                <a:gd name="connsiteX10" fmla="*/ 84350 w 865052"/>
                <a:gd name="connsiteY10" fmla="*/ 582394 h 812253"/>
                <a:gd name="connsiteX11" fmla="*/ 3335 w 865052"/>
                <a:gd name="connsiteY11" fmla="*/ 379097 h 812253"/>
                <a:gd name="connsiteX12" fmla="*/ 854 w 865052"/>
                <a:gd name="connsiteY12" fmla="*/ 352484 h 812253"/>
                <a:gd name="connsiteX13" fmla="*/ 0 w 865052"/>
                <a:gd name="connsiteY13" fmla="*/ 379308 h 812253"/>
                <a:gd name="connsiteX14" fmla="*/ 854 w 865052"/>
                <a:gd name="connsiteY14" fmla="*/ 406128 h 812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65052" h="812253">
                  <a:moveTo>
                    <a:pt x="854" y="406128"/>
                  </a:moveTo>
                  <a:cubicBezTo>
                    <a:pt x="14709" y="632742"/>
                    <a:pt x="202851" y="812253"/>
                    <a:pt x="432952" y="812253"/>
                  </a:cubicBezTo>
                  <a:cubicBezTo>
                    <a:pt x="663050" y="812253"/>
                    <a:pt x="851188" y="632742"/>
                    <a:pt x="865053" y="406128"/>
                  </a:cubicBezTo>
                  <a:cubicBezTo>
                    <a:pt x="864493" y="397042"/>
                    <a:pt x="863679" y="388021"/>
                    <a:pt x="862573" y="379097"/>
                  </a:cubicBezTo>
                  <a:cubicBezTo>
                    <a:pt x="853223" y="303719"/>
                    <a:pt x="824481" y="234361"/>
                    <a:pt x="781516" y="176143"/>
                  </a:cubicBezTo>
                  <a:cubicBezTo>
                    <a:pt x="702676" y="69306"/>
                    <a:pt x="575915" y="0"/>
                    <a:pt x="432952" y="0"/>
                  </a:cubicBezTo>
                  <a:cubicBezTo>
                    <a:pt x="633082" y="0"/>
                    <a:pt x="797491" y="155805"/>
                    <a:pt x="811299" y="352484"/>
                  </a:cubicBezTo>
                  <a:cubicBezTo>
                    <a:pt x="811919" y="361350"/>
                    <a:pt x="812256" y="370287"/>
                    <a:pt x="812256" y="379308"/>
                  </a:cubicBezTo>
                  <a:cubicBezTo>
                    <a:pt x="812256" y="388325"/>
                    <a:pt x="811916" y="397262"/>
                    <a:pt x="811296" y="406128"/>
                  </a:cubicBezTo>
                  <a:cubicBezTo>
                    <a:pt x="797491" y="602810"/>
                    <a:pt x="633082" y="758612"/>
                    <a:pt x="432952" y="758612"/>
                  </a:cubicBezTo>
                  <a:cubicBezTo>
                    <a:pt x="289957" y="758612"/>
                    <a:pt x="163181" y="689273"/>
                    <a:pt x="84350" y="582394"/>
                  </a:cubicBezTo>
                  <a:cubicBezTo>
                    <a:pt x="41343" y="524086"/>
                    <a:pt x="12630" y="454598"/>
                    <a:pt x="3335" y="379097"/>
                  </a:cubicBezTo>
                  <a:cubicBezTo>
                    <a:pt x="2249" y="370302"/>
                    <a:pt x="1402" y="361435"/>
                    <a:pt x="854" y="352484"/>
                  </a:cubicBezTo>
                  <a:cubicBezTo>
                    <a:pt x="310" y="361357"/>
                    <a:pt x="0" y="370296"/>
                    <a:pt x="0" y="379308"/>
                  </a:cubicBezTo>
                  <a:cubicBezTo>
                    <a:pt x="0" y="388314"/>
                    <a:pt x="310" y="397251"/>
                    <a:pt x="854" y="406128"/>
                  </a:cubicBezTo>
                </a:path>
              </a:pathLst>
            </a:custGeom>
            <a:solidFill>
              <a:srgbClr val="00BCF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62" name="Picture 61" descr="A black and white text&#10;&#10;Description automatically generated">
            <a:extLst>
              <a:ext uri="{FF2B5EF4-FFF2-40B4-BE49-F238E27FC236}">
                <a16:creationId xmlns:a16="http://schemas.microsoft.com/office/drawing/2014/main" id="{B2D8954A-2794-39DD-B615-D283DEFB5FA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751" y="6170555"/>
            <a:ext cx="909650" cy="24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2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52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System Font Regular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810000" indent="-2808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System Font Regular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848BD25-62D4-6F02-5A70-D5F9C5940D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Subtitle placeholder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7D0690-55F7-4F55-EB69-DE3BEB8B7F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Title placeholder</a:t>
            </a:r>
          </a:p>
        </p:txBody>
      </p:sp>
    </p:spTree>
    <p:extLst>
      <p:ext uri="{BB962C8B-B14F-4D97-AF65-F5344CB8AC3E}">
        <p14:creationId xmlns:p14="http://schemas.microsoft.com/office/powerpoint/2010/main" val="87556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0B4D90-BAED-9E16-4182-AE8D41AAD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/// Bayer AskBio Identity Template 16:9 /// June 2024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905F4-5B62-65B2-4A74-A7F51BB50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6CE9-70D8-4B49-901A-31CA72548D38}" type="slidenum">
              <a:rPr lang="en-GB" smtClean="0"/>
              <a:t>10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3A3DC-901E-9852-CE3E-6960FF1D0A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A version without subheadings is also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Can be used for comparison slides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73C819D-9BDC-09BA-858A-5442CB3BA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content layout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E54B31-7926-4CFB-9464-2B2F9DE3D2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Subheading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1B98E0-D929-5689-4E71-2D70318826B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Chart title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C1026382-A343-0058-F439-5DB2DA90B8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030409"/>
              </p:ext>
            </p:extLst>
          </p:nvPr>
        </p:nvGraphicFramePr>
        <p:xfrm>
          <a:off x="6214965" y="2031298"/>
          <a:ext cx="4475735" cy="3642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4522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0AC69A-5C36-2432-61D0-9DDB787EF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/// Bayer AskBio Identity Template 16:9 /// June 2024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3404E1-05B3-0F42-9EFE-527459F77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6CE9-70D8-4B49-901A-31CA72548D38}" type="slidenum">
              <a:rPr lang="en-GB" smtClean="0"/>
              <a:t>11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1F8C102-3C13-D5B3-DFCF-9B85362BF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Drug colours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5D16D7-3D53-628B-B4DF-5B87B51BFF7D}"/>
              </a:ext>
            </a:extLst>
          </p:cNvPr>
          <p:cNvGrpSpPr/>
          <p:nvPr/>
        </p:nvGrpSpPr>
        <p:grpSpPr>
          <a:xfrm>
            <a:off x="3019870" y="2143612"/>
            <a:ext cx="4855939" cy="1719254"/>
            <a:chOff x="1163638" y="2463652"/>
            <a:chExt cx="4855939" cy="171925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1AC60CA-3692-78DF-DCB8-48B8F71C56C1}"/>
                </a:ext>
              </a:extLst>
            </p:cNvPr>
            <p:cNvGrpSpPr/>
            <p:nvPr/>
          </p:nvGrpSpPr>
          <p:grpSpPr>
            <a:xfrm>
              <a:off x="1163638" y="2463652"/>
              <a:ext cx="2456279" cy="1473032"/>
              <a:chOff x="533399" y="1276350"/>
              <a:chExt cx="1562101" cy="1039742"/>
            </a:xfrm>
          </p:grpSpPr>
          <p:sp>
            <p:nvSpPr>
              <p:cNvPr id="14" name="Rectangle: Rounded Corners 7">
                <a:extLst>
                  <a:ext uri="{FF2B5EF4-FFF2-40B4-BE49-F238E27FC236}">
                    <a16:creationId xmlns:a16="http://schemas.microsoft.com/office/drawing/2014/main" id="{683FB93D-D723-211A-2056-E53C32271B41}"/>
                  </a:ext>
                </a:extLst>
              </p:cNvPr>
              <p:cNvSpPr/>
              <p:nvPr/>
            </p:nvSpPr>
            <p:spPr>
              <a:xfrm>
                <a:off x="971549" y="1276350"/>
                <a:ext cx="685800" cy="5334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dirty="0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AD395C8-2CB4-F2AA-44CA-951E0DB110AD}"/>
                  </a:ext>
                </a:extLst>
              </p:cNvPr>
              <p:cNvSpPr txBox="1"/>
              <p:nvPr/>
            </p:nvSpPr>
            <p:spPr>
              <a:xfrm>
                <a:off x="533399" y="1925052"/>
                <a:ext cx="1562101" cy="391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+mn-lt"/>
                    <a:ea typeface="+mn-ea"/>
                    <a:cs typeface="+mn-cs"/>
                  </a:rPr>
                  <a:t>Placebo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cs typeface="Arial"/>
                  </a:rPr>
                  <a:t>Hex #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cs typeface="Arial"/>
                  </a:rPr>
                  <a:t>443247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3197156-72A4-8C77-0F05-F0C541331B78}"/>
                </a:ext>
              </a:extLst>
            </p:cNvPr>
            <p:cNvGrpSpPr/>
            <p:nvPr/>
          </p:nvGrpSpPr>
          <p:grpSpPr>
            <a:xfrm>
              <a:off x="3683119" y="2463652"/>
              <a:ext cx="2336458" cy="1719254"/>
              <a:chOff x="3505200" y="1276350"/>
              <a:chExt cx="1485899" cy="1213538"/>
            </a:xfrm>
          </p:grpSpPr>
          <p:sp>
            <p:nvSpPr>
              <p:cNvPr id="12" name="Rectangle: Rounded Corners 13">
                <a:extLst>
                  <a:ext uri="{FF2B5EF4-FFF2-40B4-BE49-F238E27FC236}">
                    <a16:creationId xmlns:a16="http://schemas.microsoft.com/office/drawing/2014/main" id="{76FDF10D-AEAE-F865-DCF9-713F4EB1A533}"/>
                  </a:ext>
                </a:extLst>
              </p:cNvPr>
              <p:cNvSpPr/>
              <p:nvPr/>
            </p:nvSpPr>
            <p:spPr>
              <a:xfrm>
                <a:off x="3774602" y="1276350"/>
                <a:ext cx="947094" cy="533400"/>
              </a:xfrm>
              <a:prstGeom prst="roundRect">
                <a:avLst>
                  <a:gd name="adj" fmla="val 50000"/>
                </a:avLst>
              </a:prstGeom>
              <a:solidFill>
                <a:srgbClr val="A624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dirty="0">
                  <a:latin typeface="+mj-lt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488179-71D3-5E1A-F6AD-3A1C2615DFB1}"/>
                  </a:ext>
                </a:extLst>
              </p:cNvPr>
              <p:cNvSpPr txBox="1"/>
              <p:nvPr/>
            </p:nvSpPr>
            <p:spPr>
              <a:xfrm>
                <a:off x="3505200" y="1925052"/>
                <a:ext cx="1485899" cy="564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+mn-lt"/>
                    <a:cs typeface="Arial" panose="020B0604020202020204" pitchFamily="34" charset="0"/>
                  </a:rPr>
                  <a:t>AAV2-GDNF </a:t>
                </a:r>
              </a:p>
              <a:p>
                <a:pPr algn="ctr"/>
                <a:r>
                  <a:rPr lang="en-GB" sz="1600" dirty="0">
                    <a:latin typeface="+mn-lt"/>
                    <a:cs typeface="Arial" panose="020B0604020202020204" pitchFamily="34" charset="0"/>
                  </a:rPr>
                  <a:t>(AB-1005) </a:t>
                </a:r>
              </a:p>
              <a:p>
                <a:pPr algn="ctr"/>
                <a:r>
                  <a:rPr lang="en-GB" sz="1400" dirty="0">
                    <a:latin typeface="+mn-lt"/>
                    <a:cs typeface="Arial" panose="020B0604020202020204" pitchFamily="34" charset="0"/>
                  </a:rPr>
                  <a:t>Hex #462424</a:t>
                </a:r>
                <a:endParaRPr lang="en-GB" sz="1600" dirty="0">
                  <a:latin typeface="+mn-lt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Rectangle: Rounded Corners 13">
            <a:extLst>
              <a:ext uri="{FF2B5EF4-FFF2-40B4-BE49-F238E27FC236}">
                <a16:creationId xmlns:a16="http://schemas.microsoft.com/office/drawing/2014/main" id="{001ADDDF-E224-AD6D-EB0B-007607B9912C}"/>
              </a:ext>
            </a:extLst>
          </p:cNvPr>
          <p:cNvSpPr/>
          <p:nvPr/>
        </p:nvSpPr>
        <p:spPr>
          <a:xfrm>
            <a:off x="3503394" y="2144259"/>
            <a:ext cx="1489230" cy="755683"/>
          </a:xfrm>
          <a:prstGeom prst="roundRect">
            <a:avLst>
              <a:gd name="adj" fmla="val 50000"/>
            </a:avLst>
          </a:prstGeom>
          <a:solidFill>
            <a:srgbClr val="443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5929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562488-90CB-CFEE-F3C0-7B7BB13096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B31847-C31F-92BA-E456-D1B0BF3A27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Divider 1</a:t>
            </a:r>
          </a:p>
        </p:txBody>
      </p:sp>
    </p:spTree>
    <p:extLst>
      <p:ext uri="{BB962C8B-B14F-4D97-AF65-F5344CB8AC3E}">
        <p14:creationId xmlns:p14="http://schemas.microsoft.com/office/powerpoint/2010/main" val="3337214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8168F8E-FD48-E198-16FD-33B2B8425E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912D56-01D9-8C62-2DE5-0FCF3A5124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Divider 2</a:t>
            </a:r>
          </a:p>
        </p:txBody>
      </p:sp>
    </p:spTree>
    <p:extLst>
      <p:ext uri="{BB962C8B-B14F-4D97-AF65-F5344CB8AC3E}">
        <p14:creationId xmlns:p14="http://schemas.microsoft.com/office/powerpoint/2010/main" val="372019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C5162-CDF7-EA99-5B9E-B82CBD49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AskBio</a:t>
            </a:r>
            <a:r>
              <a:rPr lang="en-GB" dirty="0"/>
              <a:t> + Bayer template colours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EEAFDB-6FC6-0D55-0BEF-77CA221F7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/// Bayer AskBio Identity Template 16:9 /// June 2024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A1FA8-F512-5FDA-424C-A0785FB80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6CE9-70D8-4B49-901A-31CA72548D38}" type="slidenum">
              <a:rPr lang="en-GB" smtClean="0"/>
              <a:t>2</a:t>
            </a:fld>
            <a:endParaRPr lang="en-GB"/>
          </a:p>
        </p:txBody>
      </p:sp>
      <p:grpSp>
        <p:nvGrpSpPr>
          <p:cNvPr id="5" name="Gruppieren 28">
            <a:extLst>
              <a:ext uri="{FF2B5EF4-FFF2-40B4-BE49-F238E27FC236}">
                <a16:creationId xmlns:a16="http://schemas.microsoft.com/office/drawing/2014/main" id="{EE796F75-5D06-3051-B287-50318D1F5916}"/>
              </a:ext>
            </a:extLst>
          </p:cNvPr>
          <p:cNvGrpSpPr/>
          <p:nvPr/>
        </p:nvGrpSpPr>
        <p:grpSpPr>
          <a:xfrm>
            <a:off x="371244" y="2097306"/>
            <a:ext cx="11449512" cy="1237030"/>
            <a:chOff x="319484" y="2097306"/>
            <a:chExt cx="11449512" cy="123703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72EEFDB-A52D-6F18-9975-9C429DEF7AB3}"/>
                </a:ext>
              </a:extLst>
            </p:cNvPr>
            <p:cNvSpPr/>
            <p:nvPr/>
          </p:nvSpPr>
          <p:spPr bwMode="gray">
            <a:xfrm>
              <a:off x="1584117" y="2129720"/>
              <a:ext cx="1115022" cy="1172203"/>
            </a:xfrm>
            <a:prstGeom prst="ellipse">
              <a:avLst/>
            </a:prstGeom>
            <a:solidFill>
              <a:srgbClr val="007CB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BAYER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Blue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Hex #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0091DF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83CD8F1-3538-AB57-0FD2-C6CD205B673F}"/>
                </a:ext>
              </a:extLst>
            </p:cNvPr>
            <p:cNvSpPr/>
            <p:nvPr/>
          </p:nvSpPr>
          <p:spPr bwMode="gray">
            <a:xfrm>
              <a:off x="6710529" y="2129720"/>
              <a:ext cx="1115022" cy="1172203"/>
            </a:xfrm>
            <a:prstGeom prst="ellipse">
              <a:avLst/>
            </a:prstGeom>
            <a:solidFill>
              <a:srgbClr val="7F59A6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ASKBIO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Violet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Hex #7F59A6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07F0FDA-5592-5DCF-C6CB-94CAEA0286B6}"/>
                </a:ext>
              </a:extLst>
            </p:cNvPr>
            <p:cNvSpPr/>
            <p:nvPr/>
          </p:nvSpPr>
          <p:spPr bwMode="gray">
            <a:xfrm>
              <a:off x="8198097" y="2129720"/>
              <a:ext cx="1115022" cy="1172203"/>
            </a:xfrm>
            <a:prstGeom prst="ellipse">
              <a:avLst/>
            </a:prstGeom>
            <a:solidFill>
              <a:srgbClr val="A62424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ASKBIO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Maroon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Hex #A62424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7830249-6883-638F-3B8D-55933B7E6577}"/>
                </a:ext>
              </a:extLst>
            </p:cNvPr>
            <p:cNvSpPr/>
            <p:nvPr/>
          </p:nvSpPr>
          <p:spPr bwMode="gray">
            <a:xfrm>
              <a:off x="4289775" y="2129720"/>
              <a:ext cx="1115022" cy="1170000"/>
            </a:xfrm>
            <a:prstGeom prst="ellipse">
              <a:avLst/>
            </a:prstGeom>
            <a:solidFill>
              <a:srgbClr val="443247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BAYER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Dark Purple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Hex #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443247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917CB51-1597-967B-01E0-005F9A2E5750}"/>
                </a:ext>
              </a:extLst>
            </p:cNvPr>
            <p:cNvSpPr/>
            <p:nvPr/>
          </p:nvSpPr>
          <p:spPr bwMode="gray">
            <a:xfrm>
              <a:off x="10653974" y="2129720"/>
              <a:ext cx="1115022" cy="1172203"/>
            </a:xfrm>
            <a:prstGeom prst="ellipse">
              <a:avLst/>
            </a:prstGeom>
            <a:solidFill>
              <a:srgbClr val="D92A2B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ASKBIO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Red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Hex #D92A2B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73CDEBF-E776-1910-390C-5546F67D891B}"/>
                </a:ext>
              </a:extLst>
            </p:cNvPr>
            <p:cNvSpPr/>
            <p:nvPr/>
          </p:nvSpPr>
          <p:spPr bwMode="gray">
            <a:xfrm>
              <a:off x="2787087" y="2129720"/>
              <a:ext cx="1115022" cy="1172203"/>
            </a:xfrm>
            <a:prstGeom prst="ellipse">
              <a:avLst/>
            </a:prstGeom>
            <a:solidFill>
              <a:srgbClr val="00BCF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BAYER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Bright Blue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Hex #00BCFF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540B0EF-A1DF-4913-283B-C82698FD5319}"/>
                </a:ext>
              </a:extLst>
            </p:cNvPr>
            <p:cNvSpPr/>
            <p:nvPr/>
          </p:nvSpPr>
          <p:spPr bwMode="gray">
            <a:xfrm>
              <a:off x="5500152" y="2129720"/>
              <a:ext cx="1115022" cy="1172203"/>
            </a:xfrm>
            <a:prstGeom prst="ellipse">
              <a:avLst/>
            </a:prstGeom>
            <a:solidFill>
              <a:srgbClr val="73266E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ASKBIO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Purple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Hex #73266E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A23A579-1AFC-248F-7395-A590B91E6CFD}"/>
                </a:ext>
              </a:extLst>
            </p:cNvPr>
            <p:cNvSpPr/>
            <p:nvPr/>
          </p:nvSpPr>
          <p:spPr bwMode="gray">
            <a:xfrm>
              <a:off x="9395204" y="2097306"/>
              <a:ext cx="1176685" cy="1237030"/>
            </a:xfrm>
            <a:prstGeom prst="ellipse">
              <a:avLst/>
            </a:prstGeom>
            <a:solidFill>
              <a:srgbClr val="D30F4B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BAYER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Raspberry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Hex #D30F4B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9C95976-4C25-60B6-667A-93456CB3489E}"/>
                </a:ext>
              </a:extLst>
            </p:cNvPr>
            <p:cNvSpPr/>
            <p:nvPr/>
          </p:nvSpPr>
          <p:spPr bwMode="gray">
            <a:xfrm>
              <a:off x="319484" y="2097306"/>
              <a:ext cx="1176685" cy="1237030"/>
            </a:xfrm>
            <a:prstGeom prst="ellipse">
              <a:avLst/>
            </a:prstGeom>
            <a:solidFill>
              <a:srgbClr val="00607E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BAYER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Mid Blue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Hex #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00617F</a:t>
              </a:r>
            </a:p>
          </p:txBody>
        </p:sp>
      </p:grpSp>
      <p:sp>
        <p:nvSpPr>
          <p:cNvPr id="29" name="Rectangle: Rounded Corners 21">
            <a:extLst>
              <a:ext uri="{FF2B5EF4-FFF2-40B4-BE49-F238E27FC236}">
                <a16:creationId xmlns:a16="http://schemas.microsoft.com/office/drawing/2014/main" id="{64047CDE-AA42-D491-20D2-E80DF99450CB}"/>
              </a:ext>
            </a:extLst>
          </p:cNvPr>
          <p:cNvSpPr/>
          <p:nvPr/>
        </p:nvSpPr>
        <p:spPr bwMode="gray">
          <a:xfrm>
            <a:off x="4977987" y="3892509"/>
            <a:ext cx="2341813" cy="951181"/>
          </a:xfrm>
          <a:prstGeom prst="roundRect">
            <a:avLst>
              <a:gd name="adj" fmla="val 50000"/>
            </a:avLst>
          </a:prstGeom>
          <a:solidFill>
            <a:srgbClr val="10384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BAYER 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text/table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colour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4266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7A6DB3-2E2D-F2A0-6776-16F191F2A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</a:rPr>
              <a:t>/// Bayer AskBio Identity Template 16:9 /// June 2024</a:t>
            </a: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5F6236-01B4-8589-3C27-A3AB11DE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6CE9-70D8-4B49-901A-31CA72548D38}" type="slidenum">
              <a:rPr lang="en-GB" smtClean="0"/>
              <a:t>3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EB8FB2-30F8-522A-8473-3FE43A3C9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 page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3066EF-8F2C-A1D2-507A-00E7EA79534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Maecenas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massa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, magna </a:t>
            </a:r>
            <a:r>
              <a:rPr lang="en-GB" dirty="0" err="1"/>
              <a:t>sed</a:t>
            </a:r>
            <a:r>
              <a:rPr lang="en-GB" dirty="0"/>
              <a:t> pulvinar </a:t>
            </a:r>
            <a:r>
              <a:rPr lang="en-GB" dirty="0" err="1"/>
              <a:t>ultricies</a:t>
            </a:r>
            <a:r>
              <a:rPr lang="en-GB" dirty="0"/>
              <a:t>,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libero,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magna eros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urna</a:t>
            </a:r>
            <a:endParaRPr lang="en-GB" dirty="0"/>
          </a:p>
          <a:p>
            <a:pPr lvl="1"/>
            <a:r>
              <a:rPr lang="en-GB" dirty="0"/>
              <a:t>Nunc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est. </a:t>
            </a:r>
            <a:r>
              <a:rPr lang="en-GB" dirty="0" err="1"/>
              <a:t>Vivamus</a:t>
            </a:r>
            <a:r>
              <a:rPr lang="en-GB" dirty="0"/>
              <a:t> a </a:t>
            </a:r>
            <a:r>
              <a:rPr lang="en-GB" dirty="0" err="1"/>
              <a:t>tellus</a:t>
            </a:r>
            <a:endParaRPr lang="en-GB" dirty="0"/>
          </a:p>
          <a:p>
            <a:pPr lvl="2"/>
            <a:r>
              <a:rPr lang="en-GB" dirty="0" err="1"/>
              <a:t>Pellentesque</a:t>
            </a:r>
            <a:r>
              <a:rPr lang="en-GB" dirty="0"/>
              <a:t> habitant </a:t>
            </a:r>
            <a:r>
              <a:rPr lang="en-GB" dirty="0" err="1"/>
              <a:t>morbi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senectus</a:t>
            </a:r>
            <a:r>
              <a:rPr lang="en-GB" dirty="0"/>
              <a:t> et </a:t>
            </a:r>
            <a:r>
              <a:rPr lang="en-GB" dirty="0" err="1"/>
              <a:t>netus</a:t>
            </a:r>
            <a:r>
              <a:rPr lang="en-GB" dirty="0"/>
              <a:t> et </a:t>
            </a:r>
            <a:r>
              <a:rPr lang="en-GB" dirty="0" err="1"/>
              <a:t>malesuada</a:t>
            </a:r>
            <a:r>
              <a:rPr lang="en-GB" dirty="0"/>
              <a:t> fames ac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. Proin pharetra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pede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et </a:t>
            </a:r>
            <a:r>
              <a:rPr lang="en-GB" dirty="0" err="1"/>
              <a:t>orci</a:t>
            </a:r>
            <a:endParaRPr lang="en-GB" dirty="0"/>
          </a:p>
          <a:p>
            <a:pPr lvl="3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Maecenas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massa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, magna </a:t>
            </a:r>
            <a:r>
              <a:rPr lang="en-GB" dirty="0" err="1"/>
              <a:t>sed</a:t>
            </a:r>
            <a:r>
              <a:rPr lang="en-GB" dirty="0"/>
              <a:t> pulvinar </a:t>
            </a:r>
            <a:r>
              <a:rPr lang="en-GB" dirty="0" err="1"/>
              <a:t>ultricies</a:t>
            </a:r>
            <a:r>
              <a:rPr lang="en-GB" dirty="0"/>
              <a:t>,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libero,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magna eros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urna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29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D8A420-2567-943B-0151-1933F7C12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/// Bayer AskBio Identity Template 16:9 /// June 2024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326ADE-7CB0-66AA-3D1F-166B889F3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6CE9-70D8-4B49-901A-31CA72548D38}" type="slidenum">
              <a:rPr lang="en-GB" smtClean="0"/>
              <a:t>4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1DB6D-36B4-7762-24C8-3F3B1B5012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Subheading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9EAA12D-5991-8298-BA6F-B053D7A1E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heading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3551EF-A1B2-42D9-0473-F2DF6E467E9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lvl="1"/>
            <a:r>
              <a:rPr lang="en-GB" dirty="0"/>
              <a:t>Bullet 1</a:t>
            </a:r>
          </a:p>
          <a:p>
            <a:pPr lvl="2"/>
            <a:r>
              <a:rPr lang="en-GB" dirty="0"/>
              <a:t>Bullet 2 (to be manually formatted to </a:t>
            </a:r>
            <a:r>
              <a:rPr lang="en-GB" dirty="0" err="1"/>
              <a:t>en</a:t>
            </a:r>
            <a:r>
              <a:rPr lang="en-GB" dirty="0"/>
              <a:t> rule as outlined right)</a:t>
            </a:r>
          </a:p>
          <a:p>
            <a:pPr lvl="3"/>
            <a:r>
              <a:rPr lang="en-GB" dirty="0"/>
              <a:t>Bullet 3 formatted using ‘increase list level’ and then changing to regular bullet points</a:t>
            </a:r>
          </a:p>
        </p:txBody>
      </p:sp>
    </p:spTree>
    <p:extLst>
      <p:ext uri="{BB962C8B-B14F-4D97-AF65-F5344CB8AC3E}">
        <p14:creationId xmlns:p14="http://schemas.microsoft.com/office/powerpoint/2010/main" val="680064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A514AD-3A2B-B553-51D5-11FAE2DBC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800" y="6253200"/>
            <a:ext cx="7883999" cy="115200"/>
          </a:xfrm>
        </p:spPr>
        <p:txBody>
          <a:bodyPr/>
          <a:lstStyle/>
          <a:p>
            <a:r>
              <a:rPr lang="en-GB"/>
              <a:t>/// Bayer AskBio Identity Template 16:9 /// June 2024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94743F-DB39-109A-8FBD-8F3440B6D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" y="6253200"/>
            <a:ext cx="604800" cy="115200"/>
          </a:xfrm>
        </p:spPr>
        <p:txBody>
          <a:bodyPr/>
          <a:lstStyle/>
          <a:p>
            <a:fld id="{482A6CE9-70D8-4B49-901A-31CA72548D38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1CE67-BE07-DD4C-7431-4049C0B1B2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0100" y="1085432"/>
            <a:ext cx="10553700" cy="432000"/>
          </a:xfrm>
        </p:spPr>
        <p:txBody>
          <a:bodyPr/>
          <a:lstStyle/>
          <a:p>
            <a:r>
              <a:rPr lang="en-GB" dirty="0"/>
              <a:t>Chart heading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FFA6DB-8125-747E-3A97-D8BCADE0C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1" y="104775"/>
            <a:ext cx="10553700" cy="836613"/>
          </a:xfrm>
        </p:spPr>
        <p:txBody>
          <a:bodyPr/>
          <a:lstStyle/>
          <a:p>
            <a:r>
              <a:rPr lang="en-GB" dirty="0"/>
              <a:t>Figure: Bar chart</a:t>
            </a: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27DB2ECD-A498-C856-B489-D7D7DF173E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7484151"/>
              </p:ext>
            </p:extLst>
          </p:nvPr>
        </p:nvGraphicFramePr>
        <p:xfrm>
          <a:off x="622300" y="1989138"/>
          <a:ext cx="10907713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EE4224F-878E-E61A-8898-DAFEEF9D62D5}"/>
              </a:ext>
            </a:extLst>
          </p:cNvPr>
          <p:cNvSpPr/>
          <p:nvPr/>
        </p:nvSpPr>
        <p:spPr>
          <a:xfrm>
            <a:off x="6275388" y="5695949"/>
            <a:ext cx="955675" cy="279400"/>
          </a:xfrm>
          <a:prstGeom prst="wedgeRoundRectCallout">
            <a:avLst>
              <a:gd name="adj1" fmla="val -59519"/>
              <a:gd name="adj2" fmla="val -44088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Bold axis title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99999314-8013-3B1E-7F61-080001594459}"/>
              </a:ext>
            </a:extLst>
          </p:cNvPr>
          <p:cNvSpPr/>
          <p:nvPr/>
        </p:nvSpPr>
        <p:spPr>
          <a:xfrm>
            <a:off x="1597025" y="2077367"/>
            <a:ext cx="1308100" cy="389608"/>
          </a:xfrm>
          <a:prstGeom prst="wedgeRoundRectCallout">
            <a:avLst>
              <a:gd name="adj1" fmla="val -48410"/>
              <a:gd name="adj2" fmla="val 83185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Axis line width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pt, black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6D59DDE7-3363-7B64-73F5-28FA3D5F6978}"/>
              </a:ext>
            </a:extLst>
          </p:cNvPr>
          <p:cNvSpPr/>
          <p:nvPr/>
        </p:nvSpPr>
        <p:spPr>
          <a:xfrm>
            <a:off x="7805422" y="2125292"/>
            <a:ext cx="1043305" cy="462951"/>
          </a:xfrm>
          <a:prstGeom prst="wedgeRoundRectCallout">
            <a:avLst>
              <a:gd name="adj1" fmla="val 18123"/>
              <a:gd name="adj2" fmla="val 77478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 labels,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outside end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9D88B135-7803-7B66-A03D-03430BB30C86}"/>
              </a:ext>
            </a:extLst>
          </p:cNvPr>
          <p:cNvSpPr/>
          <p:nvPr/>
        </p:nvSpPr>
        <p:spPr>
          <a:xfrm>
            <a:off x="2035175" y="5696303"/>
            <a:ext cx="1082526" cy="396522"/>
          </a:xfrm>
          <a:prstGeom prst="wedgeRoundRectCallout">
            <a:avLst>
              <a:gd name="adj1" fmla="val 25422"/>
              <a:gd name="adj2" fmla="val -87502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Dark blue </a:t>
            </a:r>
            <a:r>
              <a:rPr lang="en-US" sz="1000" dirty="0">
                <a:solidFill>
                  <a:srgbClr val="FFFFFF"/>
                </a:solidFill>
                <a:latin typeface="Arial" panose="020B0604020202020204"/>
              </a:rPr>
              <a:t>(accent 1)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text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00B79E46-B4F8-C49D-BD94-467D192CE110}"/>
              </a:ext>
            </a:extLst>
          </p:cNvPr>
          <p:cNvSpPr/>
          <p:nvPr/>
        </p:nvSpPr>
        <p:spPr>
          <a:xfrm>
            <a:off x="6109970" y="2809875"/>
            <a:ext cx="1043305" cy="384441"/>
          </a:xfrm>
          <a:prstGeom prst="wedgeRoundRectCallout">
            <a:avLst>
              <a:gd name="adj1" fmla="val 18123"/>
              <a:gd name="adj2" fmla="val 77478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 series overlap</a:t>
            </a:r>
          </a:p>
        </p:txBody>
      </p:sp>
    </p:spTree>
    <p:extLst>
      <p:ext uri="{BB962C8B-B14F-4D97-AF65-F5344CB8AC3E}">
        <p14:creationId xmlns:p14="http://schemas.microsoft.com/office/powerpoint/2010/main" val="1708772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0500C8-91B3-A958-F96E-CE503E1D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/// Bayer AskBio Identity Template 16:9 /// June 2024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B4C412-5528-5285-55B0-FD7956B77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6CE9-70D8-4B49-901A-31CA72548D38}" type="slidenum">
              <a:rPr lang="en-GB" smtClean="0"/>
              <a:t>6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11177-EC62-5D4A-A1FB-6D0ABD9A19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/>
              <a:t>Chart heading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AF91B7-8D65-A4F6-C024-5992CD6ED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Figure: Line chart</a:t>
            </a:r>
            <a:endParaRPr lang="en-GB" dirty="0"/>
          </a:p>
        </p:txBody>
      </p:sp>
      <p:graphicFrame>
        <p:nvGraphicFramePr>
          <p:cNvPr id="13" name="Content Placeholder 16">
            <a:extLst>
              <a:ext uri="{FF2B5EF4-FFF2-40B4-BE49-F238E27FC236}">
                <a16:creationId xmlns:a16="http://schemas.microsoft.com/office/drawing/2014/main" id="{1DA661C1-C630-0ADC-E932-50A160A554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280154"/>
              </p:ext>
            </p:extLst>
          </p:nvPr>
        </p:nvGraphicFramePr>
        <p:xfrm>
          <a:off x="622300" y="1668881"/>
          <a:ext cx="10907713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Speech Bubble: Rectangle with Corners Rounded 15">
            <a:extLst>
              <a:ext uri="{FF2B5EF4-FFF2-40B4-BE49-F238E27FC236}">
                <a16:creationId xmlns:a16="http://schemas.microsoft.com/office/drawing/2014/main" id="{74733E20-6C6F-8D18-3A37-FF3EE6E91109}"/>
              </a:ext>
            </a:extLst>
          </p:cNvPr>
          <p:cNvSpPr/>
          <p:nvPr/>
        </p:nvSpPr>
        <p:spPr>
          <a:xfrm>
            <a:off x="7813675" y="5263610"/>
            <a:ext cx="1308100" cy="372431"/>
          </a:xfrm>
          <a:prstGeom prst="wedgeRoundRectCallout">
            <a:avLst>
              <a:gd name="adj1" fmla="val -20739"/>
              <a:gd name="adj2" fmla="val -111125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Axis line width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pt, black</a:t>
            </a:r>
          </a:p>
        </p:txBody>
      </p:sp>
      <p:sp>
        <p:nvSpPr>
          <p:cNvPr id="15" name="Speech Bubble: Rectangle with Corners Rounded 16">
            <a:extLst>
              <a:ext uri="{FF2B5EF4-FFF2-40B4-BE49-F238E27FC236}">
                <a16:creationId xmlns:a16="http://schemas.microsoft.com/office/drawing/2014/main" id="{4811F895-E05C-9CFA-2EF8-BBAE89E37937}"/>
              </a:ext>
            </a:extLst>
          </p:cNvPr>
          <p:cNvSpPr/>
          <p:nvPr/>
        </p:nvSpPr>
        <p:spPr>
          <a:xfrm>
            <a:off x="7962901" y="1973548"/>
            <a:ext cx="1352552" cy="580586"/>
          </a:xfrm>
          <a:prstGeom prst="wedgeRoundRectCallout">
            <a:avLst>
              <a:gd name="adj1" fmla="val 18123"/>
              <a:gd name="adj2" fmla="val 77478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Circle marker, size 7, no border</a:t>
            </a:r>
          </a:p>
        </p:txBody>
      </p:sp>
      <p:sp>
        <p:nvSpPr>
          <p:cNvPr id="16" name="Speech Bubble: Rectangle with Corners Rounded 17">
            <a:extLst>
              <a:ext uri="{FF2B5EF4-FFF2-40B4-BE49-F238E27FC236}">
                <a16:creationId xmlns:a16="http://schemas.microsoft.com/office/drawing/2014/main" id="{5DA020C4-A869-2A5B-9DC8-75A36765BF1E}"/>
              </a:ext>
            </a:extLst>
          </p:cNvPr>
          <p:cNvSpPr/>
          <p:nvPr/>
        </p:nvSpPr>
        <p:spPr>
          <a:xfrm>
            <a:off x="3489007" y="2124134"/>
            <a:ext cx="1043305" cy="384441"/>
          </a:xfrm>
          <a:prstGeom prst="wedgeRoundRectCallout">
            <a:avLst>
              <a:gd name="adj1" fmla="val -35742"/>
              <a:gd name="adj2" fmla="val 77478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Line width 2.25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Speech Bubble: Rectangle with Corners Rounded 18">
            <a:extLst>
              <a:ext uri="{FF2B5EF4-FFF2-40B4-BE49-F238E27FC236}">
                <a16:creationId xmlns:a16="http://schemas.microsoft.com/office/drawing/2014/main" id="{973B0666-127F-ADE3-6A90-7E46C62EF496}"/>
              </a:ext>
            </a:extLst>
          </p:cNvPr>
          <p:cNvSpPr/>
          <p:nvPr/>
        </p:nvSpPr>
        <p:spPr>
          <a:xfrm>
            <a:off x="6275388" y="5375692"/>
            <a:ext cx="955675" cy="279400"/>
          </a:xfrm>
          <a:prstGeom prst="wedgeRoundRectCallout">
            <a:avLst>
              <a:gd name="adj1" fmla="val -59519"/>
              <a:gd name="adj2" fmla="val -44088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Bold axis title</a:t>
            </a:r>
          </a:p>
        </p:txBody>
      </p:sp>
      <p:sp>
        <p:nvSpPr>
          <p:cNvPr id="18" name="Speech Bubble: Rectangle with Corners Rounded 19">
            <a:extLst>
              <a:ext uri="{FF2B5EF4-FFF2-40B4-BE49-F238E27FC236}">
                <a16:creationId xmlns:a16="http://schemas.microsoft.com/office/drawing/2014/main" id="{AE7D3B21-07B2-C05D-C1EB-923187F2B3B2}"/>
              </a:ext>
            </a:extLst>
          </p:cNvPr>
          <p:cNvSpPr/>
          <p:nvPr/>
        </p:nvSpPr>
        <p:spPr>
          <a:xfrm>
            <a:off x="5599112" y="2588966"/>
            <a:ext cx="1352552" cy="384441"/>
          </a:xfrm>
          <a:prstGeom prst="wedgeRoundRectCallout">
            <a:avLst>
              <a:gd name="adj1" fmla="val -28438"/>
              <a:gd name="adj2" fmla="val -16672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Error bar line width 1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dark gray</a:t>
            </a:r>
          </a:p>
        </p:txBody>
      </p:sp>
      <p:sp>
        <p:nvSpPr>
          <p:cNvPr id="19" name="Speech Bubble: Rectangle with Corners Rounded 20">
            <a:extLst>
              <a:ext uri="{FF2B5EF4-FFF2-40B4-BE49-F238E27FC236}">
                <a16:creationId xmlns:a16="http://schemas.microsoft.com/office/drawing/2014/main" id="{2A4D43BE-F8D5-C2A9-6178-C66192D7F0AF}"/>
              </a:ext>
            </a:extLst>
          </p:cNvPr>
          <p:cNvSpPr/>
          <p:nvPr/>
        </p:nvSpPr>
        <p:spPr>
          <a:xfrm>
            <a:off x="1934692" y="5376046"/>
            <a:ext cx="1082526" cy="396522"/>
          </a:xfrm>
          <a:prstGeom prst="wedgeRoundRectCallout">
            <a:avLst>
              <a:gd name="adj1" fmla="val 25422"/>
              <a:gd name="adj2" fmla="val -87502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Dark blue </a:t>
            </a:r>
            <a:r>
              <a:rPr lang="en-US" sz="1000" dirty="0">
                <a:solidFill>
                  <a:srgbClr val="FFFFFF"/>
                </a:solidFill>
                <a:latin typeface="Arial" panose="020B0604020202020204"/>
              </a:rPr>
              <a:t>(accent 1)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868617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FA35D0-33FE-8FF5-10E1-D8EE4CE3A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/// Bayer AskBio Identity Template 16:9 /// June 2024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DA3CE4-DFE2-935E-01D8-9E2E7AA9A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6CE9-70D8-4B49-901A-31CA72548D38}" type="slidenum">
              <a:rPr lang="en-GB" smtClean="0"/>
              <a:t>7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9E6E28-0EB9-DF40-ED52-F1BA00B327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Chart heading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1C9275-397C-105E-04AA-03F99CD7E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Pie charts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F616032-B0E4-0A09-B2A2-3ABC100FBB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2998827"/>
              </p:ext>
            </p:extLst>
          </p:nvPr>
        </p:nvGraphicFramePr>
        <p:xfrm>
          <a:off x="3314700" y="2354772"/>
          <a:ext cx="4386264" cy="3569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B8CD7530-BB4D-FF25-B523-FC372E48D8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6443494"/>
              </p:ext>
            </p:extLst>
          </p:nvPr>
        </p:nvGraphicFramePr>
        <p:xfrm>
          <a:off x="0" y="2354772"/>
          <a:ext cx="4386264" cy="3569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peech Bubble: Rectangle with Corners Rounded 9">
            <a:extLst>
              <a:ext uri="{FF2B5EF4-FFF2-40B4-BE49-F238E27FC236}">
                <a16:creationId xmlns:a16="http://schemas.microsoft.com/office/drawing/2014/main" id="{1334549D-23BB-E5DA-522A-13A4CEA94BBA}"/>
              </a:ext>
            </a:extLst>
          </p:cNvPr>
          <p:cNvSpPr/>
          <p:nvPr/>
        </p:nvSpPr>
        <p:spPr>
          <a:xfrm>
            <a:off x="4552950" y="2049462"/>
            <a:ext cx="1304925" cy="471699"/>
          </a:xfrm>
          <a:prstGeom prst="wedgeRoundRectCallout">
            <a:avLst>
              <a:gd name="adj1" fmla="val -19307"/>
              <a:gd name="adj2" fmla="val 80686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Inside data labels, bold, white</a:t>
            </a:r>
          </a:p>
        </p:txBody>
      </p:sp>
      <p:sp>
        <p:nvSpPr>
          <p:cNvPr id="10" name="Speech Bubble: Rectangle with Corners Rounded 10">
            <a:extLst>
              <a:ext uri="{FF2B5EF4-FFF2-40B4-BE49-F238E27FC236}">
                <a16:creationId xmlns:a16="http://schemas.microsoft.com/office/drawing/2014/main" id="{8C079D01-AA25-0C2C-BE09-596499B4863F}"/>
              </a:ext>
            </a:extLst>
          </p:cNvPr>
          <p:cNvSpPr/>
          <p:nvPr/>
        </p:nvSpPr>
        <p:spPr>
          <a:xfrm>
            <a:off x="1273970" y="2057122"/>
            <a:ext cx="1304925" cy="471699"/>
          </a:xfrm>
          <a:prstGeom prst="wedgeRoundRectCallout">
            <a:avLst>
              <a:gd name="adj1" fmla="val -19307"/>
              <a:gd name="adj2" fmla="val 80686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Doughnut-shaped pie charts</a:t>
            </a:r>
          </a:p>
        </p:txBody>
      </p:sp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EE439280-2A67-32DE-6A7D-A70D9F23FF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968729"/>
              </p:ext>
            </p:extLst>
          </p:nvPr>
        </p:nvGraphicFramePr>
        <p:xfrm>
          <a:off x="7029450" y="2281955"/>
          <a:ext cx="4475735" cy="3642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0930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A6F6E2-4C23-0BA4-C37A-EC214BCDA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/// Bayer AskBio Identity Template 16:9 /// June 2024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F63338-4DC4-CCFE-E1EE-F09AF725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6CE9-70D8-4B49-901A-31CA72548D38}" type="slidenum">
              <a:rPr lang="en-GB" smtClean="0"/>
              <a:t>8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44FE90-6698-6C72-649F-1F09E8D411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Table heading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FE0C3F-B72A-DD93-DCB2-04E8B52F2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 style: Medium style 1, accent 1</a:t>
            </a:r>
          </a:p>
        </p:txBody>
      </p:sp>
      <p:graphicFrame>
        <p:nvGraphicFramePr>
          <p:cNvPr id="11" name="Content Placeholder 12">
            <a:extLst>
              <a:ext uri="{FF2B5EF4-FFF2-40B4-BE49-F238E27FC236}">
                <a16:creationId xmlns:a16="http://schemas.microsoft.com/office/drawing/2014/main" id="{D049FE6F-7A7F-FCBF-6BE8-3F8552F24A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851609"/>
              </p:ext>
            </p:extLst>
          </p:nvPr>
        </p:nvGraphicFramePr>
        <p:xfrm>
          <a:off x="798008" y="1649826"/>
          <a:ext cx="10553700" cy="350061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110740">
                  <a:extLst>
                    <a:ext uri="{9D8B030D-6E8A-4147-A177-3AD203B41FA5}">
                      <a16:colId xmlns:a16="http://schemas.microsoft.com/office/drawing/2014/main" val="277726905"/>
                    </a:ext>
                  </a:extLst>
                </a:gridCol>
                <a:gridCol w="2110740">
                  <a:extLst>
                    <a:ext uri="{9D8B030D-6E8A-4147-A177-3AD203B41FA5}">
                      <a16:colId xmlns:a16="http://schemas.microsoft.com/office/drawing/2014/main" val="1142216067"/>
                    </a:ext>
                  </a:extLst>
                </a:gridCol>
                <a:gridCol w="2110740">
                  <a:extLst>
                    <a:ext uri="{9D8B030D-6E8A-4147-A177-3AD203B41FA5}">
                      <a16:colId xmlns:a16="http://schemas.microsoft.com/office/drawing/2014/main" val="1311035821"/>
                    </a:ext>
                  </a:extLst>
                </a:gridCol>
                <a:gridCol w="2110740">
                  <a:extLst>
                    <a:ext uri="{9D8B030D-6E8A-4147-A177-3AD203B41FA5}">
                      <a16:colId xmlns:a16="http://schemas.microsoft.com/office/drawing/2014/main" val="3590664387"/>
                    </a:ext>
                  </a:extLst>
                </a:gridCol>
                <a:gridCol w="2110740">
                  <a:extLst>
                    <a:ext uri="{9D8B030D-6E8A-4147-A177-3AD203B41FA5}">
                      <a16:colId xmlns:a16="http://schemas.microsoft.com/office/drawing/2014/main" val="2320367183"/>
                    </a:ext>
                  </a:extLst>
                </a:gridCol>
              </a:tblGrid>
              <a:tr h="476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/>
                        <a:t>Heading 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(Arial, white, bold, 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middle- and left-aligned)</a:t>
                      </a:r>
                      <a:endParaRPr lang="en-US" sz="1200" b="1" dirty="0"/>
                    </a:p>
                  </a:txBody>
                  <a:tcPr marL="91069" marR="910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/>
                        <a:t>Heading 1</a:t>
                      </a:r>
                      <a:endParaRPr lang="en-US" sz="1200" b="1" dirty="0"/>
                    </a:p>
                  </a:txBody>
                  <a:tcPr marL="91069" marR="9106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Heading 2</a:t>
                      </a:r>
                      <a:endParaRPr lang="en-US" sz="1200" b="1" dirty="0"/>
                    </a:p>
                  </a:txBody>
                  <a:tcPr marL="91069" marR="9106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Heading 3</a:t>
                      </a:r>
                      <a:endParaRPr lang="en-US" sz="1200" b="1" dirty="0"/>
                    </a:p>
                  </a:txBody>
                  <a:tcPr marL="91069" marR="9106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Heading 4</a:t>
                      </a:r>
                      <a:endParaRPr lang="en-US" sz="1200" b="1" dirty="0"/>
                    </a:p>
                  </a:txBody>
                  <a:tcPr marL="91069" marR="91069" anchor="ctr"/>
                </a:tc>
                <a:extLst>
                  <a:ext uri="{0D108BD9-81ED-4DB2-BD59-A6C34878D82A}">
                    <a16:rowId xmlns:a16="http://schemas.microsoft.com/office/drawing/2014/main" val="3076996775"/>
                  </a:ext>
                </a:extLst>
              </a:tr>
              <a:tr h="476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Text (Arial, Dark blue (accent 1)</a:t>
                      </a:r>
                      <a:endParaRPr lang="en-US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91069" marR="91069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1.0</a:t>
                      </a:r>
                      <a:endParaRPr lang="en-US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91069" marR="91069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1.0</a:t>
                      </a:r>
                      <a:endParaRPr lang="en-US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91069" marR="91069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1.0</a:t>
                      </a:r>
                      <a:endParaRPr lang="en-US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91069" marR="91069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1.0</a:t>
                      </a:r>
                      <a:endParaRPr lang="en-US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91069" marR="91069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795390"/>
                  </a:ext>
                </a:extLst>
              </a:tr>
              <a:tr h="4767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First column is left-aligned</a:t>
                      </a:r>
                      <a:endParaRPr lang="en-US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91069" marR="91069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2.0</a:t>
                      </a:r>
                      <a:endParaRPr lang="en-US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91069" marR="91069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2.0</a:t>
                      </a:r>
                      <a:endParaRPr lang="en-US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91069" marR="91069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2.0</a:t>
                      </a:r>
                      <a:endParaRPr lang="en-US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91069" marR="91069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2.0</a:t>
                      </a:r>
                      <a:endParaRPr lang="en-US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91069" marR="91069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990898"/>
                  </a:ext>
                </a:extLst>
              </a:tr>
              <a:tr h="476755">
                <a:tc>
                  <a:txBody>
                    <a:bodyPr/>
                    <a:lstStyle/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Subcategories indented by 0.5 cm</a:t>
                      </a:r>
                      <a:endParaRPr lang="en-US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91069" marR="91069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2.0</a:t>
                      </a:r>
                      <a:endParaRPr lang="en-US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91069" marR="91069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2.0</a:t>
                      </a:r>
                      <a:endParaRPr lang="en-US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91069" marR="91069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2.0</a:t>
                      </a:r>
                      <a:endParaRPr lang="en-US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91069" marR="91069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2.0</a:t>
                      </a:r>
                      <a:endParaRPr lang="en-US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91069" marR="91069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685199"/>
                  </a:ext>
                </a:extLst>
              </a:tr>
              <a:tr h="4767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91069" marR="91069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91069" marR="91069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91069" marR="91069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91069" marR="91069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91069" marR="91069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72297"/>
                  </a:ext>
                </a:extLst>
              </a:tr>
              <a:tr h="4767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91069" marR="91069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91069" marR="91069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91069" marR="91069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91069" marR="91069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91069" marR="91069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478163"/>
                  </a:ext>
                </a:extLst>
              </a:tr>
              <a:tr h="4767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91069" marR="91069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91069" marR="91069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91069" marR="91069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91069" marR="91069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91069" marR="91069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10618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918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E67F69-6734-74F3-EACC-4DD099635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/// Bayer AskBio Identity Template 16:9 /// June 2024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622A54-90EA-9A51-13A0-9B04B7211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6CE9-70D8-4B49-901A-31CA72548D38}" type="slidenum">
              <a:rPr lang="en-GB" smtClean="0"/>
              <a:t>9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B56D45-89F2-42AF-095E-A7EC83C5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Chart heading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29B94E-2621-72D9-78E2-799C45EBC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Forest plot</a:t>
            </a:r>
          </a:p>
        </p:txBody>
      </p:sp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55C535C0-C8F5-86BD-4BE9-AD5DBC1908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355197"/>
              </p:ext>
            </p:extLst>
          </p:nvPr>
        </p:nvGraphicFramePr>
        <p:xfrm>
          <a:off x="622299" y="1998663"/>
          <a:ext cx="10908000" cy="225109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51669">
                  <a:extLst>
                    <a:ext uri="{9D8B030D-6E8A-4147-A177-3AD203B41FA5}">
                      <a16:colId xmlns:a16="http://schemas.microsoft.com/office/drawing/2014/main" val="3970050279"/>
                    </a:ext>
                  </a:extLst>
                </a:gridCol>
                <a:gridCol w="1594260">
                  <a:extLst>
                    <a:ext uri="{9D8B030D-6E8A-4147-A177-3AD203B41FA5}">
                      <a16:colId xmlns:a16="http://schemas.microsoft.com/office/drawing/2014/main" val="1666136231"/>
                    </a:ext>
                  </a:extLst>
                </a:gridCol>
                <a:gridCol w="1677876">
                  <a:extLst>
                    <a:ext uri="{9D8B030D-6E8A-4147-A177-3AD203B41FA5}">
                      <a16:colId xmlns:a16="http://schemas.microsoft.com/office/drawing/2014/main" val="4170369493"/>
                    </a:ext>
                  </a:extLst>
                </a:gridCol>
                <a:gridCol w="3110216">
                  <a:extLst>
                    <a:ext uri="{9D8B030D-6E8A-4147-A177-3AD203B41FA5}">
                      <a16:colId xmlns:a16="http://schemas.microsoft.com/office/drawing/2014/main" val="3245099126"/>
                    </a:ext>
                  </a:extLst>
                </a:gridCol>
                <a:gridCol w="1804416">
                  <a:extLst>
                    <a:ext uri="{9D8B030D-6E8A-4147-A177-3AD203B41FA5}">
                      <a16:colId xmlns:a16="http://schemas.microsoft.com/office/drawing/2014/main" val="803878323"/>
                    </a:ext>
                  </a:extLst>
                </a:gridCol>
                <a:gridCol w="1069563">
                  <a:extLst>
                    <a:ext uri="{9D8B030D-6E8A-4147-A177-3AD203B41FA5}">
                      <a16:colId xmlns:a16="http://schemas.microsoft.com/office/drawing/2014/main" val="231335556"/>
                    </a:ext>
                  </a:extLst>
                </a:gridCol>
              </a:tblGrid>
              <a:tr h="422296">
                <a:tc>
                  <a:txBody>
                    <a:bodyPr/>
                    <a:lstStyle/>
                    <a:p>
                      <a:r>
                        <a:rPr lang="en-GB" sz="1200" dirty="0"/>
                        <a:t>Outcome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Group 1</a:t>
                      </a:r>
                      <a:endParaRPr lang="en-GB" sz="12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Group 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HR (95 % CI)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HR (95 % CI)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p-value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8623128"/>
                  </a:ext>
                </a:extLst>
              </a:tr>
              <a:tr h="180027">
                <a:tc>
                  <a:txBody>
                    <a:bodyPr/>
                    <a:lstStyle/>
                    <a:p>
                      <a:endParaRPr lang="en-GB" sz="1400" baseline="30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93565"/>
                  </a:ext>
                </a:extLst>
              </a:tr>
              <a:tr h="180027">
                <a:tc>
                  <a:txBody>
                    <a:bodyPr/>
                    <a:lstStyle/>
                    <a:p>
                      <a:endParaRPr lang="en-GB" sz="1400" baseline="30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196876"/>
                  </a:ext>
                </a:extLst>
              </a:tr>
              <a:tr h="180027">
                <a:tc>
                  <a:txBody>
                    <a:bodyPr/>
                    <a:lstStyle/>
                    <a:p>
                      <a:endParaRPr lang="en-GB" sz="1400" baseline="30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483257"/>
                  </a:ext>
                </a:extLst>
              </a:tr>
              <a:tr h="180027">
                <a:tc>
                  <a:txBody>
                    <a:bodyPr/>
                    <a:lstStyle/>
                    <a:p>
                      <a:endParaRPr lang="en-GB" sz="1400" baseline="30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377459"/>
                  </a:ext>
                </a:extLst>
              </a:tr>
              <a:tr h="180027">
                <a:tc>
                  <a:txBody>
                    <a:bodyPr/>
                    <a:lstStyle/>
                    <a:p>
                      <a:endParaRPr lang="en-GB" sz="1400" baseline="30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911706"/>
                  </a:ext>
                </a:extLst>
              </a:tr>
              <a:tr h="180027">
                <a:tc>
                  <a:txBody>
                    <a:bodyPr/>
                    <a:lstStyle/>
                    <a:p>
                      <a:endParaRPr lang="en-GB" sz="1400" baseline="300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23629908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9F44352-6886-117A-583C-0DB86BE680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0828587"/>
              </p:ext>
            </p:extLst>
          </p:nvPr>
        </p:nvGraphicFramePr>
        <p:xfrm>
          <a:off x="5292497" y="1919497"/>
          <a:ext cx="3577164" cy="3423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80821212-6EBB-8925-9BB6-8ED0480B00A2}"/>
              </a:ext>
            </a:extLst>
          </p:cNvPr>
          <p:cNvGrpSpPr/>
          <p:nvPr/>
        </p:nvGrpSpPr>
        <p:grpSpPr>
          <a:xfrm>
            <a:off x="5514221" y="4620423"/>
            <a:ext cx="3642368" cy="299880"/>
            <a:chOff x="5514221" y="5168251"/>
            <a:chExt cx="3642368" cy="299880"/>
          </a:xfrm>
        </p:grpSpPr>
        <p:sp>
          <p:nvSpPr>
            <p:cNvPr id="10" name="TextBox 37">
              <a:extLst>
                <a:ext uri="{FF2B5EF4-FFF2-40B4-BE49-F238E27FC236}">
                  <a16:creationId xmlns:a16="http://schemas.microsoft.com/office/drawing/2014/main" id="{2D4BF40A-83C6-21C0-0F1F-8FA728F5C0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4221" y="5181899"/>
              <a:ext cx="1614543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Aft>
                  <a:spcPct val="35000"/>
                </a:spcAft>
                <a:buClr>
                  <a:srgbClr val="EC008C"/>
                </a:buClr>
                <a:buChar char="•"/>
                <a:defRPr sz="24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Aft>
                  <a:spcPct val="35000"/>
                </a:spcAft>
                <a:buClr>
                  <a:srgbClr val="EC008C"/>
                </a:buClr>
                <a:buChar char="–"/>
                <a:defRPr sz="20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Aft>
                  <a:spcPct val="35000"/>
                </a:spcAft>
                <a:buClr>
                  <a:srgbClr val="EC008C"/>
                </a:buClr>
                <a:buChar char="•"/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Aft>
                  <a:spcPct val="35000"/>
                </a:spcAft>
                <a:buClr>
                  <a:srgbClr val="EC008C"/>
                </a:buClr>
                <a:buChar char="–"/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Aft>
                  <a:spcPct val="35000"/>
                </a:spcAft>
                <a:buClr>
                  <a:srgbClr val="EC008C"/>
                </a:buClr>
                <a:buChar char="»"/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35000"/>
                </a:spcAft>
                <a:buClr>
                  <a:srgbClr val="EC008C"/>
                </a:buClr>
                <a:buChar char="»"/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35000"/>
                </a:spcAft>
                <a:buClr>
                  <a:srgbClr val="EC008C"/>
                </a:buClr>
                <a:buChar char="»"/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35000"/>
                </a:spcAft>
                <a:buClr>
                  <a:srgbClr val="EC008C"/>
                </a:buClr>
                <a:buChar char="»"/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35000"/>
                </a:spcAft>
                <a:buClr>
                  <a:srgbClr val="EC008C"/>
                </a:buClr>
                <a:buChar char="»"/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r" defTabSz="609585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Arial" charset="0"/>
                </a:rPr>
                <a:t>Favours group 1</a:t>
              </a:r>
            </a:p>
          </p:txBody>
        </p:sp>
        <p:sp>
          <p:nvSpPr>
            <p:cNvPr id="11" name="TextBox 37">
              <a:extLst>
                <a:ext uri="{FF2B5EF4-FFF2-40B4-BE49-F238E27FC236}">
                  <a16:creationId xmlns:a16="http://schemas.microsoft.com/office/drawing/2014/main" id="{89BD497A-186C-E498-E322-62658FCE8B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1704" y="5181899"/>
              <a:ext cx="2044885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Aft>
                  <a:spcPct val="35000"/>
                </a:spcAft>
                <a:buClr>
                  <a:srgbClr val="EC008C"/>
                </a:buClr>
                <a:buChar char="•"/>
                <a:defRPr sz="24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Aft>
                  <a:spcPct val="35000"/>
                </a:spcAft>
                <a:buClr>
                  <a:srgbClr val="EC008C"/>
                </a:buClr>
                <a:buChar char="–"/>
                <a:defRPr sz="20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Aft>
                  <a:spcPct val="35000"/>
                </a:spcAft>
                <a:buClr>
                  <a:srgbClr val="EC008C"/>
                </a:buClr>
                <a:buChar char="•"/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Aft>
                  <a:spcPct val="35000"/>
                </a:spcAft>
                <a:buClr>
                  <a:srgbClr val="EC008C"/>
                </a:buClr>
                <a:buChar char="–"/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Aft>
                  <a:spcPct val="35000"/>
                </a:spcAft>
                <a:buClr>
                  <a:srgbClr val="EC008C"/>
                </a:buClr>
                <a:buChar char="»"/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35000"/>
                </a:spcAft>
                <a:buClr>
                  <a:srgbClr val="EC008C"/>
                </a:buClr>
                <a:buChar char="»"/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35000"/>
                </a:spcAft>
                <a:buClr>
                  <a:srgbClr val="EC008C"/>
                </a:buClr>
                <a:buChar char="»"/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35000"/>
                </a:spcAft>
                <a:buClr>
                  <a:srgbClr val="EC008C"/>
                </a:buClr>
                <a:buChar char="»"/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35000"/>
                </a:spcAft>
                <a:buClr>
                  <a:srgbClr val="EC008C"/>
                </a:buClr>
                <a:buChar char="»"/>
                <a:defRPr sz="16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609585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Arial" charset="0"/>
                </a:rPr>
                <a:t>Favours group 2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0B92EC0-E4D3-5054-ACB9-75CF40CD39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51842" y="5168251"/>
              <a:ext cx="146310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8BA072E-3AA5-EF63-B68A-0A83C7B6B5DE}"/>
                </a:ext>
              </a:extLst>
            </p:cNvPr>
            <p:cNvCxnSpPr>
              <a:cxnSpLocks/>
            </p:cNvCxnSpPr>
            <p:nvPr/>
          </p:nvCxnSpPr>
          <p:spPr>
            <a:xfrm>
              <a:off x="7212842" y="5168251"/>
              <a:ext cx="146372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194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ayer + Ask Bio">
      <a:dk1>
        <a:srgbClr val="000000"/>
      </a:dk1>
      <a:lt1>
        <a:srgbClr val="FFFFFF"/>
      </a:lt1>
      <a:dk2>
        <a:srgbClr val="10384F"/>
      </a:dk2>
      <a:lt2>
        <a:srgbClr val="E8E8E8"/>
      </a:lt2>
      <a:accent1>
        <a:srgbClr val="0091DF"/>
      </a:accent1>
      <a:accent2>
        <a:srgbClr val="73266E"/>
      </a:accent2>
      <a:accent3>
        <a:srgbClr val="00617F"/>
      </a:accent3>
      <a:accent4>
        <a:srgbClr val="00BCFF"/>
      </a:accent4>
      <a:accent5>
        <a:srgbClr val="7F59A6"/>
      </a:accent5>
      <a:accent6>
        <a:srgbClr val="443247"/>
      </a:accent6>
      <a:hlink>
        <a:srgbClr val="467886"/>
      </a:hlink>
      <a:folHlink>
        <a:srgbClr val="61496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534</Words>
  <Application>Microsoft Macintosh PowerPoint</Application>
  <PresentationFormat>Widescreen</PresentationFormat>
  <Paragraphs>132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Arial</vt:lpstr>
      <vt:lpstr>System Font Regular</vt:lpstr>
      <vt:lpstr>Office Theme</vt:lpstr>
      <vt:lpstr>Title placeholder</vt:lpstr>
      <vt:lpstr>AskBio + Bayer template colours</vt:lpstr>
      <vt:lpstr>Content page</vt:lpstr>
      <vt:lpstr>Main heading</vt:lpstr>
      <vt:lpstr>Figure: Bar chart</vt:lpstr>
      <vt:lpstr>Figure: Line chart</vt:lpstr>
      <vt:lpstr>Pie charts</vt:lpstr>
      <vt:lpstr>Table style: Medium style 1, accent 1</vt:lpstr>
      <vt:lpstr>Forest plot</vt:lpstr>
      <vt:lpstr>Two content layout</vt:lpstr>
      <vt:lpstr>Drug colours</vt:lpstr>
      <vt:lpstr>Divider 1</vt:lpstr>
      <vt:lpstr>Divider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Beverley Bowen (HCG)</dc:creator>
  <cp:lastModifiedBy>Beverley Bowen (HCG)</cp:lastModifiedBy>
  <cp:revision>7</cp:revision>
  <dcterms:created xsi:type="dcterms:W3CDTF">2024-06-24T11:53:37Z</dcterms:created>
  <dcterms:modified xsi:type="dcterms:W3CDTF">2024-06-25T11:44:42Z</dcterms:modified>
</cp:coreProperties>
</file>