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6"/>
  </p:notesMasterIdLst>
  <p:sldIdLst>
    <p:sldId id="352" r:id="rId2"/>
    <p:sldId id="25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48" r:id="rId18"/>
    <p:sldId id="303" r:id="rId19"/>
    <p:sldId id="304" r:id="rId20"/>
    <p:sldId id="305" r:id="rId21"/>
    <p:sldId id="306" r:id="rId22"/>
    <p:sldId id="307" r:id="rId23"/>
    <p:sldId id="313" r:id="rId24"/>
    <p:sldId id="314" r:id="rId25"/>
    <p:sldId id="315" r:id="rId26"/>
    <p:sldId id="316" r:id="rId27"/>
    <p:sldId id="257" r:id="rId28"/>
    <p:sldId id="349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309" r:id="rId49"/>
    <p:sldId id="310" r:id="rId50"/>
    <p:sldId id="311" r:id="rId51"/>
    <p:sldId id="312" r:id="rId52"/>
    <p:sldId id="317" r:id="rId53"/>
    <p:sldId id="318" r:id="rId54"/>
    <p:sldId id="319" r:id="rId55"/>
    <p:sldId id="320" r:id="rId56"/>
    <p:sldId id="321" r:id="rId57"/>
    <p:sldId id="350" r:id="rId58"/>
    <p:sldId id="323" r:id="rId59"/>
    <p:sldId id="324" r:id="rId60"/>
    <p:sldId id="325" r:id="rId61"/>
    <p:sldId id="326" r:id="rId62"/>
    <p:sldId id="327" r:id="rId63"/>
    <p:sldId id="328" r:id="rId64"/>
    <p:sldId id="332" r:id="rId65"/>
    <p:sldId id="333" r:id="rId66"/>
    <p:sldId id="334" r:id="rId67"/>
    <p:sldId id="335" r:id="rId68"/>
    <p:sldId id="344" r:id="rId69"/>
    <p:sldId id="329" r:id="rId70"/>
    <p:sldId id="330" r:id="rId71"/>
    <p:sldId id="338" r:id="rId72"/>
    <p:sldId id="339" r:id="rId73"/>
    <p:sldId id="340" r:id="rId74"/>
    <p:sldId id="342" r:id="rId75"/>
    <p:sldId id="347" r:id="rId76"/>
    <p:sldId id="343" r:id="rId77"/>
    <p:sldId id="346" r:id="rId78"/>
    <p:sldId id="277" r:id="rId79"/>
    <p:sldId id="278" r:id="rId80"/>
    <p:sldId id="341" r:id="rId81"/>
    <p:sldId id="279" r:id="rId82"/>
    <p:sldId id="280" r:id="rId83"/>
    <p:sldId id="351" r:id="rId84"/>
    <p:sldId id="282" r:id="rId85"/>
    <p:sldId id="283" r:id="rId86"/>
    <p:sldId id="284" r:id="rId87"/>
    <p:sldId id="308" r:id="rId88"/>
    <p:sldId id="331" r:id="rId89"/>
    <p:sldId id="336" r:id="rId90"/>
    <p:sldId id="345" r:id="rId91"/>
    <p:sldId id="285" r:id="rId92"/>
    <p:sldId id="286" r:id="rId93"/>
    <p:sldId id="287" r:id="rId94"/>
    <p:sldId id="288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2"/>
    <p:restoredTop sz="94297"/>
  </p:normalViewPr>
  <p:slideViewPr>
    <p:cSldViewPr snapToGrid="0" snapToObjects="1">
      <p:cViewPr varScale="1">
        <p:scale>
          <a:sx n="80" d="100"/>
          <a:sy n="80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8F7C-8F6C-CB44-85BE-FBF35BF7231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AECB2-1E56-F142-971C-C389F6180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49DC-B0D0-7644-B68F-B9175035E93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5A22-3B26-B74D-B1C7-1C5BF02F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4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49DC-B0D0-7644-B68F-B9175035E93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5A22-3B26-B74D-B1C7-1C5BF02F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5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49DC-B0D0-7644-B68F-B9175035E93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5A22-3B26-B74D-B1C7-1C5BF02F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49DC-B0D0-7644-B68F-B9175035E93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5A22-3B26-B74D-B1C7-1C5BF02F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3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49DC-B0D0-7644-B68F-B9175035E93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5A22-3B26-B74D-B1C7-1C5BF02F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1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49DC-B0D0-7644-B68F-B9175035E93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5A22-3B26-B74D-B1C7-1C5BF02F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49DC-B0D0-7644-B68F-B9175035E93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5A22-3B26-B74D-B1C7-1C5BF02F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49DC-B0D0-7644-B68F-B9175035E93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5A22-3B26-B74D-B1C7-1C5BF02F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49DC-B0D0-7644-B68F-B9175035E93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5A22-3B26-B74D-B1C7-1C5BF02F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49DC-B0D0-7644-B68F-B9175035E93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5A22-3B26-B74D-B1C7-1C5BF02F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49DC-B0D0-7644-B68F-B9175035E93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5A22-3B26-B74D-B1C7-1C5BF02F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49DC-B0D0-7644-B68F-B9175035E93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A5A22-3B26-B74D-B1C7-1C5BF02F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0DE2BD-1B3A-4E14-A664-E9D2BF91F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2" y="192505"/>
            <a:ext cx="11544968" cy="63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9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4667" y="3870960"/>
            <a:ext cx="61637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10230416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'887661106605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rubber-plastic frame and arms w/ black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375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9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7" y="762000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3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847869"/>
            <a:ext cx="6011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10230418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metal aviator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10</a:t>
            </a:r>
          </a:p>
          <a:p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738909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763818"/>
            <a:ext cx="6201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Item #: </a:t>
            </a:r>
            <a:r>
              <a:rPr lang="fi-FI" sz="2000" dirty="0"/>
              <a:t>10230304</a:t>
            </a:r>
            <a:r>
              <a:rPr lang="en-US" sz="2000" dirty="0"/>
              <a:t> </a:t>
            </a:r>
          </a:p>
          <a:p>
            <a:r>
              <a:rPr lang="en-US" sz="2000" dirty="0"/>
              <a:t>UPC: ‘887661101693</a:t>
            </a:r>
          </a:p>
          <a:p>
            <a:r>
              <a:rPr lang="en-US" sz="2000" dirty="0"/>
              <a:t>Description: Black Plastic frame and arms w/ purple lens</a:t>
            </a:r>
          </a:p>
          <a:p>
            <a:r>
              <a:rPr lang="en-US" sz="2000" dirty="0"/>
              <a:t>QTY: 319</a:t>
            </a:r>
          </a:p>
          <a:p>
            <a:r>
              <a:rPr lang="en-US" sz="2000" dirty="0"/>
              <a:t>Brand: No Fear </a:t>
            </a:r>
          </a:p>
          <a:p>
            <a:r>
              <a:rPr lang="en-US" sz="2000" dirty="0"/>
              <a:t>Retail: $19.99 </a:t>
            </a:r>
          </a:p>
          <a:p>
            <a:r>
              <a:rPr lang="en-US" sz="2000" dirty="0"/>
              <a:t>Price: $2.50</a:t>
            </a:r>
          </a:p>
          <a:p>
            <a:r>
              <a:rPr lang="en-US" sz="2000" dirty="0"/>
              <a:t>FWS#: 11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475673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591" y="3430693"/>
            <a:ext cx="67394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10228764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rubber-plastic frame and arms w/ black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319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$19.99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12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91" y="321733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1320" y="3576743"/>
            <a:ext cx="5086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10219194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'058619171376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metal aviator frame w/ black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13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467783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7713" y="3524596"/>
            <a:ext cx="5858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10230421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'887661106704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Rubber-plastic black frame and arms w/ black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388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$19.99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14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86" y="415636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324065"/>
            <a:ext cx="6790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10219197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'058619171376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Gold metal frame aviator with gold and light brown arms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15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215105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41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1320" y="3674419"/>
            <a:ext cx="7946406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dirty="0">
                <a:latin typeface="Arial" charset="0"/>
                <a:ea typeface="Arial" charset="0"/>
                <a:cs typeface="Arial" charset="0"/>
              </a:rPr>
              <a:t>Item: 10223920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Gold metal frame aviator with gold and light brown arms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444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16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65459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9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9" y="0"/>
            <a:ext cx="6144491" cy="354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401" y="3542146"/>
            <a:ext cx="7541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NF2001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058619171376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plastic square w/ logo on arm / Dark brown plastic frames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17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7509" cy="35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8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141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282" y="3323970"/>
            <a:ext cx="7067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NF2003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058619171376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Light grey plastic frame w/ black lens and logo on arm/Black plastic frame and arm w/ logo on arm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424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9" y="20782"/>
            <a:ext cx="604058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8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41320" y="3622745"/>
            <a:ext cx="4792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10203761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'741919990487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BLK plastic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129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Grants Versa Tint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$49.99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Cost: $3.50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1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13785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7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9" y="0"/>
            <a:ext cx="637309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400" y="3394554"/>
            <a:ext cx="660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NF2004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058619171376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Transparent plastic dark blue w/ black lens/Dark brown plastic frame and arms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210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19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890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8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20" y="3441680"/>
            <a:ext cx="7399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NF2005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058619171260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Clear brown frames with black stripes / Transparent white plastic frame and arms w/ black lens /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20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2200" cy="3203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6019800" cy="32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93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46" y="0"/>
            <a:ext cx="3566390" cy="295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120974"/>
            <a:ext cx="6925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10219205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Blue frame w/ black black arms and yellow/green lens / White frames and arms w/ blue lens / black frames and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394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21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3"/>
            <a:ext cx="4393046" cy="2928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36" y="22752"/>
            <a:ext cx="4232564" cy="292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97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800918"/>
            <a:ext cx="907057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10219181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058619171376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White frame w/ blue lens and white arms w/ No Fear logo on hinge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6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691958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9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82" y="3221182"/>
            <a:ext cx="6146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10219202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058619171376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Pic 1: Orange plastic frame and arms w/ bright orange lens  / Pic 2: Black plastic frame w/ blue arms / Pic 3:  White frame w/ black arms and blue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81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23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81055" cy="3221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4" y="0"/>
            <a:ext cx="3823855" cy="3221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9" y="0"/>
            <a:ext cx="4087091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18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483031"/>
            <a:ext cx="6309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10223610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887661935533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 Gold Aviator style frame w/ brown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182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Rock N’ Republic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$28.00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24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74071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4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574434"/>
            <a:ext cx="606001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10223613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887661934550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frame w/ black arms and lens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135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Rock N’ Republic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$28.00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25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465474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85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705382"/>
            <a:ext cx="5142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10204695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'741919990524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-  plastic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219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L.L. Bean $30.00 sticker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$30.00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Cost: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26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96422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39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174" y="3670959"/>
            <a:ext cx="6309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10200341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'070135519876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- metal frame, plastic arm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429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$24.99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Fish Finders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Cost: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27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74" y="561999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1320" y="3669877"/>
            <a:ext cx="612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10204244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cs-CZ" sz="2000" dirty="0">
                <a:latin typeface="Arial" charset="0"/>
                <a:ea typeface="Arial" charset="0"/>
                <a:cs typeface="Arial" charset="0"/>
              </a:rPr>
              <a:t>'741919990494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-   floating frame, grey or black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144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Bill Dance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</a:t>
            </a: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19.99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Cost: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28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60917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745277"/>
            <a:ext cx="436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10223917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'741919990609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Clear/white plastic w/ blue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413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2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679147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60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718679"/>
            <a:ext cx="63093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tem#: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10205533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'883019096468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-  metal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14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PolarVision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</a:t>
            </a: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19.99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Cost: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29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603038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62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464559"/>
            <a:ext cx="63093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ASTSN1630-D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'887661181039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- Plastic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EO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</a:t>
            </a: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19.99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30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55599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10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697777"/>
            <a:ext cx="459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Item: ASTSN1630-B</a:t>
            </a:r>
          </a:p>
          <a:p>
            <a:r>
              <a:rPr lang="en-US" dirty="0"/>
              <a:t>UPC: '887661181039</a:t>
            </a:r>
          </a:p>
          <a:p>
            <a:r>
              <a:rPr lang="en-US" dirty="0"/>
              <a:t>Description: POLARIZED - Plastic half frame</a:t>
            </a:r>
          </a:p>
          <a:p>
            <a:r>
              <a:rPr lang="en-US" dirty="0"/>
              <a:t>QTY: 269</a:t>
            </a:r>
          </a:p>
          <a:p>
            <a:r>
              <a:rPr lang="en-US" dirty="0"/>
              <a:t>Brand: Foster Grant</a:t>
            </a:r>
          </a:p>
          <a:p>
            <a:r>
              <a:rPr lang="en-US" dirty="0"/>
              <a:t>Retail:$19.99 </a:t>
            </a:r>
          </a:p>
          <a:p>
            <a:r>
              <a:rPr lang="en-US" dirty="0"/>
              <a:t>Price:  $2.00 </a:t>
            </a:r>
          </a:p>
          <a:p>
            <a:r>
              <a:rPr lang="en-US" dirty="0"/>
              <a:t>FWS#: 31</a:t>
            </a:r>
          </a:p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88817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60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688388"/>
            <a:ext cx="4840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10205537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Metal frame w/ plastic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 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Polar Vision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32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79428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87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690850"/>
            <a:ext cx="5695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10204279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'741919990500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/ glare blocking  -Plastic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E/O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 33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81890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96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483" y="3533463"/>
            <a:ext cx="60727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10204482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'741919990517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- plastic frame *mixed colors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129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PolarVision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 $19.99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34</a:t>
            </a:r>
          </a:p>
          <a:p>
            <a:r>
              <a:rPr lang="en-US" dirty="0"/>
              <a:t> 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83" y="424503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34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63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846715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ro-RO" sz="2000" dirty="0">
                <a:latin typeface="Arial" charset="0"/>
                <a:ea typeface="Arial" charset="0"/>
                <a:cs typeface="Arial" charset="0"/>
              </a:rPr>
              <a:t>DS0514 (ASTSN1630)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'887661181039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plastic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329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E/O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FWS#: 36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737755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18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696046"/>
            <a:ext cx="6309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ro-RO" sz="2000" dirty="0">
                <a:latin typeface="Arial" charset="0"/>
                <a:ea typeface="Arial" charset="0"/>
                <a:cs typeface="Arial" charset="0"/>
              </a:rPr>
              <a:t>NS1014WHT  (ASTSN1630)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'887661180139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white plastic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269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E/O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 37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87086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69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2544" y="3552304"/>
            <a:ext cx="4686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NS1014BLK (ASTSN1630)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'887661181039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black plastic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38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44" y="443344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372043"/>
            <a:ext cx="5899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10228780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'741919990630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w/ rubber-plastic frame and black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3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263083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3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19" y="3363535"/>
            <a:ext cx="5433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ro-RO" sz="2000" dirty="0">
                <a:latin typeface="Arial" charset="0"/>
                <a:ea typeface="Arial" charset="0"/>
                <a:cs typeface="Arial" charset="0"/>
              </a:rPr>
              <a:t>DG0414 (ASTSN1630)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'887661181039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plastic amber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QTY: 179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39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254575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3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356224"/>
            <a:ext cx="445981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32608 / 32484 (ASTSN1630)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'887661181039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plastic wrap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E/O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40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247264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99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0761" y="3498427"/>
            <a:ext cx="43878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</a:t>
            </a:r>
            <a:r>
              <a:rPr lang="sk-SK" sz="2000" dirty="0">
                <a:latin typeface="Arial" charset="0"/>
                <a:ea typeface="Arial" charset="0"/>
                <a:cs typeface="Arial" charset="0"/>
              </a:rPr>
              <a:t>SR0114 (ASTSN1630)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Plastic wrap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20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41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1" y="389467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3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779171"/>
            <a:ext cx="465666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sk-SK" sz="2000" dirty="0">
                <a:latin typeface="Arial" charset="0"/>
                <a:ea typeface="Arial" charset="0"/>
                <a:cs typeface="Arial" charset="0"/>
              </a:rPr>
              <a:t>SR0116 (ASTSN1630)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'887661181039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plastic wrap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42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670211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83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3974" y="3324052"/>
            <a:ext cx="4555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sk-SK" sz="2000" dirty="0">
                <a:latin typeface="Arial" charset="0"/>
                <a:ea typeface="Arial" charset="0"/>
                <a:cs typeface="Arial" charset="0"/>
              </a:rPr>
              <a:t>SR0414 (ASTSN1630)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High Definition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QTY: 175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43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74" y="215092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67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602525"/>
            <a:ext cx="44026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nl-NL" sz="2000" dirty="0">
                <a:latin typeface="Arial" charset="0"/>
                <a:ea typeface="Arial" charset="0"/>
                <a:cs typeface="Arial" charset="0"/>
              </a:rPr>
              <a:t>AH1015 (ASTSN1630)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plastic wrap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44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493565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3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650827"/>
            <a:ext cx="462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887661727305  (ASTSN1630)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&amp; Tortoise aviator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45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41867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31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481493"/>
            <a:ext cx="5063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Item: #: </a:t>
            </a:r>
            <a:r>
              <a:rPr lang="sk-SK" sz="2000" dirty="0">
                <a:latin typeface="Arial" charset="0"/>
                <a:ea typeface="Arial" charset="0"/>
                <a:cs typeface="Arial" charset="0"/>
              </a:rPr>
              <a:t>EW1012  (ASTSN1630)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aviator frames w/ black lens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46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72533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77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744881"/>
            <a:ext cx="61062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10227803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rubber frame w/ black lens and black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200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 47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635921"/>
            <a:ext cx="654212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70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408949"/>
            <a:ext cx="59774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10218521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Grey Transparent frame and arms w/ grey lens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127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48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299989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9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98" y="3584633"/>
            <a:ext cx="60663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10228778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'741919990623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plastic frame w/ blue reflecting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4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8" y="475673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9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815927"/>
            <a:ext cx="4510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10222068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Rainbow color lens w/ black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16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49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10" y="594879"/>
            <a:ext cx="630936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567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578282"/>
            <a:ext cx="59605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10213100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Aviator style frame w/ black lens and black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125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50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469322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11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8193" y="3483031"/>
            <a:ext cx="5147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10202068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frame w/ black arms and lens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16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(Max block)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51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93" y="374071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18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701240"/>
            <a:ext cx="599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OH0513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887661181039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frame w/ purple lens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52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92280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889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7825" y="3458403"/>
            <a:ext cx="6383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NS0415BLU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Blue plastic frames and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40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53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32" y="349443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73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486882"/>
            <a:ext cx="62272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NS0145WHT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White plastic frame w/ white plastic arms and blue lens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54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77922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356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9600" y="3471333"/>
            <a:ext cx="794789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</a:t>
            </a:r>
            <a:r>
              <a:rPr lang="sk-SK" sz="2000" dirty="0">
                <a:latin typeface="Arial" charset="0"/>
                <a:ea typeface="Arial" charset="0"/>
                <a:cs typeface="Arial" charset="0"/>
              </a:rPr>
              <a:t>SR0615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sk-SK" sz="2000" dirty="0">
                <a:latin typeface="Arial" charset="0"/>
                <a:ea typeface="Arial" charset="0"/>
                <a:cs typeface="Arial" charset="0"/>
              </a:rPr>
              <a:t>N/A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aviator style frame w/ black lens and black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55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62373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34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649287"/>
            <a:ext cx="6309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25848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frames w/ rainbow colored lens 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56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40327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39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2340" y="3714942"/>
            <a:ext cx="5471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</a:t>
            </a:r>
            <a:r>
              <a:rPr lang="cs-CZ" sz="2000" dirty="0">
                <a:latin typeface="Arial" charset="0"/>
                <a:ea typeface="Arial" charset="0"/>
                <a:cs typeface="Arial" charset="0"/>
              </a:rPr>
              <a:t>DG1215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887661181039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Aviator style frame w/ black arms and lens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 469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57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39" y="469515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95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445318"/>
            <a:ext cx="6081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DG0116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frame w/ black lens and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58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75" y="336358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4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7957" y="3551435"/>
            <a:ext cx="5848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10223925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'741919990685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metal aviator frame w/ black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363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5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57" y="463257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2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670067"/>
            <a:ext cx="5926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18140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Grey plastic frame w/ black lens and grey arms 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75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59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61107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009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811694"/>
            <a:ext cx="6950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SO3306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thin frame w/ black lens and black arms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FWS#: 60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702734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806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9999" y="3579861"/>
            <a:ext cx="81002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DG0513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rubber plastic frame w/ orange lens and black arms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61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359831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291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753388"/>
            <a:ext cx="73872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EG0315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rubber frame w/ silver lens and black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62</a:t>
            </a:r>
          </a:p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644428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150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6929" y="3843867"/>
            <a:ext cx="7444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NS1014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plastic frame w/ black arms and purple lens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153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63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91" y="734907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418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19" y="3667760"/>
            <a:ext cx="88835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6W315190E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887661900401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-  Black plastic frame w/ black lens and black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Solar Comfort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153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64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58800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886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570394"/>
            <a:ext cx="8052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EG1014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887661902160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Tortoise shell frame and arms w/ brown lens 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256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$24.99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65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461434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60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80" y="3522904"/>
            <a:ext cx="70674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KM1014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’887661902153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Bronze frame w/ black arms and brown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347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$24.99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66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0" y="413944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78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524596"/>
            <a:ext cx="81316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10207657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Plastic black frame w/ green stripe design on black plastic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Arizona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57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67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415636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199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4266" y="3514013"/>
            <a:ext cx="63264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cs-CZ" sz="2000" dirty="0">
                <a:latin typeface="Arial" charset="0"/>
                <a:ea typeface="Arial" charset="0"/>
                <a:cs typeface="Arial" charset="0"/>
              </a:rPr>
              <a:t>EGQ111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Black frame w/ lens w/ black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$14.99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68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405053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5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1468" y="3442304"/>
            <a:ext cx="71458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10223915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'741919990586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388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$29.99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8" y="333344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05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505162"/>
            <a:ext cx="572346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EG0512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 Bronze half frame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(Driver’s POLARIZED)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75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$14.99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69</a:t>
            </a:r>
          </a:p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96202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807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2884" y="3822667"/>
            <a:ext cx="5927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NS1213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070135388113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metal frame w/ black lens and black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374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$14.99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70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4" y="1798426"/>
            <a:ext cx="4610100" cy="187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9507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9914" y="3758474"/>
            <a:ext cx="6776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EQ0414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rubber frame w/ black lens and black arms 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191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$14.99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71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4" y="649514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9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885370"/>
            <a:ext cx="630936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1320" y="4000499"/>
            <a:ext cx="6057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HO0110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frame w/ black arms and black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73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$14.99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72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096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388258"/>
            <a:ext cx="630936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1320" y="3497218"/>
            <a:ext cx="7674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EGQ412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Black rubber frame and black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73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$14.99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73</a:t>
            </a:r>
          </a:p>
        </p:txBody>
      </p:sp>
    </p:spTree>
    <p:extLst>
      <p:ext uri="{BB962C8B-B14F-4D97-AF65-F5344CB8AC3E}">
        <p14:creationId xmlns:p14="http://schemas.microsoft.com/office/powerpoint/2010/main" val="11293442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737610"/>
            <a:ext cx="7595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EG0115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‘070135202198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Bronze metal frame w/ brown lens and brown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215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$14.99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74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628650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65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670068"/>
            <a:ext cx="6309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de-DE" sz="2000" dirty="0">
                <a:latin typeface="Arial" charset="0"/>
                <a:ea typeface="Arial" charset="0"/>
                <a:cs typeface="Arial" charset="0"/>
              </a:rPr>
              <a:t>EG0414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070135363950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Black frames w/ black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293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75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561108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988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1871" y="3331029"/>
            <a:ext cx="65718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SO0478 / 28461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Silver metal frame w/ silver lens and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76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72" y="283029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202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44168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10208297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'031568530234 or 887661181039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Navy plastic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79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E/O $16.99 price sticker 031568530234 Foster Grant 887661181039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$16.99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 77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32720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789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6933" y="3545994"/>
            <a:ext cx="3911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10225788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'887661021632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frame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Foster Grant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$12.99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78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33" y="481060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3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1917" y="3031067"/>
            <a:ext cx="57467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#: </a:t>
            </a:r>
            <a:r>
              <a:rPr lang="is-IS" dirty="0"/>
              <a:t>10223916</a:t>
            </a:r>
            <a:r>
              <a:rPr lang="en-US" dirty="0"/>
              <a:t> </a:t>
            </a:r>
          </a:p>
          <a:p>
            <a:r>
              <a:rPr lang="en-US" dirty="0"/>
              <a:t>UPC: </a:t>
            </a:r>
            <a:r>
              <a:rPr lang="is-IS" dirty="0"/>
              <a:t>'741919990593</a:t>
            </a:r>
            <a:endParaRPr lang="en-US" dirty="0"/>
          </a:p>
          <a:p>
            <a:r>
              <a:rPr lang="en-US" dirty="0"/>
              <a:t>Description: Black  frame w/ black arms and black lens</a:t>
            </a:r>
          </a:p>
          <a:p>
            <a:r>
              <a:rPr lang="en-US" dirty="0"/>
              <a:t>QTY: 500</a:t>
            </a:r>
          </a:p>
          <a:p>
            <a:r>
              <a:rPr lang="en-US" dirty="0"/>
              <a:t>Brand: No Fear </a:t>
            </a:r>
          </a:p>
          <a:p>
            <a:r>
              <a:rPr lang="en-US" dirty="0"/>
              <a:t>Retail: $29.99 </a:t>
            </a:r>
          </a:p>
          <a:p>
            <a:r>
              <a:rPr lang="en-US" dirty="0"/>
              <a:t>Price: $2.50</a:t>
            </a:r>
          </a:p>
          <a:p>
            <a:r>
              <a:rPr lang="en-US" dirty="0"/>
              <a:t>FWS#: 7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17" y="319886"/>
            <a:ext cx="5149465" cy="271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6854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500752"/>
            <a:ext cx="6664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nb-NO" sz="2000" dirty="0">
                <a:latin typeface="Arial" charset="0"/>
                <a:ea typeface="Arial" charset="0"/>
                <a:cs typeface="Arial" charset="0"/>
              </a:rPr>
              <a:t>TD412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Aviator style frame w/ black lens and black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Studio 35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330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79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91792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957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699163"/>
            <a:ext cx="63093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4196029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'049022450035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silver rim aviator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Studio 35 (Fashion)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$14.99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80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498763"/>
            <a:ext cx="630936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685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976600"/>
            <a:ext cx="494453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4034019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'049022450486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Rimless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Studio 35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$1.00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81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867640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66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8510" y="3891676"/>
            <a:ext cx="54032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Item: 4843020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04902246415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Gold aviator w/ black rims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Studio 35 Classic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82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10" y="415634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34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0657" y="3969326"/>
            <a:ext cx="46058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2354029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'049022450219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metal rim, black lens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Studio 35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$9.99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FSW#: 83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57" y="748145"/>
            <a:ext cx="6901488" cy="322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85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200" y="3651755"/>
            <a:ext cx="645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4716019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'049022450257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aviator frame w/ black lens and black arms 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Studio 35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84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493763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797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19" y="3524596"/>
            <a:ext cx="53921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10209401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'733732542462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POLARIZED - plastic frame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Suntastic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$8.00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$1.00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85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415636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40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887299"/>
            <a:ext cx="6472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10201068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plastic frame and red rubber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86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793552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711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1320" y="3483032"/>
            <a:ext cx="8093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cs-CZ" sz="2000" dirty="0">
                <a:latin typeface="Arial" charset="0"/>
                <a:ea typeface="Arial" charset="0"/>
                <a:cs typeface="Arial" charset="0"/>
              </a:rPr>
              <a:t>DG1113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Green lens w/ gold aviator style  frame and gold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Studio 35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164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$9.99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87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74072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63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2622" y="3837709"/>
            <a:ext cx="6123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pt-BR" sz="2000" dirty="0">
                <a:latin typeface="Arial" charset="0"/>
                <a:ea typeface="Arial" charset="0"/>
                <a:cs typeface="Arial" charset="0"/>
              </a:rPr>
              <a:t>DG115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metal frame w/ black lens and black arms 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Studio 35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412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88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22" y="728749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522441"/>
            <a:ext cx="6688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10230417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'887661106728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Clear white frame w/ clear white arms and yellow lens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403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No Fear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$19.99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$2.50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FWS#: 8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97933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33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2361" y="3905596"/>
            <a:ext cx="5845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10221944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frame w/ black lens and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 Sport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42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$9.00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$1.00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89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61" y="796636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241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1320" y="3926820"/>
            <a:ext cx="425026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10202284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'741919990678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Gunmetal 1/2 rim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$0.75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90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300567"/>
            <a:ext cx="63093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64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22545" r="4213" b="41003"/>
          <a:stretch>
            <a:fillRect/>
          </a:stretch>
        </p:blipFill>
        <p:spPr bwMode="auto">
          <a:xfrm>
            <a:off x="2941320" y="918635"/>
            <a:ext cx="6309360" cy="27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1320" y="3711302"/>
            <a:ext cx="4931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10205177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Aviator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100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 $0.75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91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628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1622" y="3758390"/>
            <a:ext cx="6182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10201023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</a:t>
            </a:r>
            <a:r>
              <a:rPr lang="is-IS" sz="2000" dirty="0">
                <a:latin typeface="Arial" charset="0"/>
                <a:ea typeface="Arial" charset="0"/>
                <a:cs typeface="Arial" charset="0"/>
              </a:rPr>
              <a:t>'070135550404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Black aviator frame w/ black lens and black arms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500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N/A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$0.75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92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690994"/>
            <a:ext cx="6309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140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2455" y="3333559"/>
            <a:ext cx="4436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Item #: </a:t>
            </a:r>
            <a:r>
              <a:rPr lang="fi-FI" sz="2000" dirty="0">
                <a:latin typeface="Arial" charset="0"/>
                <a:ea typeface="Arial" charset="0"/>
                <a:cs typeface="Arial" charset="0"/>
              </a:rPr>
              <a:t>10201031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UPC: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Description: Silver rim aviator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QTY: 290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Brand: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Retail: N/A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Price: $0.75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FSW#: 93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6" t="30872" r="1640" b="37311"/>
          <a:stretch>
            <a:fillRect/>
          </a:stretch>
        </p:blipFill>
        <p:spPr bwMode="auto">
          <a:xfrm>
            <a:off x="2942455" y="207818"/>
            <a:ext cx="6307091" cy="311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88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5122</TotalTime>
  <Words>3324</Words>
  <Application>Microsoft Office PowerPoint</Application>
  <PresentationFormat>Widescreen</PresentationFormat>
  <Paragraphs>775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Bennett</dc:creator>
  <cp:lastModifiedBy>KRB</cp:lastModifiedBy>
  <cp:revision>161</cp:revision>
  <cp:lastPrinted>2018-07-20T13:22:15Z</cp:lastPrinted>
  <dcterms:created xsi:type="dcterms:W3CDTF">2018-05-24T18:29:32Z</dcterms:created>
  <dcterms:modified xsi:type="dcterms:W3CDTF">2018-08-02T17:32:07Z</dcterms:modified>
</cp:coreProperties>
</file>