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3"/>
    <p:restoredTop sz="94291"/>
  </p:normalViewPr>
  <p:slideViewPr>
    <p:cSldViewPr snapToGrid="0" snapToObjects="1">
      <p:cViewPr varScale="1">
        <p:scale>
          <a:sx n="80" d="100"/>
          <a:sy n="80" d="100"/>
        </p:scale>
        <p:origin x="4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CC4CB-1FE7-49EC-9C9E-B143E74F61C7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9AE60-3739-4022-B788-05960328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7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9AE60-3739-4022-B788-0596032852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56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609A-57CB-C14D-A427-A5BD38124070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338F-F96E-1944-AC3C-0CD457E4D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94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609A-57CB-C14D-A427-A5BD38124070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338F-F96E-1944-AC3C-0CD457E4D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5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609A-57CB-C14D-A427-A5BD38124070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338F-F96E-1944-AC3C-0CD457E4D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02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609A-57CB-C14D-A427-A5BD38124070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338F-F96E-1944-AC3C-0CD457E4D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4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609A-57CB-C14D-A427-A5BD38124070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338F-F96E-1944-AC3C-0CD457E4D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609A-57CB-C14D-A427-A5BD38124070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338F-F96E-1944-AC3C-0CD457E4D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18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609A-57CB-C14D-A427-A5BD38124070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338F-F96E-1944-AC3C-0CD457E4D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45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609A-57CB-C14D-A427-A5BD38124070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338F-F96E-1944-AC3C-0CD457E4D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49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609A-57CB-C14D-A427-A5BD38124070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338F-F96E-1944-AC3C-0CD457E4D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19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609A-57CB-C14D-A427-A5BD38124070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338F-F96E-1944-AC3C-0CD457E4D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98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609A-57CB-C14D-A427-A5BD38124070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338F-F96E-1944-AC3C-0CD457E4D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82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0609A-57CB-C14D-A427-A5BD38124070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5338F-F96E-1944-AC3C-0CD457E4D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3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9658" y="-393620"/>
            <a:ext cx="13111316" cy="106084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487590" y="171161"/>
            <a:ext cx="13111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Florida Wholesale Sunglasses</a:t>
            </a:r>
            <a:endParaRPr lang="en-US" sz="2400" dirty="0"/>
          </a:p>
          <a:p>
            <a:pPr algn="ctr"/>
            <a:r>
              <a:rPr lang="en-US" sz="2400" dirty="0"/>
              <a:t>now offering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223" y="1146863"/>
            <a:ext cx="6826991" cy="15824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37671" y="5086403"/>
            <a:ext cx="4439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Regular retail: $149.99 </a:t>
            </a:r>
            <a:r>
              <a:rPr lang="en-US" sz="2400"/>
              <a:t>- $249.99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0" y="5548068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Your price: </a:t>
            </a:r>
            <a:r>
              <a:rPr lang="en-US" sz="4400" b="1" dirty="0">
                <a:solidFill>
                  <a:srgbClr val="FF0000"/>
                </a:solidFill>
              </a:rPr>
              <a:t>$55.00/</a:t>
            </a:r>
            <a:r>
              <a:rPr lang="en-US" sz="4400" b="1" dirty="0"/>
              <a:t>ea.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350773" y="5471122"/>
            <a:ext cx="4033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Florida Wholesale Sunglasses</a:t>
            </a:r>
          </a:p>
          <a:p>
            <a:r>
              <a:rPr lang="en-US" b="1" dirty="0"/>
              <a:t>Contact your sales rep </a:t>
            </a:r>
          </a:p>
          <a:p>
            <a:r>
              <a:rPr lang="en-US" b="1" dirty="0"/>
              <a:t>Phone: (941) 357-1640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AFFF96-CC00-4B09-A6F5-E93A6981695B}"/>
              </a:ext>
            </a:extLst>
          </p:cNvPr>
          <p:cNvSpPr txBox="1"/>
          <p:nvPr/>
        </p:nvSpPr>
        <p:spPr>
          <a:xfrm>
            <a:off x="2534223" y="2729335"/>
            <a:ext cx="68269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radley Hand ITC" panose="03070402050302030203" pitchFamily="66" charset="0"/>
              </a:rPr>
              <a:t>Performance Sunglasses</a:t>
            </a:r>
          </a:p>
        </p:txBody>
      </p:sp>
    </p:spTree>
    <p:extLst>
      <p:ext uri="{BB962C8B-B14F-4D97-AF65-F5344CB8AC3E}">
        <p14:creationId xmlns:p14="http://schemas.microsoft.com/office/powerpoint/2010/main" val="788757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634" y="-1499629"/>
            <a:ext cx="13352207" cy="11811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739" y="-3041249"/>
            <a:ext cx="6565667" cy="18684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077" y="-2774652"/>
            <a:ext cx="2177025" cy="68405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476734" y="1760303"/>
            <a:ext cx="12638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radley Hand ITC" panose="03070402050302030203" pitchFamily="66" charset="0"/>
                <a:ea typeface="Bradley Hand" charset="0"/>
                <a:cs typeface="MV Boli" panose="02000500030200090000" pitchFamily="2" charset="0"/>
              </a:rPr>
              <a:t>An ocean sport and beach lifestyle brand! </a:t>
            </a:r>
          </a:p>
          <a:p>
            <a:pPr algn="ctr"/>
            <a:r>
              <a:rPr lang="en-US" sz="2400" b="1" dirty="0">
                <a:latin typeface="Bradley Hand ITC" panose="03070402050302030203" pitchFamily="66" charset="0"/>
                <a:ea typeface="Bradley Hand" charset="0"/>
                <a:cs typeface="MV Boli" panose="02000500030200090000" pitchFamily="2" charset="0"/>
              </a:rPr>
              <a:t>Embracing those that love the ocean and everything that comes with it!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1F56EF-5893-46DA-9F9D-4E42E631C0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3862" y="2718320"/>
            <a:ext cx="5417215" cy="25874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C8BC332-F3D1-4713-BD0D-40F7BB0308EA}"/>
              </a:ext>
            </a:extLst>
          </p:cNvPr>
          <p:cNvSpPr/>
          <p:nvPr/>
        </p:nvSpPr>
        <p:spPr>
          <a:xfrm>
            <a:off x="-421105" y="5309226"/>
            <a:ext cx="124647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Bradley Hand ITC" panose="03070402050302030203" pitchFamily="66" charset="0"/>
              </a:rPr>
              <a:t>        Find your shade</a:t>
            </a:r>
          </a:p>
          <a:p>
            <a:pPr algn="ctr"/>
            <a:r>
              <a:rPr lang="en-US" sz="2400" dirty="0">
                <a:latin typeface="Bradley Hand ITC" panose="03070402050302030203" pitchFamily="66" charset="0"/>
              </a:rPr>
              <a:t>Salt Life anti-glare optics help you see through the water even before you cast your line! </a:t>
            </a:r>
          </a:p>
          <a:p>
            <a:pPr algn="ctr"/>
            <a:r>
              <a:rPr lang="en-US" sz="2400" dirty="0">
                <a:latin typeface="Bradley Hand ITC" panose="03070402050302030203" pitchFamily="66" charset="0"/>
              </a:rPr>
              <a:t>Salt Life sunglasses have full UV protection so you can enjoy a day in the sun. We use </a:t>
            </a:r>
          </a:p>
          <a:p>
            <a:pPr algn="ctr"/>
            <a:r>
              <a:rPr lang="en-US" sz="2400" dirty="0">
                <a:latin typeface="Bradley Hand ITC" panose="03070402050302030203" pitchFamily="66" charset="0"/>
              </a:rPr>
              <a:t>only the best ZEISS lenses, polarized so you can watch the Salt Life in its true color.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5E3B685-F4A9-4225-A958-B2423F0BEF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9347" y="2"/>
            <a:ext cx="4346244" cy="141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18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5289877"/>
            <a:ext cx="1219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1200" dirty="0"/>
            </a:br>
            <a:r>
              <a:rPr lang="en-US" sz="1200" dirty="0"/>
              <a:t>For </a:t>
            </a:r>
            <a:r>
              <a:rPr lang="en-US" sz="1200" b="1" dirty="0"/>
              <a:t>ZEISS</a:t>
            </a:r>
            <a:r>
              <a:rPr lang="en-US" sz="1200" dirty="0"/>
              <a:t>, the focus is, and has been for over 160 years optical excellence. Each lens is certified with a "Z" to confirm authenticity of the </a:t>
            </a:r>
            <a:r>
              <a:rPr lang="en-US" sz="1200" b="1" dirty="0"/>
              <a:t>ZEISS </a:t>
            </a:r>
            <a:r>
              <a:rPr lang="en-US" sz="1200" dirty="0"/>
              <a:t>quality and performance guarantee.</a:t>
            </a:r>
            <a:br>
              <a:rPr lang="en-US" sz="1200" dirty="0"/>
            </a:br>
            <a:r>
              <a:rPr lang="en-US" sz="1200" dirty="0"/>
              <a:t>Ergonomically wrapped lenses block more light from hitting your eyes, improve comfort and provide extra protection against rain, sand and salt water.</a:t>
            </a:r>
          </a:p>
          <a:p>
            <a:pPr algn="ctr"/>
            <a:r>
              <a:rPr lang="en-US" sz="1200" dirty="0"/>
              <a:t>Permanent hydrophobic </a:t>
            </a:r>
            <a:r>
              <a:rPr lang="en-US" sz="1200" b="1" dirty="0" err="1"/>
              <a:t>Ri-Pel</a:t>
            </a:r>
            <a:r>
              <a:rPr lang="en-US" sz="1200" b="1" dirty="0"/>
              <a:t> </a:t>
            </a:r>
            <a:r>
              <a:rPr lang="en-US" sz="1200" dirty="0"/>
              <a:t>coating is applied, through a vacuum process to shed away dirt, dust, water and oil for the lifetime of the lens, even in extreme heat. </a:t>
            </a:r>
          </a:p>
          <a:p>
            <a:pPr algn="ctr"/>
            <a:r>
              <a:rPr lang="en-US" sz="1200" dirty="0"/>
              <a:t>Premium grade polarizing film is permanently bonded into the lenses providing true color recognition, clarity and total </a:t>
            </a:r>
            <a:r>
              <a:rPr lang="en-US" sz="1200" b="1" dirty="0"/>
              <a:t>UV-protection. </a:t>
            </a:r>
            <a:endParaRPr lang="en-US" sz="1400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06" y="290434"/>
            <a:ext cx="1776132" cy="14900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191" y="287048"/>
            <a:ext cx="1443649" cy="1417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16" y="2005318"/>
            <a:ext cx="1689222" cy="16630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506" y="464439"/>
            <a:ext cx="1554324" cy="13248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809" y="2005318"/>
            <a:ext cx="1538382" cy="15165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506" y="2005316"/>
            <a:ext cx="1626728" cy="12115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89556" y="3668369"/>
            <a:ext cx="28359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venirNext" charset="0"/>
              </a:rPr>
              <a:t>True color recognition </a:t>
            </a:r>
            <a:endParaRPr lang="en-US" sz="1600" b="1" dirty="0"/>
          </a:p>
          <a:p>
            <a:r>
              <a:rPr lang="en-US" sz="1400" dirty="0">
                <a:latin typeface="AvenirNext" charset="0"/>
              </a:rPr>
              <a:t>Lens tints created by ZEISS exclusive for Salt Life. Minimizes color distortions, giving you minimal glare while keeping your natural vision. 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7855164" y="3641167"/>
            <a:ext cx="30437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AvenirNext" charset="0"/>
              </a:rPr>
              <a:t>RI-PEL </a:t>
            </a:r>
            <a:endParaRPr lang="en-US" sz="1400" dirty="0"/>
          </a:p>
          <a:p>
            <a:r>
              <a:rPr lang="en-US" sz="1400" dirty="0">
                <a:latin typeface="AvenirNext" charset="0"/>
              </a:rPr>
              <a:t>Permeant protective hydrophobic coating </a:t>
            </a:r>
            <a:endParaRPr lang="en-US" sz="1400" dirty="0"/>
          </a:p>
          <a:p>
            <a:r>
              <a:rPr lang="en-US" sz="1400" dirty="0">
                <a:latin typeface="AvenirNext" charset="0"/>
              </a:rPr>
              <a:t>Generates permeant repellant seal Creates a scratch resistant finish </a:t>
            </a:r>
            <a:endParaRPr lang="en-US" sz="1400" dirty="0"/>
          </a:p>
          <a:p>
            <a:r>
              <a:rPr lang="en-US" sz="1400" dirty="0">
                <a:latin typeface="AvenirNext" charset="0"/>
              </a:rPr>
              <a:t>Dirt, salt and dust are easily removed 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4522359" y="3717203"/>
            <a:ext cx="2835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venirNext" charset="0"/>
              </a:rPr>
              <a:t>AR5 </a:t>
            </a:r>
            <a:endParaRPr lang="en-US" sz="1600" dirty="0"/>
          </a:p>
          <a:p>
            <a:r>
              <a:rPr lang="en-US" sz="1600" dirty="0">
                <a:latin typeface="AvenirNext" charset="0"/>
              </a:rPr>
              <a:t>Reduces reflect glare Eliminates ghost images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89675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964F30-ABEF-4480-8CA2-CC9251843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554" y="4132929"/>
            <a:ext cx="2609850" cy="2447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A08B56-F1B4-412E-9E9F-1DB49B886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5804" y="4171029"/>
            <a:ext cx="2571750" cy="2409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EEF0CD-7279-4CB8-B5E3-E044574331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015" y="745164"/>
            <a:ext cx="2600325" cy="2400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31747C-9A42-42C1-8456-6AF7B0365F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2866" y="726114"/>
            <a:ext cx="2581275" cy="24193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11CB77-59E8-48A3-A7EB-F87AA05ADC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0228" y="3933461"/>
            <a:ext cx="2245896" cy="13779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9ACDF3-3F58-4572-8F70-313CD0685A46}"/>
              </a:ext>
            </a:extLst>
          </p:cNvPr>
          <p:cNvSpPr txBox="1"/>
          <p:nvPr/>
        </p:nvSpPr>
        <p:spPr>
          <a:xfrm>
            <a:off x="1053014" y="6198825"/>
            <a:ext cx="2442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Salt Life Largo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DF34785-F046-422F-895A-6949F22492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29690" y="4132929"/>
            <a:ext cx="2343150" cy="13620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6E4E1B8-2709-4EED-804D-B22C9044F05E}"/>
              </a:ext>
            </a:extLst>
          </p:cNvPr>
          <p:cNvSpPr txBox="1"/>
          <p:nvPr/>
        </p:nvSpPr>
        <p:spPr>
          <a:xfrm>
            <a:off x="9030204" y="6242298"/>
            <a:ext cx="2343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Salt Life Fiji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16C0CCA-9221-498B-A4A5-BEBB1ABB05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4139" y="968023"/>
            <a:ext cx="2400300" cy="1447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75B4C5C-DE4A-48B8-8409-33AFE7812F27}"/>
              </a:ext>
            </a:extLst>
          </p:cNvPr>
          <p:cNvSpPr txBox="1"/>
          <p:nvPr/>
        </p:nvSpPr>
        <p:spPr>
          <a:xfrm>
            <a:off x="6482264" y="2806910"/>
            <a:ext cx="2343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Salt Life La Jolla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3D91EDA-53C2-475F-8AC1-7ED700F1EC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25414" y="901296"/>
            <a:ext cx="2400300" cy="143259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F082284-7A27-489A-B672-00EF42C41863}"/>
              </a:ext>
            </a:extLst>
          </p:cNvPr>
          <p:cNvSpPr txBox="1"/>
          <p:nvPr/>
        </p:nvSpPr>
        <p:spPr>
          <a:xfrm>
            <a:off x="8825414" y="2782231"/>
            <a:ext cx="2400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Salt Life Huntington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6D89C9-13C9-4E5B-A78F-E688EF61B659}"/>
              </a:ext>
            </a:extLst>
          </p:cNvPr>
          <p:cNvSpPr txBox="1"/>
          <p:nvPr/>
        </p:nvSpPr>
        <p:spPr>
          <a:xfrm>
            <a:off x="2418348" y="3429002"/>
            <a:ext cx="7291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*All styles represented but many more colors of frames and lens available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017CFC-90E9-45BA-9D2C-5B8606B8EC06}"/>
              </a:ext>
            </a:extLst>
          </p:cNvPr>
          <p:cNvSpPr txBox="1"/>
          <p:nvPr/>
        </p:nvSpPr>
        <p:spPr>
          <a:xfrm>
            <a:off x="0" y="10828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FLORIDA WHOLESALE SUNGLASSES - 2018 SALT LIFE INVENTORY</a:t>
            </a:r>
          </a:p>
        </p:txBody>
      </p:sp>
    </p:spTree>
    <p:extLst>
      <p:ext uri="{BB962C8B-B14F-4D97-AF65-F5344CB8AC3E}">
        <p14:creationId xmlns:p14="http://schemas.microsoft.com/office/powerpoint/2010/main" val="493068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F1FB29-7A21-499F-B5BF-5DE7CB200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816" y="4067841"/>
            <a:ext cx="2609850" cy="2514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325D6C-D3A6-4BF1-8729-E8A0B3B55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204" y="930943"/>
            <a:ext cx="2603004" cy="14031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5A4AAA-D4D0-4447-B878-0214D987BA86}"/>
              </a:ext>
            </a:extLst>
          </p:cNvPr>
          <p:cNvSpPr txBox="1"/>
          <p:nvPr/>
        </p:nvSpPr>
        <p:spPr>
          <a:xfrm>
            <a:off x="872204" y="3037303"/>
            <a:ext cx="2306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Salt Life Venice II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CF1037-60AC-471F-9BB1-02DB5021D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8295" y="930943"/>
            <a:ext cx="2770000" cy="152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B1E42B-9CD4-4EE3-B04F-BAACF585CF39}"/>
              </a:ext>
            </a:extLst>
          </p:cNvPr>
          <p:cNvSpPr txBox="1"/>
          <p:nvPr/>
        </p:nvSpPr>
        <p:spPr>
          <a:xfrm>
            <a:off x="3740269" y="3035634"/>
            <a:ext cx="2306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Salt Life Boca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6713B7-C85D-4367-9BD7-471B2C959A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2" y="1176589"/>
            <a:ext cx="2629633" cy="12778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639D66-DD54-4792-A745-38331BC4EB53}"/>
              </a:ext>
            </a:extLst>
          </p:cNvPr>
          <p:cNvSpPr txBox="1"/>
          <p:nvPr/>
        </p:nvSpPr>
        <p:spPr>
          <a:xfrm>
            <a:off x="6278295" y="3035634"/>
            <a:ext cx="2381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Salt Life Bal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Harbour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765013-22EC-48D2-BB59-E628281D84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6002" y="1254414"/>
            <a:ext cx="2182961" cy="13010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7D4A88-7BA8-4A1C-9E8B-AB592568AA9B}"/>
              </a:ext>
            </a:extLst>
          </p:cNvPr>
          <p:cNvSpPr txBox="1"/>
          <p:nvPr/>
        </p:nvSpPr>
        <p:spPr>
          <a:xfrm>
            <a:off x="8866000" y="3037303"/>
            <a:ext cx="2058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Salt Life Melrose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48F72F-6865-45FA-9791-8F149B3338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9632" y="4077368"/>
            <a:ext cx="2409825" cy="12477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0130FF9-080D-40FD-A529-A36002FFFBF3}"/>
              </a:ext>
            </a:extLst>
          </p:cNvPr>
          <p:cNvSpPr txBox="1"/>
          <p:nvPr/>
        </p:nvSpPr>
        <p:spPr>
          <a:xfrm>
            <a:off x="1889632" y="6172030"/>
            <a:ext cx="2243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Salt Life Samoa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9F49FB-DDD9-416E-BA0C-253F986B97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8487" y="4148888"/>
            <a:ext cx="2655668" cy="14753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4E03D31-3DFA-4D18-9F1C-6A202279035B}"/>
              </a:ext>
            </a:extLst>
          </p:cNvPr>
          <p:cNvSpPr txBox="1"/>
          <p:nvPr/>
        </p:nvSpPr>
        <p:spPr>
          <a:xfrm>
            <a:off x="4718487" y="6243887"/>
            <a:ext cx="2381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Salt Life Lauderdale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6165E3-3802-4C37-A47C-CE7E8FE40465}"/>
              </a:ext>
            </a:extLst>
          </p:cNvPr>
          <p:cNvSpPr txBox="1"/>
          <p:nvPr/>
        </p:nvSpPr>
        <p:spPr>
          <a:xfrm>
            <a:off x="2622884" y="3537286"/>
            <a:ext cx="6797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*All styles represented but many more colors of frames and lens available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BDDF57-0E72-445A-B441-786243FEC9AF}"/>
              </a:ext>
            </a:extLst>
          </p:cNvPr>
          <p:cNvSpPr/>
          <p:nvPr/>
        </p:nvSpPr>
        <p:spPr>
          <a:xfrm>
            <a:off x="0" y="52307"/>
            <a:ext cx="12191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FLORIDA WHOLESALE SUNGLASSES - 2018 SALT LIFE INVENTORY</a:t>
            </a:r>
          </a:p>
        </p:txBody>
      </p:sp>
    </p:spTree>
    <p:extLst>
      <p:ext uri="{BB962C8B-B14F-4D97-AF65-F5344CB8AC3E}">
        <p14:creationId xmlns:p14="http://schemas.microsoft.com/office/powerpoint/2010/main" val="1577757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595</TotalTime>
  <Words>248</Words>
  <Application>Microsoft Office PowerPoint</Application>
  <PresentationFormat>Widescreen</PresentationFormat>
  <Paragraphs>40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Arial Narrow</vt:lpstr>
      <vt:lpstr>AvenirNext</vt:lpstr>
      <vt:lpstr>Bradley Hand</vt:lpstr>
      <vt:lpstr>Bradley Hand ITC</vt:lpstr>
      <vt:lpstr>Calibri</vt:lpstr>
      <vt:lpstr>Calibri Light</vt:lpstr>
      <vt:lpstr>MV Boli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Bennett</dc:creator>
  <cp:lastModifiedBy>KRB</cp:lastModifiedBy>
  <cp:revision>32</cp:revision>
  <dcterms:created xsi:type="dcterms:W3CDTF">2018-03-21T12:43:32Z</dcterms:created>
  <dcterms:modified xsi:type="dcterms:W3CDTF">2018-06-26T15:42:00Z</dcterms:modified>
</cp:coreProperties>
</file>