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305" r:id="rId3"/>
    <p:sldId id="257" r:id="rId4"/>
    <p:sldId id="258" r:id="rId5"/>
    <p:sldId id="259" r:id="rId6"/>
    <p:sldId id="306" r:id="rId7"/>
    <p:sldId id="307" r:id="rId8"/>
    <p:sldId id="308" r:id="rId9"/>
    <p:sldId id="309" r:id="rId10"/>
    <p:sldId id="310" r:id="rId11"/>
    <p:sldId id="311" r:id="rId12"/>
    <p:sldId id="312" r:id="rId13"/>
    <p:sldId id="313" r:id="rId14"/>
    <p:sldId id="320" r:id="rId15"/>
    <p:sldId id="321" r:id="rId16"/>
    <p:sldId id="314" r:id="rId17"/>
    <p:sldId id="315" r:id="rId18"/>
    <p:sldId id="322" r:id="rId19"/>
    <p:sldId id="316" r:id="rId20"/>
    <p:sldId id="323" r:id="rId21"/>
    <p:sldId id="317" r:id="rId22"/>
    <p:sldId id="324" r:id="rId23"/>
    <p:sldId id="328" r:id="rId24"/>
    <p:sldId id="318" r:id="rId25"/>
    <p:sldId id="329" r:id="rId26"/>
    <p:sldId id="325" r:id="rId27"/>
    <p:sldId id="319" r:id="rId28"/>
    <p:sldId id="326" r:id="rId29"/>
    <p:sldId id="264" r:id="rId30"/>
    <p:sldId id="267"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AE5789-36FD-47E7-A3BE-55B3C88F5088}" v="1" dt="2025-05-09T13:09:21.4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9" d="100"/>
          <a:sy n="109" d="100"/>
        </p:scale>
        <p:origin x="6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etro Ingrande" userId="9395ba796638e4fa" providerId="LiveId" clId="{E7AE5789-36FD-47E7-A3BE-55B3C88F5088}"/>
    <pc:docChg chg="modSld">
      <pc:chgData name="Pietro Ingrande" userId="9395ba796638e4fa" providerId="LiveId" clId="{E7AE5789-36FD-47E7-A3BE-55B3C88F5088}" dt="2025-05-09T13:09:21.428" v="0"/>
      <pc:docMkLst>
        <pc:docMk/>
      </pc:docMkLst>
      <pc:sldChg chg="modAnim">
        <pc:chgData name="Pietro Ingrande" userId="9395ba796638e4fa" providerId="LiveId" clId="{E7AE5789-36FD-47E7-A3BE-55B3C88F5088}" dt="2025-05-09T13:09:21.428" v="0"/>
        <pc:sldMkLst>
          <pc:docMk/>
          <pc:sldMk cId="1280327933" sldId="256"/>
        </pc:sldMkLst>
      </pc:sldChg>
    </pc:docChg>
  </pc:docChgLst>
  <pc:docChgLst>
    <pc:chgData name="Pietro Ingrande" userId="9395ba796638e4fa" providerId="LiveId" clId="{F2E306EA-ABAC-4251-B4EA-0FBE6C5689F6}"/>
    <pc:docChg chg="custSel modSld">
      <pc:chgData name="Pietro Ingrande" userId="9395ba796638e4fa" providerId="LiveId" clId="{F2E306EA-ABAC-4251-B4EA-0FBE6C5689F6}" dt="2025-05-06T13:32:43.179" v="4" actId="5793"/>
      <pc:docMkLst>
        <pc:docMk/>
      </pc:docMkLst>
      <pc:sldChg chg="modSp mod modAnim">
        <pc:chgData name="Pietro Ingrande" userId="9395ba796638e4fa" providerId="LiveId" clId="{F2E306EA-ABAC-4251-B4EA-0FBE6C5689F6}" dt="2025-05-06T13:32:43.179" v="4" actId="5793"/>
        <pc:sldMkLst>
          <pc:docMk/>
          <pc:sldMk cId="1804989021" sldId="316"/>
        </pc:sldMkLst>
        <pc:spChg chg="mod">
          <ac:chgData name="Pietro Ingrande" userId="9395ba796638e4fa" providerId="LiveId" clId="{F2E306EA-ABAC-4251-B4EA-0FBE6C5689F6}" dt="2025-05-06T13:32:43.179" v="4" actId="5793"/>
          <ac:spMkLst>
            <pc:docMk/>
            <pc:sldMk cId="1804989021" sldId="316"/>
            <ac:spMk id="3" creationId="{AB76CB6B-E0EC-7B72-9132-5446554DB345}"/>
          </ac:spMkLst>
        </pc:spChg>
      </pc:sldChg>
    </pc:docChg>
  </pc:docChgLst>
  <pc:docChgLst>
    <pc:chgData name="Pietro Ingrande" userId="9395ba796638e4fa" providerId="LiveId" clId="{3420E2D3-6AC0-4B6E-A8BD-FA869C5E8F9E}"/>
    <pc:docChg chg="undo custSel addSld delSld modSld sldOrd">
      <pc:chgData name="Pietro Ingrande" userId="9395ba796638e4fa" providerId="LiveId" clId="{3420E2D3-6AC0-4B6E-A8BD-FA869C5E8F9E}" dt="2025-02-16T16:16:20.130" v="7836" actId="14734"/>
      <pc:docMkLst>
        <pc:docMk/>
      </pc:docMkLst>
      <pc:sldChg chg="modSp mod">
        <pc:chgData name="Pietro Ingrande" userId="9395ba796638e4fa" providerId="LiveId" clId="{3420E2D3-6AC0-4B6E-A8BD-FA869C5E8F9E}" dt="2025-02-08T01:16:36.197" v="1052" actId="1076"/>
        <pc:sldMkLst>
          <pc:docMk/>
          <pc:sldMk cId="1280327933" sldId="256"/>
        </pc:sldMkLst>
        <pc:spChg chg="mod">
          <ac:chgData name="Pietro Ingrande" userId="9395ba796638e4fa" providerId="LiveId" clId="{3420E2D3-6AC0-4B6E-A8BD-FA869C5E8F9E}" dt="2025-02-08T01:16:10.131" v="1048" actId="1076"/>
          <ac:spMkLst>
            <pc:docMk/>
            <pc:sldMk cId="1280327933" sldId="256"/>
            <ac:spMk id="3" creationId="{84853B23-3931-6014-FECF-89AD6C4DE65B}"/>
          </ac:spMkLst>
        </pc:spChg>
        <pc:picChg chg="mod">
          <ac:chgData name="Pietro Ingrande" userId="9395ba796638e4fa" providerId="LiveId" clId="{3420E2D3-6AC0-4B6E-A8BD-FA869C5E8F9E}" dt="2025-02-08T01:16:31.489" v="1051" actId="1076"/>
          <ac:picMkLst>
            <pc:docMk/>
            <pc:sldMk cId="1280327933" sldId="256"/>
            <ac:picMk id="6" creationId="{516C435A-ED3A-1D68-F55E-2356632DED9E}"/>
          </ac:picMkLst>
        </pc:picChg>
        <pc:picChg chg="mod">
          <ac:chgData name="Pietro Ingrande" userId="9395ba796638e4fa" providerId="LiveId" clId="{3420E2D3-6AC0-4B6E-A8BD-FA869C5E8F9E}" dt="2025-02-08T01:16:36.197" v="1052" actId="1076"/>
          <ac:picMkLst>
            <pc:docMk/>
            <pc:sldMk cId="1280327933" sldId="256"/>
            <ac:picMk id="7" creationId="{5FD33D5A-EAA7-1F7D-0FDE-733031955412}"/>
          </ac:picMkLst>
        </pc:picChg>
      </pc:sldChg>
      <pc:sldChg chg="modSp">
        <pc:chgData name="Pietro Ingrande" userId="9395ba796638e4fa" providerId="LiveId" clId="{3420E2D3-6AC0-4B6E-A8BD-FA869C5E8F9E}" dt="2025-02-16T16:13:41.945" v="7835" actId="20577"/>
        <pc:sldMkLst>
          <pc:docMk/>
          <pc:sldMk cId="1439881816" sldId="258"/>
        </pc:sldMkLst>
        <pc:spChg chg="mod">
          <ac:chgData name="Pietro Ingrande" userId="9395ba796638e4fa" providerId="LiveId" clId="{3420E2D3-6AC0-4B6E-A8BD-FA869C5E8F9E}" dt="2025-02-16T16:13:41.945" v="7835" actId="20577"/>
          <ac:spMkLst>
            <pc:docMk/>
            <pc:sldMk cId="1439881816" sldId="258"/>
            <ac:spMk id="3" creationId="{2D59C0C0-404D-A0EE-04A7-BC1C96E85D78}"/>
          </ac:spMkLst>
        </pc:spChg>
      </pc:sldChg>
      <pc:sldChg chg="add ord">
        <pc:chgData name="Pietro Ingrande" userId="9395ba796638e4fa" providerId="LiveId" clId="{3420E2D3-6AC0-4B6E-A8BD-FA869C5E8F9E}" dt="2025-02-16T01:57:56.129" v="7832"/>
        <pc:sldMkLst>
          <pc:docMk/>
          <pc:sldMk cId="0" sldId="264"/>
        </pc:sldMkLst>
      </pc:sldChg>
      <pc:sldChg chg="modSp add del mod">
        <pc:chgData name="Pietro Ingrande" userId="9395ba796638e4fa" providerId="LiveId" clId="{3420E2D3-6AC0-4B6E-A8BD-FA869C5E8F9E}" dt="2025-02-08T01:11:10.783" v="600"/>
        <pc:sldMkLst>
          <pc:docMk/>
          <pc:sldMk cId="0" sldId="267"/>
        </pc:sldMkLst>
      </pc:sldChg>
      <pc:sldChg chg="add">
        <pc:chgData name="Pietro Ingrande" userId="9395ba796638e4fa" providerId="LiveId" clId="{3420E2D3-6AC0-4B6E-A8BD-FA869C5E8F9E}" dt="2025-02-16T01:58:48.349" v="7833"/>
        <pc:sldMkLst>
          <pc:docMk/>
          <pc:sldMk cId="928004926" sldId="267"/>
        </pc:sldMkLst>
      </pc:sldChg>
      <pc:sldChg chg="modSp mod modAnim">
        <pc:chgData name="Pietro Ingrande" userId="9395ba796638e4fa" providerId="LiveId" clId="{3420E2D3-6AC0-4B6E-A8BD-FA869C5E8F9E}" dt="2025-02-08T00:58:49.946" v="272" actId="1076"/>
        <pc:sldMkLst>
          <pc:docMk/>
          <pc:sldMk cId="2006754583" sldId="306"/>
        </pc:sldMkLst>
        <pc:spChg chg="mod">
          <ac:chgData name="Pietro Ingrande" userId="9395ba796638e4fa" providerId="LiveId" clId="{3420E2D3-6AC0-4B6E-A8BD-FA869C5E8F9E}" dt="2025-02-08T00:58:34.959" v="270" actId="20577"/>
          <ac:spMkLst>
            <pc:docMk/>
            <pc:sldMk cId="2006754583" sldId="306"/>
            <ac:spMk id="2" creationId="{4170CCE4-55E4-BF5E-CF2C-1FAA3B09A797}"/>
          </ac:spMkLst>
        </pc:spChg>
        <pc:spChg chg="mod">
          <ac:chgData name="Pietro Ingrande" userId="9395ba796638e4fa" providerId="LiveId" clId="{3420E2D3-6AC0-4B6E-A8BD-FA869C5E8F9E}" dt="2025-02-08T00:58:49.946" v="272" actId="1076"/>
          <ac:spMkLst>
            <pc:docMk/>
            <pc:sldMk cId="2006754583" sldId="306"/>
            <ac:spMk id="3" creationId="{E53C8F84-DEC0-1FC4-2A25-3A4B72CCF0BA}"/>
          </ac:spMkLst>
        </pc:spChg>
      </pc:sldChg>
      <pc:sldChg chg="modSp">
        <pc:chgData name="Pietro Ingrande" userId="9395ba796638e4fa" providerId="LiveId" clId="{3420E2D3-6AC0-4B6E-A8BD-FA869C5E8F9E}" dt="2025-02-08T00:57:21.524" v="260" actId="113"/>
        <pc:sldMkLst>
          <pc:docMk/>
          <pc:sldMk cId="4134001649" sldId="309"/>
        </pc:sldMkLst>
        <pc:spChg chg="mod">
          <ac:chgData name="Pietro Ingrande" userId="9395ba796638e4fa" providerId="LiveId" clId="{3420E2D3-6AC0-4B6E-A8BD-FA869C5E8F9E}" dt="2025-02-08T00:57:21.524" v="260" actId="113"/>
          <ac:spMkLst>
            <pc:docMk/>
            <pc:sldMk cId="4134001649" sldId="309"/>
            <ac:spMk id="3" creationId="{232C0C90-F599-59FE-3182-5634AD45D851}"/>
          </ac:spMkLst>
        </pc:spChg>
      </pc:sldChg>
      <pc:sldChg chg="modAnim">
        <pc:chgData name="Pietro Ingrande" userId="9395ba796638e4fa" providerId="LiveId" clId="{3420E2D3-6AC0-4B6E-A8BD-FA869C5E8F9E}" dt="2025-02-08T20:20:34.464" v="6305"/>
        <pc:sldMkLst>
          <pc:docMk/>
          <pc:sldMk cId="1354458906" sldId="310"/>
        </pc:sldMkLst>
      </pc:sldChg>
      <pc:sldChg chg="modSp mod">
        <pc:chgData name="Pietro Ingrande" userId="9395ba796638e4fa" providerId="LiveId" clId="{3420E2D3-6AC0-4B6E-A8BD-FA869C5E8F9E}" dt="2025-02-08T20:20:51.913" v="6307" actId="14734"/>
        <pc:sldMkLst>
          <pc:docMk/>
          <pc:sldMk cId="764137531" sldId="311"/>
        </pc:sldMkLst>
        <pc:graphicFrameChg chg="modGraphic">
          <ac:chgData name="Pietro Ingrande" userId="9395ba796638e4fa" providerId="LiveId" clId="{3420E2D3-6AC0-4B6E-A8BD-FA869C5E8F9E}" dt="2025-02-08T20:20:51.913" v="6307" actId="14734"/>
          <ac:graphicFrameMkLst>
            <pc:docMk/>
            <pc:sldMk cId="764137531" sldId="311"/>
            <ac:graphicFrameMk id="4" creationId="{1CD403ED-420D-5BDD-764D-FD0202F8C280}"/>
          </ac:graphicFrameMkLst>
        </pc:graphicFrameChg>
      </pc:sldChg>
      <pc:sldChg chg="addSp delSp modSp mod modAnim">
        <pc:chgData name="Pietro Ingrande" userId="9395ba796638e4fa" providerId="LiveId" clId="{3420E2D3-6AC0-4B6E-A8BD-FA869C5E8F9E}" dt="2025-02-16T16:16:20.130" v="7836" actId="14734"/>
        <pc:sldMkLst>
          <pc:docMk/>
          <pc:sldMk cId="479778251" sldId="312"/>
        </pc:sldMkLst>
        <pc:spChg chg="mod">
          <ac:chgData name="Pietro Ingrande" userId="9395ba796638e4fa" providerId="LiveId" clId="{3420E2D3-6AC0-4B6E-A8BD-FA869C5E8F9E}" dt="2025-02-08T01:00:16.869" v="348" actId="20577"/>
          <ac:spMkLst>
            <pc:docMk/>
            <pc:sldMk cId="479778251" sldId="312"/>
            <ac:spMk id="2" creationId="{F5F93910-F56C-3A51-EE59-F33574569CDA}"/>
          </ac:spMkLst>
        </pc:spChg>
        <pc:spChg chg="mod">
          <ac:chgData name="Pietro Ingrande" userId="9395ba796638e4fa" providerId="LiveId" clId="{3420E2D3-6AC0-4B6E-A8BD-FA869C5E8F9E}" dt="2025-02-08T20:20:58.481" v="6308" actId="1076"/>
          <ac:spMkLst>
            <pc:docMk/>
            <pc:sldMk cId="479778251" sldId="312"/>
            <ac:spMk id="3" creationId="{92A4EB4D-F8AC-17D7-9AC4-CD531F2ACD51}"/>
          </ac:spMkLst>
        </pc:spChg>
        <pc:graphicFrameChg chg="add mod modGraphic">
          <ac:chgData name="Pietro Ingrande" userId="9395ba796638e4fa" providerId="LiveId" clId="{3420E2D3-6AC0-4B6E-A8BD-FA869C5E8F9E}" dt="2025-02-16T16:16:20.130" v="7836" actId="14734"/>
          <ac:graphicFrameMkLst>
            <pc:docMk/>
            <pc:sldMk cId="479778251" sldId="312"/>
            <ac:graphicFrameMk id="5" creationId="{8E14C7DC-0C06-A54B-0E28-1E76FA8B2670}"/>
          </ac:graphicFrameMkLst>
        </pc:graphicFrameChg>
      </pc:sldChg>
      <pc:sldChg chg="addSp delSp modSp new mod modAnim">
        <pc:chgData name="Pietro Ingrande" userId="9395ba796638e4fa" providerId="LiveId" clId="{3420E2D3-6AC0-4B6E-A8BD-FA869C5E8F9E}" dt="2025-02-08T14:18:41.334" v="1095" actId="20577"/>
        <pc:sldMkLst>
          <pc:docMk/>
          <pc:sldMk cId="1105111595" sldId="313"/>
        </pc:sldMkLst>
        <pc:spChg chg="mod">
          <ac:chgData name="Pietro Ingrande" userId="9395ba796638e4fa" providerId="LiveId" clId="{3420E2D3-6AC0-4B6E-A8BD-FA869C5E8F9E}" dt="2025-02-08T14:18:41.334" v="1095" actId="20577"/>
          <ac:spMkLst>
            <pc:docMk/>
            <pc:sldMk cId="1105111595" sldId="313"/>
            <ac:spMk id="2" creationId="{E2FA57BE-21B9-2CE0-AEEC-6D34D61BA70B}"/>
          </ac:spMkLst>
        </pc:spChg>
        <pc:graphicFrameChg chg="add mod ord modGraphic">
          <ac:chgData name="Pietro Ingrande" userId="9395ba796638e4fa" providerId="LiveId" clId="{3420E2D3-6AC0-4B6E-A8BD-FA869C5E8F9E}" dt="2025-02-08T14:16:37.544" v="1061" actId="20577"/>
          <ac:graphicFrameMkLst>
            <pc:docMk/>
            <pc:sldMk cId="1105111595" sldId="313"/>
            <ac:graphicFrameMk id="8" creationId="{2A7960CD-5FE2-AFA7-D07F-EFB770663CB1}"/>
          </ac:graphicFrameMkLst>
        </pc:graphicFrameChg>
      </pc:sldChg>
      <pc:sldChg chg="modSp new mod modAnim">
        <pc:chgData name="Pietro Ingrande" userId="9395ba796638e4fa" providerId="LiveId" clId="{3420E2D3-6AC0-4B6E-A8BD-FA869C5E8F9E}" dt="2025-02-08T14:31:54.741" v="2606"/>
        <pc:sldMkLst>
          <pc:docMk/>
          <pc:sldMk cId="360468044" sldId="314"/>
        </pc:sldMkLst>
        <pc:spChg chg="mod">
          <ac:chgData name="Pietro Ingrande" userId="9395ba796638e4fa" providerId="LiveId" clId="{3420E2D3-6AC0-4B6E-A8BD-FA869C5E8F9E}" dt="2025-02-08T14:29:22.417" v="2315" actId="6549"/>
          <ac:spMkLst>
            <pc:docMk/>
            <pc:sldMk cId="360468044" sldId="314"/>
            <ac:spMk id="2" creationId="{3198042A-BA74-20CF-424D-CF39BFC20CD4}"/>
          </ac:spMkLst>
        </pc:spChg>
        <pc:spChg chg="mod">
          <ac:chgData name="Pietro Ingrande" userId="9395ba796638e4fa" providerId="LiveId" clId="{3420E2D3-6AC0-4B6E-A8BD-FA869C5E8F9E}" dt="2025-02-08T14:31:47.170" v="2605" actId="20577"/>
          <ac:spMkLst>
            <pc:docMk/>
            <pc:sldMk cId="360468044" sldId="314"/>
            <ac:spMk id="3" creationId="{B750010D-5716-38DE-3C97-06C75BE95736}"/>
          </ac:spMkLst>
        </pc:spChg>
      </pc:sldChg>
      <pc:sldChg chg="modSp new mod modAnim">
        <pc:chgData name="Pietro Ingrande" userId="9395ba796638e4fa" providerId="LiveId" clId="{3420E2D3-6AC0-4B6E-A8BD-FA869C5E8F9E}" dt="2025-02-08T20:21:46.600" v="6311"/>
        <pc:sldMkLst>
          <pc:docMk/>
          <pc:sldMk cId="3495873041" sldId="315"/>
        </pc:sldMkLst>
        <pc:spChg chg="mod">
          <ac:chgData name="Pietro Ingrande" userId="9395ba796638e4fa" providerId="LiveId" clId="{3420E2D3-6AC0-4B6E-A8BD-FA869C5E8F9E}" dt="2025-02-08T14:34:08.437" v="2651" actId="14100"/>
          <ac:spMkLst>
            <pc:docMk/>
            <pc:sldMk cId="3495873041" sldId="315"/>
            <ac:spMk id="2" creationId="{23B19737-DC36-B187-B160-99CCE8DAAAB9}"/>
          </ac:spMkLst>
        </pc:spChg>
        <pc:spChg chg="mod">
          <ac:chgData name="Pietro Ingrande" userId="9395ba796638e4fa" providerId="LiveId" clId="{3420E2D3-6AC0-4B6E-A8BD-FA869C5E8F9E}" dt="2025-02-08T14:40:04.366" v="3043" actId="6549"/>
          <ac:spMkLst>
            <pc:docMk/>
            <pc:sldMk cId="3495873041" sldId="315"/>
            <ac:spMk id="3" creationId="{FB42C626-6BFD-EC74-CDA4-B12E41BB9A51}"/>
          </ac:spMkLst>
        </pc:spChg>
      </pc:sldChg>
      <pc:sldChg chg="modSp new mod modAnim">
        <pc:chgData name="Pietro Ingrande" userId="9395ba796638e4fa" providerId="LiveId" clId="{3420E2D3-6AC0-4B6E-A8BD-FA869C5E8F9E}" dt="2025-02-08T20:21:57.041" v="6312"/>
        <pc:sldMkLst>
          <pc:docMk/>
          <pc:sldMk cId="1804989021" sldId="316"/>
        </pc:sldMkLst>
        <pc:spChg chg="mod">
          <ac:chgData name="Pietro Ingrande" userId="9395ba796638e4fa" providerId="LiveId" clId="{3420E2D3-6AC0-4B6E-A8BD-FA869C5E8F9E}" dt="2025-02-08T14:45:53.475" v="3502" actId="20577"/>
          <ac:spMkLst>
            <pc:docMk/>
            <pc:sldMk cId="1804989021" sldId="316"/>
            <ac:spMk id="2" creationId="{1FAD3FD6-678C-0BFA-AB45-DA7E19A5FD96}"/>
          </ac:spMkLst>
        </pc:spChg>
        <pc:spChg chg="mod">
          <ac:chgData name="Pietro Ingrande" userId="9395ba796638e4fa" providerId="LiveId" clId="{3420E2D3-6AC0-4B6E-A8BD-FA869C5E8F9E}" dt="2025-02-08T14:53:09.372" v="4301" actId="27636"/>
          <ac:spMkLst>
            <pc:docMk/>
            <pc:sldMk cId="1804989021" sldId="316"/>
            <ac:spMk id="3" creationId="{AB76CB6B-E0EC-7B72-9132-5446554DB345}"/>
          </ac:spMkLst>
        </pc:spChg>
      </pc:sldChg>
      <pc:sldChg chg="addSp modSp new mod">
        <pc:chgData name="Pietro Ingrande" userId="9395ba796638e4fa" providerId="LiveId" clId="{3420E2D3-6AC0-4B6E-A8BD-FA869C5E8F9E}" dt="2025-02-08T15:07:36.796" v="5551" actId="1076"/>
        <pc:sldMkLst>
          <pc:docMk/>
          <pc:sldMk cId="2577098960" sldId="317"/>
        </pc:sldMkLst>
        <pc:spChg chg="mod">
          <ac:chgData name="Pietro Ingrande" userId="9395ba796638e4fa" providerId="LiveId" clId="{3420E2D3-6AC0-4B6E-A8BD-FA869C5E8F9E}" dt="2025-02-08T14:59:47.138" v="4707" actId="20577"/>
          <ac:spMkLst>
            <pc:docMk/>
            <pc:sldMk cId="2577098960" sldId="317"/>
            <ac:spMk id="2" creationId="{BC029FB4-B294-5B53-F83E-7A10F062528A}"/>
          </ac:spMkLst>
        </pc:spChg>
        <pc:spChg chg="mod">
          <ac:chgData name="Pietro Ingrande" userId="9395ba796638e4fa" providerId="LiveId" clId="{3420E2D3-6AC0-4B6E-A8BD-FA869C5E8F9E}" dt="2025-02-08T15:01:47.953" v="4798" actId="20577"/>
          <ac:spMkLst>
            <pc:docMk/>
            <pc:sldMk cId="2577098960" sldId="317"/>
            <ac:spMk id="3" creationId="{D82355D0-1E4E-3FFF-3FD7-CF6381BA4101}"/>
          </ac:spMkLst>
        </pc:spChg>
        <pc:graphicFrameChg chg="add mod modGraphic">
          <ac:chgData name="Pietro Ingrande" userId="9395ba796638e4fa" providerId="LiveId" clId="{3420E2D3-6AC0-4B6E-A8BD-FA869C5E8F9E}" dt="2025-02-08T15:07:36.796" v="5551" actId="1076"/>
          <ac:graphicFrameMkLst>
            <pc:docMk/>
            <pc:sldMk cId="2577098960" sldId="317"/>
            <ac:graphicFrameMk id="4" creationId="{26E3B798-C74F-B169-D1F0-8A1A4B27BC8E}"/>
          </ac:graphicFrameMkLst>
        </pc:graphicFrameChg>
      </pc:sldChg>
      <pc:sldChg chg="modSp new mod">
        <pc:chgData name="Pietro Ingrande" userId="9395ba796638e4fa" providerId="LiveId" clId="{3420E2D3-6AC0-4B6E-A8BD-FA869C5E8F9E}" dt="2025-02-08T20:29:44.756" v="6962" actId="20577"/>
        <pc:sldMkLst>
          <pc:docMk/>
          <pc:sldMk cId="875678288" sldId="318"/>
        </pc:sldMkLst>
        <pc:spChg chg="mod">
          <ac:chgData name="Pietro Ingrande" userId="9395ba796638e4fa" providerId="LiveId" clId="{3420E2D3-6AC0-4B6E-A8BD-FA869C5E8F9E}" dt="2025-02-08T20:29:44.756" v="6962" actId="20577"/>
          <ac:spMkLst>
            <pc:docMk/>
            <pc:sldMk cId="875678288" sldId="318"/>
            <ac:spMk id="2" creationId="{5FB95B38-01AB-397C-6B03-EB075465A3A4}"/>
          </ac:spMkLst>
        </pc:spChg>
        <pc:spChg chg="mod">
          <ac:chgData name="Pietro Ingrande" userId="9395ba796638e4fa" providerId="LiveId" clId="{3420E2D3-6AC0-4B6E-A8BD-FA869C5E8F9E}" dt="2025-02-08T20:28:20.632" v="6919" actId="20577"/>
          <ac:spMkLst>
            <pc:docMk/>
            <pc:sldMk cId="875678288" sldId="318"/>
            <ac:spMk id="3" creationId="{640B762E-32B8-BF91-EA9F-9659C13C84F4}"/>
          </ac:spMkLst>
        </pc:spChg>
      </pc:sldChg>
      <pc:sldChg chg="modSp new mod modAnim">
        <pc:chgData name="Pietro Ingrande" userId="9395ba796638e4fa" providerId="LiveId" clId="{3420E2D3-6AC0-4B6E-A8BD-FA869C5E8F9E}" dt="2025-02-08T20:31:18.308" v="7136"/>
        <pc:sldMkLst>
          <pc:docMk/>
          <pc:sldMk cId="384675773" sldId="319"/>
        </pc:sldMkLst>
        <pc:spChg chg="mod">
          <ac:chgData name="Pietro Ingrande" userId="9395ba796638e4fa" providerId="LiveId" clId="{3420E2D3-6AC0-4B6E-A8BD-FA869C5E8F9E}" dt="2025-02-08T20:29:56.081" v="6964" actId="20577"/>
          <ac:spMkLst>
            <pc:docMk/>
            <pc:sldMk cId="384675773" sldId="319"/>
            <ac:spMk id="2" creationId="{3996D1F1-044A-45FF-B3AE-DFBD7903F8B3}"/>
          </ac:spMkLst>
        </pc:spChg>
        <pc:spChg chg="mod">
          <ac:chgData name="Pietro Ingrande" userId="9395ba796638e4fa" providerId="LiveId" clId="{3420E2D3-6AC0-4B6E-A8BD-FA869C5E8F9E}" dt="2025-02-08T20:31:12.623" v="7135" actId="20577"/>
          <ac:spMkLst>
            <pc:docMk/>
            <pc:sldMk cId="384675773" sldId="319"/>
            <ac:spMk id="3" creationId="{A9F248AF-B81A-21DF-57A6-6B04672439BE}"/>
          </ac:spMkLst>
        </pc:spChg>
      </pc:sldChg>
      <pc:sldChg chg="modSp add mod modAnim">
        <pc:chgData name="Pietro Ingrande" userId="9395ba796638e4fa" providerId="LiveId" clId="{3420E2D3-6AC0-4B6E-A8BD-FA869C5E8F9E}" dt="2025-02-08T14:25:16.802" v="1925"/>
        <pc:sldMkLst>
          <pc:docMk/>
          <pc:sldMk cId="12343235" sldId="320"/>
        </pc:sldMkLst>
        <pc:spChg chg="mod">
          <ac:chgData name="Pietro Ingrande" userId="9395ba796638e4fa" providerId="LiveId" clId="{3420E2D3-6AC0-4B6E-A8BD-FA869C5E8F9E}" dt="2025-02-08T14:19:36.439" v="1159" actId="20577"/>
          <ac:spMkLst>
            <pc:docMk/>
            <pc:sldMk cId="12343235" sldId="320"/>
            <ac:spMk id="2" creationId="{41A9F659-803A-129B-6609-D6C4B14E15FC}"/>
          </ac:spMkLst>
        </pc:spChg>
        <pc:graphicFrameChg chg="mod modGraphic">
          <ac:chgData name="Pietro Ingrande" userId="9395ba796638e4fa" providerId="LiveId" clId="{3420E2D3-6AC0-4B6E-A8BD-FA869C5E8F9E}" dt="2025-02-08T14:25:03.589" v="1924" actId="6549"/>
          <ac:graphicFrameMkLst>
            <pc:docMk/>
            <pc:sldMk cId="12343235" sldId="320"/>
            <ac:graphicFrameMk id="8" creationId="{3BBC10E1-4439-70D4-CF4B-110B722DC7DA}"/>
          </ac:graphicFrameMkLst>
        </pc:graphicFrameChg>
      </pc:sldChg>
      <pc:sldChg chg="modSp add mod">
        <pc:chgData name="Pietro Ingrande" userId="9395ba796638e4fa" providerId="LiveId" clId="{3420E2D3-6AC0-4B6E-A8BD-FA869C5E8F9E}" dt="2025-02-08T14:28:21.556" v="2290" actId="20577"/>
        <pc:sldMkLst>
          <pc:docMk/>
          <pc:sldMk cId="2920605024" sldId="321"/>
        </pc:sldMkLst>
        <pc:graphicFrameChg chg="modGraphic">
          <ac:chgData name="Pietro Ingrande" userId="9395ba796638e4fa" providerId="LiveId" clId="{3420E2D3-6AC0-4B6E-A8BD-FA869C5E8F9E}" dt="2025-02-08T14:28:21.556" v="2290" actId="20577"/>
          <ac:graphicFrameMkLst>
            <pc:docMk/>
            <pc:sldMk cId="2920605024" sldId="321"/>
            <ac:graphicFrameMk id="8" creationId="{A88B5EF9-3E71-C51C-5461-7AAADDF151A7}"/>
          </ac:graphicFrameMkLst>
        </pc:graphicFrameChg>
      </pc:sldChg>
      <pc:sldChg chg="modSp add mod">
        <pc:chgData name="Pietro Ingrande" userId="9395ba796638e4fa" providerId="LiveId" clId="{3420E2D3-6AC0-4B6E-A8BD-FA869C5E8F9E}" dt="2025-02-08T14:45:29.624" v="3487" actId="20577"/>
        <pc:sldMkLst>
          <pc:docMk/>
          <pc:sldMk cId="274027238" sldId="322"/>
        </pc:sldMkLst>
        <pc:spChg chg="mod">
          <ac:chgData name="Pietro Ingrande" userId="9395ba796638e4fa" providerId="LiveId" clId="{3420E2D3-6AC0-4B6E-A8BD-FA869C5E8F9E}" dt="2025-02-08T14:45:29.624" v="3487" actId="20577"/>
          <ac:spMkLst>
            <pc:docMk/>
            <pc:sldMk cId="274027238" sldId="322"/>
            <ac:spMk id="3" creationId="{9E1DDC3B-3BBC-EA6E-542D-F5580EFB6C2C}"/>
          </ac:spMkLst>
        </pc:spChg>
      </pc:sldChg>
      <pc:sldChg chg="modSp add mod ord">
        <pc:chgData name="Pietro Ingrande" userId="9395ba796638e4fa" providerId="LiveId" clId="{3420E2D3-6AC0-4B6E-A8BD-FA869C5E8F9E}" dt="2025-02-08T14:58:39.010" v="4663" actId="20577"/>
        <pc:sldMkLst>
          <pc:docMk/>
          <pc:sldMk cId="3023052898" sldId="323"/>
        </pc:sldMkLst>
        <pc:spChg chg="mod">
          <ac:chgData name="Pietro Ingrande" userId="9395ba796638e4fa" providerId="LiveId" clId="{3420E2D3-6AC0-4B6E-A8BD-FA869C5E8F9E}" dt="2025-02-08T14:54:40.078" v="4331" actId="20577"/>
          <ac:spMkLst>
            <pc:docMk/>
            <pc:sldMk cId="3023052898" sldId="323"/>
            <ac:spMk id="2" creationId="{2B5C611B-A13B-BA27-F20E-B25FB24DB186}"/>
          </ac:spMkLst>
        </pc:spChg>
        <pc:spChg chg="mod">
          <ac:chgData name="Pietro Ingrande" userId="9395ba796638e4fa" providerId="LiveId" clId="{3420E2D3-6AC0-4B6E-A8BD-FA869C5E8F9E}" dt="2025-02-08T14:58:39.010" v="4663" actId="20577"/>
          <ac:spMkLst>
            <pc:docMk/>
            <pc:sldMk cId="3023052898" sldId="323"/>
            <ac:spMk id="3" creationId="{2883B0CD-01E1-DE04-6EDD-F8CE54ACCA2C}"/>
          </ac:spMkLst>
        </pc:spChg>
      </pc:sldChg>
      <pc:sldChg chg="addSp modSp add mod">
        <pc:chgData name="Pietro Ingrande" userId="9395ba796638e4fa" providerId="LiveId" clId="{3420E2D3-6AC0-4B6E-A8BD-FA869C5E8F9E}" dt="2025-02-08T15:11:45.534" v="6304" actId="14100"/>
        <pc:sldMkLst>
          <pc:docMk/>
          <pc:sldMk cId="2212231901" sldId="324"/>
        </pc:sldMkLst>
        <pc:graphicFrameChg chg="add mod modGraphic">
          <ac:chgData name="Pietro Ingrande" userId="9395ba796638e4fa" providerId="LiveId" clId="{3420E2D3-6AC0-4B6E-A8BD-FA869C5E8F9E}" dt="2025-02-08T15:11:45.534" v="6304" actId="14100"/>
          <ac:graphicFrameMkLst>
            <pc:docMk/>
            <pc:sldMk cId="2212231901" sldId="324"/>
            <ac:graphicFrameMk id="4" creationId="{3ED3E685-5C94-1A20-2AB1-75A447BBC4EA}"/>
          </ac:graphicFrameMkLst>
        </pc:graphicFrameChg>
      </pc:sldChg>
      <pc:sldChg chg="modSp new mod ord modAnim">
        <pc:chgData name="Pietro Ingrande" userId="9395ba796638e4fa" providerId="LiveId" clId="{3420E2D3-6AC0-4B6E-A8BD-FA869C5E8F9E}" dt="2025-02-09T18:48:03.139" v="7702" actId="6549"/>
        <pc:sldMkLst>
          <pc:docMk/>
          <pc:sldMk cId="55442033" sldId="325"/>
        </pc:sldMkLst>
        <pc:spChg chg="mod">
          <ac:chgData name="Pietro Ingrande" userId="9395ba796638e4fa" providerId="LiveId" clId="{3420E2D3-6AC0-4B6E-A8BD-FA869C5E8F9E}" dt="2025-02-09T18:47:54.719" v="7687" actId="20577"/>
          <ac:spMkLst>
            <pc:docMk/>
            <pc:sldMk cId="55442033" sldId="325"/>
            <ac:spMk id="2" creationId="{68FA45AB-AB0A-C69A-F3F2-6757119B4D36}"/>
          </ac:spMkLst>
        </pc:spChg>
        <pc:spChg chg="mod">
          <ac:chgData name="Pietro Ingrande" userId="9395ba796638e4fa" providerId="LiveId" clId="{3420E2D3-6AC0-4B6E-A8BD-FA869C5E8F9E}" dt="2025-02-09T18:48:03.139" v="7702" actId="6549"/>
          <ac:spMkLst>
            <pc:docMk/>
            <pc:sldMk cId="55442033" sldId="325"/>
            <ac:spMk id="3" creationId="{17033798-BDB4-8130-A492-05D6EFBD27B2}"/>
          </ac:spMkLst>
        </pc:spChg>
      </pc:sldChg>
      <pc:sldChg chg="modSp new mod modAnim">
        <pc:chgData name="Pietro Ingrande" userId="9395ba796638e4fa" providerId="LiveId" clId="{3420E2D3-6AC0-4B6E-A8BD-FA869C5E8F9E}" dt="2025-02-09T18:56:27.199" v="7829"/>
        <pc:sldMkLst>
          <pc:docMk/>
          <pc:sldMk cId="3365657078" sldId="326"/>
        </pc:sldMkLst>
        <pc:spChg chg="mod">
          <ac:chgData name="Pietro Ingrande" userId="9395ba796638e4fa" providerId="LiveId" clId="{3420E2D3-6AC0-4B6E-A8BD-FA869C5E8F9E}" dt="2025-02-09T18:49:05.343" v="7714" actId="20577"/>
          <ac:spMkLst>
            <pc:docMk/>
            <pc:sldMk cId="3365657078" sldId="326"/>
            <ac:spMk id="2" creationId="{1CBB2FFD-CF3B-E53B-057C-0423B1089C75}"/>
          </ac:spMkLst>
        </pc:spChg>
        <pc:spChg chg="mod">
          <ac:chgData name="Pietro Ingrande" userId="9395ba796638e4fa" providerId="LiveId" clId="{3420E2D3-6AC0-4B6E-A8BD-FA869C5E8F9E}" dt="2025-02-09T18:56:15.093" v="7828" actId="20577"/>
          <ac:spMkLst>
            <pc:docMk/>
            <pc:sldMk cId="3365657078" sldId="326"/>
            <ac:spMk id="3" creationId="{54A94ADA-77CD-409D-5CC4-CD2D9978097C}"/>
          </ac:spMkLst>
        </pc:spChg>
      </pc:sldChg>
      <pc:sldChg chg="new del">
        <pc:chgData name="Pietro Ingrande" userId="9395ba796638e4fa" providerId="LiveId" clId="{3420E2D3-6AC0-4B6E-A8BD-FA869C5E8F9E}" dt="2025-02-16T01:58:50.962" v="7834" actId="47"/>
        <pc:sldMkLst>
          <pc:docMk/>
          <pc:sldMk cId="1025338942" sldId="327"/>
        </pc:sldMkLst>
      </pc:sldChg>
      <pc:sldChg chg="modSp new mod modAnim">
        <pc:chgData name="Pietro Ingrande" userId="9395ba796638e4fa" providerId="LiveId" clId="{3420E2D3-6AC0-4B6E-A8BD-FA869C5E8F9E}" dt="2025-02-09T18:43:25.731" v="7370"/>
        <pc:sldMkLst>
          <pc:docMk/>
          <pc:sldMk cId="1434875122" sldId="328"/>
        </pc:sldMkLst>
        <pc:spChg chg="mod">
          <ac:chgData name="Pietro Ingrande" userId="9395ba796638e4fa" providerId="LiveId" clId="{3420E2D3-6AC0-4B6E-A8BD-FA869C5E8F9E}" dt="2025-02-09T18:41:48.351" v="7211" actId="20577"/>
          <ac:spMkLst>
            <pc:docMk/>
            <pc:sldMk cId="1434875122" sldId="328"/>
            <ac:spMk id="2" creationId="{AE8D08CD-75C4-6A78-3EB3-A06C52735A38}"/>
          </ac:spMkLst>
        </pc:spChg>
        <pc:spChg chg="mod">
          <ac:chgData name="Pietro Ingrande" userId="9395ba796638e4fa" providerId="LiveId" clId="{3420E2D3-6AC0-4B6E-A8BD-FA869C5E8F9E}" dt="2025-02-09T18:42:40.114" v="7369" actId="20577"/>
          <ac:spMkLst>
            <pc:docMk/>
            <pc:sldMk cId="1434875122" sldId="328"/>
            <ac:spMk id="3" creationId="{6ED80352-48B9-B31C-F4A6-4598EC706D63}"/>
          </ac:spMkLst>
        </pc:spChg>
      </pc:sldChg>
      <pc:sldChg chg="modSp new del mod">
        <pc:chgData name="Pietro Ingrande" userId="9395ba796638e4fa" providerId="LiveId" clId="{3420E2D3-6AC0-4B6E-A8BD-FA869C5E8F9E}" dt="2025-02-09T18:40:51.406" v="7201" actId="2696"/>
        <pc:sldMkLst>
          <pc:docMk/>
          <pc:sldMk cId="2902794595" sldId="328"/>
        </pc:sldMkLst>
      </pc:sldChg>
      <pc:sldChg chg="modSp new mod modAnim">
        <pc:chgData name="Pietro Ingrande" userId="9395ba796638e4fa" providerId="LiveId" clId="{3420E2D3-6AC0-4B6E-A8BD-FA869C5E8F9E}" dt="2025-02-09T18:45:31.527" v="7496"/>
        <pc:sldMkLst>
          <pc:docMk/>
          <pc:sldMk cId="557295079" sldId="329"/>
        </pc:sldMkLst>
        <pc:spChg chg="mod">
          <ac:chgData name="Pietro Ingrande" userId="9395ba796638e4fa" providerId="LiveId" clId="{3420E2D3-6AC0-4B6E-A8BD-FA869C5E8F9E}" dt="2025-02-09T18:44:36.866" v="7378" actId="20577"/>
          <ac:spMkLst>
            <pc:docMk/>
            <pc:sldMk cId="557295079" sldId="329"/>
            <ac:spMk id="2" creationId="{4AB24068-7A68-4245-FF18-34A308E13B66}"/>
          </ac:spMkLst>
        </pc:spChg>
        <pc:spChg chg="mod">
          <ac:chgData name="Pietro Ingrande" userId="9395ba796638e4fa" providerId="LiveId" clId="{3420E2D3-6AC0-4B6E-A8BD-FA869C5E8F9E}" dt="2025-02-09T18:45:22.748" v="7495" actId="20577"/>
          <ac:spMkLst>
            <pc:docMk/>
            <pc:sldMk cId="557295079" sldId="329"/>
            <ac:spMk id="3" creationId="{509A85DC-3E16-7BC5-A1CA-BF366E54E5A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B0E227-2B24-4036-A4D0-E63126C70384}" type="datetimeFigureOut">
              <a:rPr lang="en-US" smtClean="0"/>
              <a:t>5/9/2025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3A31E2-A752-4355-9AB7-C4D6BA621B85}" type="slidenum">
              <a:rPr lang="en-US" smtClean="0"/>
              <a:t>‹#›</a:t>
            </a:fld>
            <a:endParaRPr lang="en-US"/>
          </a:p>
        </p:txBody>
      </p:sp>
    </p:spTree>
    <p:extLst>
      <p:ext uri="{BB962C8B-B14F-4D97-AF65-F5344CB8AC3E}">
        <p14:creationId xmlns:p14="http://schemas.microsoft.com/office/powerpoint/2010/main" val="2738060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8A9C213F-3F8E-489E-8D5E-D0FF8FF15B9A}" type="datetimeFigureOut">
              <a:rPr lang="en-US" smtClean="0"/>
              <a:t>5/9/2025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1570649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A9C213F-3F8E-489E-8D5E-D0FF8FF15B9A}" type="datetimeFigureOut">
              <a:rPr lang="en-US"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2410612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A9C213F-3F8E-489E-8D5E-D0FF8FF15B9A}" type="datetimeFigureOut">
              <a:rPr lang="en-US"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1376741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A9C213F-3F8E-489E-8D5E-D0FF8FF15B9A}" type="datetimeFigureOut">
              <a:rPr lang="en-US"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1B327-D4B6-4D56-BB0E-BA9CFDE174A3}" type="slidenum">
              <a:rPr lang="en-US" smtClean="0"/>
              <a:t>‹#›</a:t>
            </a:fld>
            <a:endParaRPr lang="en-US"/>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259914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A9C213F-3F8E-489E-8D5E-D0FF8FF15B9A}" type="datetimeFigureOut">
              <a:rPr lang="en-US"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34568551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8A9C213F-3F8E-489E-8D5E-D0FF8FF15B9A}" type="datetimeFigureOut">
              <a:rPr lang="en-US" smtClean="0"/>
              <a:t>5/9/2025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31989032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8A9C213F-3F8E-489E-8D5E-D0FF8FF15B9A}" type="datetimeFigureOut">
              <a:rPr lang="en-US" smtClean="0"/>
              <a:t>5/9/2025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3256782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9C213F-3F8E-489E-8D5E-D0FF8FF15B9A}" type="datetimeFigureOut">
              <a:rPr lang="en-US"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357607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9C213F-3F8E-489E-8D5E-D0FF8FF15B9A}" type="datetimeFigureOut">
              <a:rPr lang="en-US"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111149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9C213F-3F8E-489E-8D5E-D0FF8FF15B9A}" type="datetimeFigureOut">
              <a:rPr lang="en-US"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167130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A9C213F-3F8E-489E-8D5E-D0FF8FF15B9A}" type="datetimeFigureOut">
              <a:rPr lang="en-US" smtClean="0"/>
              <a:t>5/9/2025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4177670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A9C213F-3F8E-489E-8D5E-D0FF8FF15B9A}" type="datetimeFigureOut">
              <a:rPr lang="en-US"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1493637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A9C213F-3F8E-489E-8D5E-D0FF8FF15B9A}" type="datetimeFigureOut">
              <a:rPr lang="en-US" smtClean="0"/>
              <a:t>5/9/2025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1952791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A9C213F-3F8E-489E-8D5E-D0FF8FF15B9A}" type="datetimeFigureOut">
              <a:rPr lang="en-US" smtClean="0"/>
              <a:t>5/9/2025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1580999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9C213F-3F8E-489E-8D5E-D0FF8FF15B9A}" type="datetimeFigureOut">
              <a:rPr lang="en-US" smtClean="0"/>
              <a:t>5/9/2025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3344248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A9C213F-3F8E-489E-8D5E-D0FF8FF15B9A}" type="datetimeFigureOut">
              <a:rPr lang="en-US"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28276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A9C213F-3F8E-489E-8D5E-D0FF8FF15B9A}" type="datetimeFigureOut">
              <a:rPr lang="en-US" smtClean="0"/>
              <a:t>5/9/2025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1B327-D4B6-4D56-BB0E-BA9CFDE174A3}" type="slidenum">
              <a:rPr lang="en-US" smtClean="0"/>
              <a:t>‹#›</a:t>
            </a:fld>
            <a:endParaRPr lang="en-US"/>
          </a:p>
        </p:txBody>
      </p:sp>
    </p:spTree>
    <p:extLst>
      <p:ext uri="{BB962C8B-B14F-4D97-AF65-F5344CB8AC3E}">
        <p14:creationId xmlns:p14="http://schemas.microsoft.com/office/powerpoint/2010/main" val="990044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8A9C213F-3F8E-489E-8D5E-D0FF8FF15B9A}" type="datetimeFigureOut">
              <a:rPr lang="en-US" smtClean="0"/>
              <a:t>5/9/2025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4801B327-D4B6-4D56-BB0E-BA9CFDE174A3}" type="slidenum">
              <a:rPr lang="en-US" smtClean="0"/>
              <a:t>‹#›</a:t>
            </a:fld>
            <a:endParaRPr lang="en-US"/>
          </a:p>
        </p:txBody>
      </p:sp>
    </p:spTree>
    <p:extLst>
      <p:ext uri="{BB962C8B-B14F-4D97-AF65-F5344CB8AC3E}">
        <p14:creationId xmlns:p14="http://schemas.microsoft.com/office/powerpoint/2010/main" val="95438616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mailto:jingrande@cox.net" TargetMode="External"/><Relationship Id="rId2" Type="http://schemas.openxmlformats.org/officeDocument/2006/relationships/hyperlink" Target="http://primacodemasters.ne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853B23-3931-6014-FECF-89AD6C4DE65B}"/>
              </a:ext>
            </a:extLst>
          </p:cNvPr>
          <p:cNvSpPr>
            <a:spLocks noGrp="1"/>
          </p:cNvSpPr>
          <p:nvPr>
            <p:ph type="subTitle" idx="1"/>
          </p:nvPr>
        </p:nvSpPr>
        <p:spPr>
          <a:xfrm>
            <a:off x="1524000" y="2385902"/>
            <a:ext cx="9144000" cy="931921"/>
          </a:xfrm>
        </p:spPr>
        <p:txBody>
          <a:bodyPr>
            <a:normAutofit lnSpcReduction="10000"/>
          </a:bodyPr>
          <a:lstStyle/>
          <a:p>
            <a:pPr algn="ctr"/>
            <a:r>
              <a:rPr lang="en-US" dirty="0"/>
              <a:t>Presented by:  Pietro S. Ingrande, RHIT, CCS, DBA </a:t>
            </a:r>
            <a:r>
              <a:rPr lang="en-US" dirty="0" err="1"/>
              <a:t>CodeMasters</a:t>
            </a:r>
            <a:endParaRPr lang="en-US" dirty="0"/>
          </a:p>
        </p:txBody>
      </p:sp>
      <p:sp>
        <p:nvSpPr>
          <p:cNvPr id="5" name="Title 4">
            <a:extLst>
              <a:ext uri="{FF2B5EF4-FFF2-40B4-BE49-F238E27FC236}">
                <a16:creationId xmlns:a16="http://schemas.microsoft.com/office/drawing/2014/main" id="{69354781-6CE3-DC33-32BA-5B1A748E5095}"/>
              </a:ext>
            </a:extLst>
          </p:cNvPr>
          <p:cNvSpPr>
            <a:spLocks noGrp="1"/>
          </p:cNvSpPr>
          <p:nvPr>
            <p:ph type="ctrTitle"/>
          </p:nvPr>
        </p:nvSpPr>
        <p:spPr>
          <a:xfrm>
            <a:off x="2064775" y="855589"/>
            <a:ext cx="8681884" cy="1641490"/>
          </a:xfrm>
        </p:spPr>
        <p:txBody>
          <a:bodyPr>
            <a:normAutofit/>
          </a:bodyPr>
          <a:lstStyle/>
          <a:p>
            <a:pPr algn="ctr"/>
            <a:r>
              <a:rPr lang="en-US" sz="6000" dirty="0">
                <a:latin typeface="Courier New" panose="02070309020205020404" pitchFamily="49" charset="0"/>
                <a:cs typeface="Courier New" panose="02070309020205020404" pitchFamily="49" charset="0"/>
              </a:rPr>
              <a:t>Introduction to ICD-10-PCS</a:t>
            </a:r>
          </a:p>
        </p:txBody>
      </p:sp>
      <p:pic>
        <p:nvPicPr>
          <p:cNvPr id="6" name="Picture 5" descr="A person wearing a suit and tie smiling at the camera&#10;&#10;Description automatically generated">
            <a:extLst>
              <a:ext uri="{FF2B5EF4-FFF2-40B4-BE49-F238E27FC236}">
                <a16:creationId xmlns:a16="http://schemas.microsoft.com/office/drawing/2014/main" id="{516C435A-ED3A-1D68-F55E-2356632DED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1051" y="3974645"/>
            <a:ext cx="1428750" cy="1428750"/>
          </a:xfrm>
          <a:prstGeom prst="rect">
            <a:avLst/>
          </a:prstGeom>
        </p:spPr>
      </p:pic>
      <p:pic>
        <p:nvPicPr>
          <p:cNvPr id="7" name="Picture 4">
            <a:extLst>
              <a:ext uri="{FF2B5EF4-FFF2-40B4-BE49-F238E27FC236}">
                <a16:creationId xmlns:a16="http://schemas.microsoft.com/office/drawing/2014/main" id="{5FD33D5A-EAA7-1F7D-0FDE-7330319554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4098" y="4000308"/>
            <a:ext cx="1180797" cy="1242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0327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97A00-7CE5-BF42-D49D-23E90E1039B5}"/>
              </a:ext>
            </a:extLst>
          </p:cNvPr>
          <p:cNvSpPr>
            <a:spLocks noGrp="1"/>
          </p:cNvSpPr>
          <p:nvPr>
            <p:ph type="title"/>
          </p:nvPr>
        </p:nvSpPr>
        <p:spPr/>
        <p:txBody>
          <a:bodyPr/>
          <a:lstStyle/>
          <a:p>
            <a:pPr algn="ctr"/>
            <a:r>
              <a:rPr lang="en-US" dirty="0"/>
              <a:t>Tables</a:t>
            </a:r>
          </a:p>
        </p:txBody>
      </p:sp>
      <p:sp>
        <p:nvSpPr>
          <p:cNvPr id="3" name="Content Placeholder 2">
            <a:extLst>
              <a:ext uri="{FF2B5EF4-FFF2-40B4-BE49-F238E27FC236}">
                <a16:creationId xmlns:a16="http://schemas.microsoft.com/office/drawing/2014/main" id="{5C92A6B9-227E-BF26-FCF6-22CD261BED5B}"/>
              </a:ext>
            </a:extLst>
          </p:cNvPr>
          <p:cNvSpPr>
            <a:spLocks noGrp="1"/>
          </p:cNvSpPr>
          <p:nvPr>
            <p:ph idx="1"/>
          </p:nvPr>
        </p:nvSpPr>
        <p:spPr>
          <a:xfrm>
            <a:off x="1120000" y="1484671"/>
            <a:ext cx="10233800" cy="4692292"/>
          </a:xfrm>
        </p:spPr>
        <p:txBody>
          <a:bodyPr>
            <a:normAutofit lnSpcReduction="10000"/>
          </a:bodyPr>
          <a:lstStyle/>
          <a:p>
            <a:r>
              <a:rPr lang="en-US" dirty="0"/>
              <a:t>ICD-10-PCS Tables are composed of grids that specify the combination of characters that make up a code.</a:t>
            </a:r>
          </a:p>
          <a:p>
            <a:endParaRPr lang="en-US" dirty="0"/>
          </a:p>
          <a:p>
            <a:r>
              <a:rPr lang="en-US" dirty="0"/>
              <a:t>The Alphabetical Index will provide the first 3-4 characters including Section, Body System, and Root operation.</a:t>
            </a:r>
          </a:p>
          <a:p>
            <a:endParaRPr lang="en-US" dirty="0"/>
          </a:p>
          <a:p>
            <a:r>
              <a:rPr lang="en-US" dirty="0"/>
              <a:t>The table will provide the grids to identify the Body Part, Approach, Device and Qualifier with characters 4-7.</a:t>
            </a:r>
          </a:p>
          <a:p>
            <a:endParaRPr lang="en-US" dirty="0"/>
          </a:p>
          <a:p>
            <a:r>
              <a:rPr lang="en-US" dirty="0"/>
              <a:t>Valid codes can only be assigned within the same row of the table.</a:t>
            </a:r>
          </a:p>
          <a:p>
            <a:endParaRPr lang="en-US" dirty="0"/>
          </a:p>
        </p:txBody>
      </p:sp>
    </p:spTree>
    <p:extLst>
      <p:ext uri="{BB962C8B-B14F-4D97-AF65-F5344CB8AC3E}">
        <p14:creationId xmlns:p14="http://schemas.microsoft.com/office/powerpoint/2010/main" val="1354458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491DF-D68C-2F61-72A7-D47442857D85}"/>
              </a:ext>
            </a:extLst>
          </p:cNvPr>
          <p:cNvSpPr>
            <a:spLocks noGrp="1"/>
          </p:cNvSpPr>
          <p:nvPr>
            <p:ph type="title"/>
          </p:nvPr>
        </p:nvSpPr>
        <p:spPr>
          <a:xfrm>
            <a:off x="838199" y="97463"/>
            <a:ext cx="10515600" cy="1325563"/>
          </a:xfrm>
        </p:spPr>
        <p:txBody>
          <a:bodyPr/>
          <a:lstStyle/>
          <a:p>
            <a:pPr algn="ctr"/>
            <a:r>
              <a:rPr lang="en-US" dirty="0"/>
              <a:t>Example</a:t>
            </a:r>
          </a:p>
        </p:txBody>
      </p:sp>
      <p:graphicFrame>
        <p:nvGraphicFramePr>
          <p:cNvPr id="4" name="Content Placeholder 3">
            <a:extLst>
              <a:ext uri="{FF2B5EF4-FFF2-40B4-BE49-F238E27FC236}">
                <a16:creationId xmlns:a16="http://schemas.microsoft.com/office/drawing/2014/main" id="{1CD403ED-420D-5BDD-764D-FD0202F8C280}"/>
              </a:ext>
            </a:extLst>
          </p:cNvPr>
          <p:cNvGraphicFramePr>
            <a:graphicFrameLocks noGrp="1"/>
          </p:cNvGraphicFramePr>
          <p:nvPr>
            <p:ph idx="1"/>
            <p:extLst>
              <p:ext uri="{D42A27DB-BD31-4B8C-83A1-F6EECF244321}">
                <p14:modId xmlns:p14="http://schemas.microsoft.com/office/powerpoint/2010/main" val="1931600482"/>
              </p:ext>
            </p:extLst>
          </p:nvPr>
        </p:nvGraphicFramePr>
        <p:xfrm>
          <a:off x="1120775" y="1363508"/>
          <a:ext cx="10233025" cy="1280160"/>
        </p:xfrm>
        <a:graphic>
          <a:graphicData uri="http://schemas.openxmlformats.org/drawingml/2006/table">
            <a:tbl>
              <a:tblPr firstRow="1" bandRow="1">
                <a:tableStyleId>{5C22544A-7EE6-4342-B048-85BDC9FD1C3A}</a:tableStyleId>
              </a:tblPr>
              <a:tblGrid>
                <a:gridCol w="10233025">
                  <a:extLst>
                    <a:ext uri="{9D8B030D-6E8A-4147-A177-3AD203B41FA5}">
                      <a16:colId xmlns:a16="http://schemas.microsoft.com/office/drawing/2014/main" val="3983657742"/>
                    </a:ext>
                  </a:extLst>
                </a:gridCol>
              </a:tblGrid>
              <a:tr h="670120">
                <a:tc>
                  <a:txBody>
                    <a:bodyPr/>
                    <a:lstStyle/>
                    <a:p>
                      <a:r>
                        <a:rPr lang="en-US" dirty="0"/>
                        <a:t>Section                  O   Medical and Surgical</a:t>
                      </a:r>
                    </a:p>
                    <a:p>
                      <a:r>
                        <a:rPr lang="en-US" dirty="0"/>
                        <a:t>Body System       F   Hepatobiliary System and Pancreas</a:t>
                      </a:r>
                    </a:p>
                    <a:p>
                      <a:r>
                        <a:rPr lang="en-US" dirty="0"/>
                        <a:t>Root Operation   T   Resection:  Cutting out or off without replacement, all of a body part</a:t>
                      </a:r>
                    </a:p>
                  </a:txBody>
                  <a:tcPr/>
                </a:tc>
                <a:extLst>
                  <a:ext uri="{0D108BD9-81ED-4DB2-BD59-A6C34878D82A}">
                    <a16:rowId xmlns:a16="http://schemas.microsoft.com/office/drawing/2014/main" val="477958404"/>
                  </a:ext>
                </a:extLst>
              </a:tr>
              <a:tr h="267121">
                <a:tc>
                  <a:txBody>
                    <a:bodyPr/>
                    <a:lstStyle/>
                    <a:p>
                      <a:endParaRPr lang="en-US" dirty="0"/>
                    </a:p>
                  </a:txBody>
                  <a:tcPr/>
                </a:tc>
                <a:extLst>
                  <a:ext uri="{0D108BD9-81ED-4DB2-BD59-A6C34878D82A}">
                    <a16:rowId xmlns:a16="http://schemas.microsoft.com/office/drawing/2014/main" val="2341498311"/>
                  </a:ext>
                </a:extLst>
              </a:tr>
            </a:tbl>
          </a:graphicData>
        </a:graphic>
      </p:graphicFrame>
      <p:graphicFrame>
        <p:nvGraphicFramePr>
          <p:cNvPr id="5" name="Table 4">
            <a:extLst>
              <a:ext uri="{FF2B5EF4-FFF2-40B4-BE49-F238E27FC236}">
                <a16:creationId xmlns:a16="http://schemas.microsoft.com/office/drawing/2014/main" id="{A1546686-76D6-E3AE-0BF7-453C59F7CDCD}"/>
              </a:ext>
            </a:extLst>
          </p:cNvPr>
          <p:cNvGraphicFramePr>
            <a:graphicFrameLocks noGrp="1"/>
          </p:cNvGraphicFramePr>
          <p:nvPr>
            <p:extLst>
              <p:ext uri="{D42A27DB-BD31-4B8C-83A1-F6EECF244321}">
                <p14:modId xmlns:p14="http://schemas.microsoft.com/office/powerpoint/2010/main" val="1443102932"/>
              </p:ext>
            </p:extLst>
          </p:nvPr>
        </p:nvGraphicFramePr>
        <p:xfrm>
          <a:off x="1120775" y="2284097"/>
          <a:ext cx="10233024" cy="4389120"/>
        </p:xfrm>
        <a:graphic>
          <a:graphicData uri="http://schemas.openxmlformats.org/drawingml/2006/table">
            <a:tbl>
              <a:tblPr firstRow="1" bandRow="1">
                <a:tableStyleId>{5C22544A-7EE6-4342-B048-85BDC9FD1C3A}</a:tableStyleId>
              </a:tblPr>
              <a:tblGrid>
                <a:gridCol w="2558256">
                  <a:extLst>
                    <a:ext uri="{9D8B030D-6E8A-4147-A177-3AD203B41FA5}">
                      <a16:colId xmlns:a16="http://schemas.microsoft.com/office/drawing/2014/main" val="3627916657"/>
                    </a:ext>
                  </a:extLst>
                </a:gridCol>
                <a:gridCol w="2790595">
                  <a:extLst>
                    <a:ext uri="{9D8B030D-6E8A-4147-A177-3AD203B41FA5}">
                      <a16:colId xmlns:a16="http://schemas.microsoft.com/office/drawing/2014/main" val="1041770029"/>
                    </a:ext>
                  </a:extLst>
                </a:gridCol>
                <a:gridCol w="2325917">
                  <a:extLst>
                    <a:ext uri="{9D8B030D-6E8A-4147-A177-3AD203B41FA5}">
                      <a16:colId xmlns:a16="http://schemas.microsoft.com/office/drawing/2014/main" val="3386250814"/>
                    </a:ext>
                  </a:extLst>
                </a:gridCol>
                <a:gridCol w="2558256">
                  <a:extLst>
                    <a:ext uri="{9D8B030D-6E8A-4147-A177-3AD203B41FA5}">
                      <a16:colId xmlns:a16="http://schemas.microsoft.com/office/drawing/2014/main" val="2101327932"/>
                    </a:ext>
                  </a:extLst>
                </a:gridCol>
              </a:tblGrid>
              <a:tr h="0">
                <a:tc>
                  <a:txBody>
                    <a:bodyPr/>
                    <a:lstStyle/>
                    <a:p>
                      <a:r>
                        <a:rPr lang="en-US" dirty="0"/>
                        <a:t>Body Part</a:t>
                      </a:r>
                    </a:p>
                  </a:txBody>
                  <a:tcPr/>
                </a:tc>
                <a:tc>
                  <a:txBody>
                    <a:bodyPr/>
                    <a:lstStyle/>
                    <a:p>
                      <a:r>
                        <a:rPr lang="en-US" dirty="0"/>
                        <a:t>Approach</a:t>
                      </a:r>
                    </a:p>
                  </a:txBody>
                  <a:tcPr/>
                </a:tc>
                <a:tc>
                  <a:txBody>
                    <a:bodyPr/>
                    <a:lstStyle/>
                    <a:p>
                      <a:r>
                        <a:rPr lang="en-US" dirty="0"/>
                        <a:t>Device</a:t>
                      </a:r>
                    </a:p>
                  </a:txBody>
                  <a:tcPr/>
                </a:tc>
                <a:tc>
                  <a:txBody>
                    <a:bodyPr/>
                    <a:lstStyle/>
                    <a:p>
                      <a:r>
                        <a:rPr lang="en-US" dirty="0"/>
                        <a:t>Qualifier</a:t>
                      </a:r>
                    </a:p>
                  </a:txBody>
                  <a:tcPr/>
                </a:tc>
                <a:extLst>
                  <a:ext uri="{0D108BD9-81ED-4DB2-BD59-A6C34878D82A}">
                    <a16:rowId xmlns:a16="http://schemas.microsoft.com/office/drawing/2014/main" val="2888017056"/>
                  </a:ext>
                </a:extLst>
              </a:tr>
              <a:tr h="370840">
                <a:tc>
                  <a:txBody>
                    <a:bodyPr/>
                    <a:lstStyle/>
                    <a:p>
                      <a:r>
                        <a:rPr lang="en-US" dirty="0"/>
                        <a:t>0 Liver</a:t>
                      </a:r>
                    </a:p>
                    <a:p>
                      <a:r>
                        <a:rPr lang="en-US" dirty="0"/>
                        <a:t>1 Liver, Right Lobe</a:t>
                      </a:r>
                    </a:p>
                    <a:p>
                      <a:r>
                        <a:rPr lang="en-US" dirty="0"/>
                        <a:t>2 Liver Left Lobe</a:t>
                      </a:r>
                    </a:p>
                    <a:p>
                      <a:r>
                        <a:rPr lang="en-US" dirty="0"/>
                        <a:t>4 Gallbladder</a:t>
                      </a:r>
                    </a:p>
                    <a:p>
                      <a:r>
                        <a:rPr lang="en-US" dirty="0"/>
                        <a:t>G Pancreas</a:t>
                      </a:r>
                    </a:p>
                  </a:txBody>
                  <a:tcPr/>
                </a:tc>
                <a:tc>
                  <a:txBody>
                    <a:bodyPr/>
                    <a:lstStyle/>
                    <a:p>
                      <a:r>
                        <a:rPr lang="en-US" dirty="0"/>
                        <a:t>0 Open</a:t>
                      </a:r>
                    </a:p>
                    <a:p>
                      <a:r>
                        <a:rPr lang="en-US" dirty="0"/>
                        <a:t>4 Percutaneous Endoscopic</a:t>
                      </a:r>
                    </a:p>
                  </a:txBody>
                  <a:tcPr/>
                </a:tc>
                <a:tc>
                  <a:txBody>
                    <a:bodyPr/>
                    <a:lstStyle/>
                    <a:p>
                      <a:r>
                        <a:rPr lang="en-US" dirty="0"/>
                        <a:t>Z No Device</a:t>
                      </a:r>
                    </a:p>
                    <a:p>
                      <a:endParaRPr lang="en-US" dirty="0"/>
                    </a:p>
                  </a:txBody>
                  <a:tcPr/>
                </a:tc>
                <a:tc>
                  <a:txBody>
                    <a:bodyPr/>
                    <a:lstStyle/>
                    <a:p>
                      <a:r>
                        <a:rPr lang="en-US" dirty="0"/>
                        <a:t>Z No Qualifier</a:t>
                      </a:r>
                    </a:p>
                  </a:txBody>
                  <a:tcPr/>
                </a:tc>
                <a:extLst>
                  <a:ext uri="{0D108BD9-81ED-4DB2-BD59-A6C34878D82A}">
                    <a16:rowId xmlns:a16="http://schemas.microsoft.com/office/drawing/2014/main" val="2159898330"/>
                  </a:ext>
                </a:extLst>
              </a:tr>
              <a:tr h="370840">
                <a:tc>
                  <a:txBody>
                    <a:bodyPr/>
                    <a:lstStyle/>
                    <a:p>
                      <a:r>
                        <a:rPr lang="en-US" dirty="0"/>
                        <a:t>5 Hepatic Duct, Right</a:t>
                      </a:r>
                    </a:p>
                    <a:p>
                      <a:r>
                        <a:rPr lang="en-US" dirty="0"/>
                        <a:t>6 Hepatic Duct, Left</a:t>
                      </a:r>
                    </a:p>
                    <a:p>
                      <a:r>
                        <a:rPr lang="en-US" dirty="0"/>
                        <a:t>7 Hepatic Duct, Common</a:t>
                      </a:r>
                    </a:p>
                    <a:p>
                      <a:r>
                        <a:rPr lang="en-US" dirty="0"/>
                        <a:t>8 Cystic Duct</a:t>
                      </a:r>
                    </a:p>
                    <a:p>
                      <a:r>
                        <a:rPr lang="en-US" dirty="0"/>
                        <a:t>9 Common Bile Duct</a:t>
                      </a:r>
                    </a:p>
                    <a:p>
                      <a:r>
                        <a:rPr lang="en-US" dirty="0"/>
                        <a:t>C Ampulla of Vater</a:t>
                      </a:r>
                    </a:p>
                    <a:p>
                      <a:r>
                        <a:rPr lang="en-US" dirty="0"/>
                        <a:t>D </a:t>
                      </a:r>
                      <a:r>
                        <a:rPr lang="en-US" dirty="0" err="1"/>
                        <a:t>Panceatic</a:t>
                      </a:r>
                      <a:r>
                        <a:rPr lang="en-US" dirty="0"/>
                        <a:t> Duct</a:t>
                      </a:r>
                    </a:p>
                    <a:p>
                      <a:r>
                        <a:rPr lang="en-US" dirty="0"/>
                        <a:t>F Pancreatic Duct Accessory</a:t>
                      </a:r>
                    </a:p>
                  </a:txBody>
                  <a:tcPr/>
                </a:tc>
                <a:tc>
                  <a:txBody>
                    <a:bodyPr/>
                    <a:lstStyle/>
                    <a:p>
                      <a:r>
                        <a:rPr lang="en-US" dirty="0"/>
                        <a:t>0 Open</a:t>
                      </a:r>
                    </a:p>
                    <a:p>
                      <a:r>
                        <a:rPr lang="en-US" dirty="0"/>
                        <a:t>4 Percutaneous Endoscopic</a:t>
                      </a:r>
                    </a:p>
                    <a:p>
                      <a:r>
                        <a:rPr lang="en-US" dirty="0"/>
                        <a:t>7 Via Natural or Artificial Opening</a:t>
                      </a:r>
                    </a:p>
                    <a:p>
                      <a:r>
                        <a:rPr lang="en-US" dirty="0"/>
                        <a:t>8 Via Natural or Artificial Opening Endoscopic</a:t>
                      </a:r>
                    </a:p>
                  </a:txBody>
                  <a:tcPr/>
                </a:tc>
                <a:tc>
                  <a:txBody>
                    <a:bodyPr/>
                    <a:lstStyle/>
                    <a:p>
                      <a:r>
                        <a:rPr lang="en-US" dirty="0"/>
                        <a:t>Z No Device</a:t>
                      </a:r>
                    </a:p>
                  </a:txBody>
                  <a:tcPr/>
                </a:tc>
                <a:tc>
                  <a:txBody>
                    <a:bodyPr/>
                    <a:lstStyle/>
                    <a:p>
                      <a:r>
                        <a:rPr lang="en-US" dirty="0"/>
                        <a:t>Z No Qualifier</a:t>
                      </a:r>
                    </a:p>
                  </a:txBody>
                  <a:tcPr/>
                </a:tc>
                <a:extLst>
                  <a:ext uri="{0D108BD9-81ED-4DB2-BD59-A6C34878D82A}">
                    <a16:rowId xmlns:a16="http://schemas.microsoft.com/office/drawing/2014/main" val="184855314"/>
                  </a:ext>
                </a:extLst>
              </a:tr>
            </a:tbl>
          </a:graphicData>
        </a:graphic>
      </p:graphicFrame>
    </p:spTree>
    <p:extLst>
      <p:ext uri="{BB962C8B-B14F-4D97-AF65-F5344CB8AC3E}">
        <p14:creationId xmlns:p14="http://schemas.microsoft.com/office/powerpoint/2010/main" val="764137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93910-F56C-3A51-EE59-F33574569CDA}"/>
              </a:ext>
            </a:extLst>
          </p:cNvPr>
          <p:cNvSpPr>
            <a:spLocks noGrp="1"/>
          </p:cNvSpPr>
          <p:nvPr>
            <p:ph type="title"/>
          </p:nvPr>
        </p:nvSpPr>
        <p:spPr/>
        <p:txBody>
          <a:bodyPr/>
          <a:lstStyle/>
          <a:p>
            <a:pPr algn="ctr"/>
            <a:r>
              <a:rPr lang="en-US" dirty="0"/>
              <a:t>Meaning of the 7 Characters</a:t>
            </a:r>
          </a:p>
        </p:txBody>
      </p:sp>
      <p:sp>
        <p:nvSpPr>
          <p:cNvPr id="3" name="Content Placeholder 2">
            <a:extLst>
              <a:ext uri="{FF2B5EF4-FFF2-40B4-BE49-F238E27FC236}">
                <a16:creationId xmlns:a16="http://schemas.microsoft.com/office/drawing/2014/main" id="{92A4EB4D-F8AC-17D7-9AC4-CD531F2ACD51}"/>
              </a:ext>
            </a:extLst>
          </p:cNvPr>
          <p:cNvSpPr>
            <a:spLocks noGrp="1"/>
          </p:cNvSpPr>
          <p:nvPr>
            <p:ph idx="1"/>
          </p:nvPr>
        </p:nvSpPr>
        <p:spPr>
          <a:xfrm>
            <a:off x="1120000" y="1786296"/>
            <a:ext cx="10233800" cy="4351338"/>
          </a:xfrm>
        </p:spPr>
        <p:txBody>
          <a:bodyPr/>
          <a:lstStyle/>
          <a:p>
            <a:r>
              <a:rPr lang="en-US" dirty="0"/>
              <a:t>All codes in ICD-10-PCS contain 7 characters</a:t>
            </a:r>
          </a:p>
          <a:p>
            <a:endParaRPr lang="en-US" dirty="0"/>
          </a:p>
          <a:p>
            <a:r>
              <a:rPr lang="en-US" dirty="0"/>
              <a:t>Each character has a meaning</a:t>
            </a:r>
          </a:p>
          <a:p>
            <a:endParaRPr lang="en-US" dirty="0"/>
          </a:p>
          <a:p>
            <a:endParaRPr lang="en-US" dirty="0"/>
          </a:p>
        </p:txBody>
      </p:sp>
      <p:graphicFrame>
        <p:nvGraphicFramePr>
          <p:cNvPr id="5" name="Table 4">
            <a:extLst>
              <a:ext uri="{FF2B5EF4-FFF2-40B4-BE49-F238E27FC236}">
                <a16:creationId xmlns:a16="http://schemas.microsoft.com/office/drawing/2014/main" id="{8E14C7DC-0C06-A54B-0E28-1E76FA8B2670}"/>
              </a:ext>
            </a:extLst>
          </p:cNvPr>
          <p:cNvGraphicFramePr>
            <a:graphicFrameLocks noGrp="1"/>
          </p:cNvGraphicFramePr>
          <p:nvPr>
            <p:extLst>
              <p:ext uri="{D42A27DB-BD31-4B8C-83A1-F6EECF244321}">
                <p14:modId xmlns:p14="http://schemas.microsoft.com/office/powerpoint/2010/main" val="2670687926"/>
              </p:ext>
            </p:extLst>
          </p:nvPr>
        </p:nvGraphicFramePr>
        <p:xfrm>
          <a:off x="1422400" y="3873910"/>
          <a:ext cx="8128001" cy="1010920"/>
        </p:xfrm>
        <a:graphic>
          <a:graphicData uri="http://schemas.openxmlformats.org/drawingml/2006/table">
            <a:tbl>
              <a:tblPr firstRow="1" bandRow="1">
                <a:tableStyleId>{5C22544A-7EE6-4342-B048-85BDC9FD1C3A}</a:tableStyleId>
              </a:tblPr>
              <a:tblGrid>
                <a:gridCol w="1161143">
                  <a:extLst>
                    <a:ext uri="{9D8B030D-6E8A-4147-A177-3AD203B41FA5}">
                      <a16:colId xmlns:a16="http://schemas.microsoft.com/office/drawing/2014/main" val="1980260629"/>
                    </a:ext>
                  </a:extLst>
                </a:gridCol>
                <a:gridCol w="1161143">
                  <a:extLst>
                    <a:ext uri="{9D8B030D-6E8A-4147-A177-3AD203B41FA5}">
                      <a16:colId xmlns:a16="http://schemas.microsoft.com/office/drawing/2014/main" val="2142682130"/>
                    </a:ext>
                  </a:extLst>
                </a:gridCol>
                <a:gridCol w="1230437">
                  <a:extLst>
                    <a:ext uri="{9D8B030D-6E8A-4147-A177-3AD203B41FA5}">
                      <a16:colId xmlns:a16="http://schemas.microsoft.com/office/drawing/2014/main" val="3888104664"/>
                    </a:ext>
                  </a:extLst>
                </a:gridCol>
                <a:gridCol w="1091849">
                  <a:extLst>
                    <a:ext uri="{9D8B030D-6E8A-4147-A177-3AD203B41FA5}">
                      <a16:colId xmlns:a16="http://schemas.microsoft.com/office/drawing/2014/main" val="2741117142"/>
                    </a:ext>
                  </a:extLst>
                </a:gridCol>
                <a:gridCol w="1161143">
                  <a:extLst>
                    <a:ext uri="{9D8B030D-6E8A-4147-A177-3AD203B41FA5}">
                      <a16:colId xmlns:a16="http://schemas.microsoft.com/office/drawing/2014/main" val="2765651316"/>
                    </a:ext>
                  </a:extLst>
                </a:gridCol>
                <a:gridCol w="1161143">
                  <a:extLst>
                    <a:ext uri="{9D8B030D-6E8A-4147-A177-3AD203B41FA5}">
                      <a16:colId xmlns:a16="http://schemas.microsoft.com/office/drawing/2014/main" val="4162019014"/>
                    </a:ext>
                  </a:extLst>
                </a:gridCol>
                <a:gridCol w="1161143">
                  <a:extLst>
                    <a:ext uri="{9D8B030D-6E8A-4147-A177-3AD203B41FA5}">
                      <a16:colId xmlns:a16="http://schemas.microsoft.com/office/drawing/2014/main" val="885700921"/>
                    </a:ext>
                  </a:extLst>
                </a:gridCol>
              </a:tblGrid>
              <a:tr h="343254">
                <a:tc>
                  <a:txBody>
                    <a:bodyPr/>
                    <a:lstStyle/>
                    <a:p>
                      <a:pPr algn="ctr"/>
                      <a:r>
                        <a:rPr lang="en-US" dirty="0"/>
                        <a:t>Section</a:t>
                      </a:r>
                    </a:p>
                  </a:txBody>
                  <a:tcPr/>
                </a:tc>
                <a:tc>
                  <a:txBody>
                    <a:bodyPr/>
                    <a:lstStyle/>
                    <a:p>
                      <a:pPr algn="ctr"/>
                      <a:r>
                        <a:rPr lang="en-US" dirty="0"/>
                        <a:t>Body System</a:t>
                      </a:r>
                    </a:p>
                  </a:txBody>
                  <a:tcPr/>
                </a:tc>
                <a:tc>
                  <a:txBody>
                    <a:bodyPr/>
                    <a:lstStyle/>
                    <a:p>
                      <a:pPr algn="ctr"/>
                      <a:r>
                        <a:rPr lang="en-US" dirty="0"/>
                        <a:t>Root Operation</a:t>
                      </a:r>
                    </a:p>
                  </a:txBody>
                  <a:tcPr/>
                </a:tc>
                <a:tc>
                  <a:txBody>
                    <a:bodyPr/>
                    <a:lstStyle/>
                    <a:p>
                      <a:pPr algn="ctr"/>
                      <a:r>
                        <a:rPr lang="en-US" dirty="0"/>
                        <a:t>Body Part</a:t>
                      </a:r>
                    </a:p>
                  </a:txBody>
                  <a:tcPr/>
                </a:tc>
                <a:tc>
                  <a:txBody>
                    <a:bodyPr/>
                    <a:lstStyle/>
                    <a:p>
                      <a:pPr algn="ctr"/>
                      <a:r>
                        <a:rPr lang="en-US" dirty="0"/>
                        <a:t>Approach</a:t>
                      </a:r>
                    </a:p>
                  </a:txBody>
                  <a:tcPr/>
                </a:tc>
                <a:tc>
                  <a:txBody>
                    <a:bodyPr/>
                    <a:lstStyle/>
                    <a:p>
                      <a:pPr algn="ctr"/>
                      <a:r>
                        <a:rPr lang="en-US" dirty="0"/>
                        <a:t>Device</a:t>
                      </a:r>
                    </a:p>
                  </a:txBody>
                  <a:tcPr/>
                </a:tc>
                <a:tc>
                  <a:txBody>
                    <a:bodyPr/>
                    <a:lstStyle/>
                    <a:p>
                      <a:pPr algn="ctr"/>
                      <a:r>
                        <a:rPr lang="en-US" dirty="0"/>
                        <a:t>Qualifier</a:t>
                      </a:r>
                    </a:p>
                  </a:txBody>
                  <a:tcPr/>
                </a:tc>
                <a:extLst>
                  <a:ext uri="{0D108BD9-81ED-4DB2-BD59-A6C34878D82A}">
                    <a16:rowId xmlns:a16="http://schemas.microsoft.com/office/drawing/2014/main" val="2543219873"/>
                  </a:ext>
                </a:extLst>
              </a:tr>
              <a:tr h="370840">
                <a:tc>
                  <a:txBody>
                    <a:bodyPr/>
                    <a:lstStyle/>
                    <a:p>
                      <a:pPr algn="ctr"/>
                      <a:r>
                        <a:rPr lang="en-US" dirty="0"/>
                        <a:t>1</a:t>
                      </a:r>
                    </a:p>
                  </a:txBody>
                  <a:tcPr/>
                </a:tc>
                <a:tc>
                  <a:txBody>
                    <a:bodyPr/>
                    <a:lstStyle/>
                    <a:p>
                      <a:pPr algn="ctr"/>
                      <a:r>
                        <a:rPr lang="en-US" dirty="0"/>
                        <a:t>2</a:t>
                      </a:r>
                    </a:p>
                  </a:txBody>
                  <a:tcPr/>
                </a:tc>
                <a:tc>
                  <a:txBody>
                    <a:bodyPr/>
                    <a:lstStyle/>
                    <a:p>
                      <a:pPr algn="ctr"/>
                      <a:r>
                        <a:rPr lang="en-US" dirty="0"/>
                        <a:t>3</a:t>
                      </a:r>
                    </a:p>
                  </a:txBody>
                  <a:tcPr/>
                </a:tc>
                <a:tc>
                  <a:txBody>
                    <a:bodyPr/>
                    <a:lstStyle/>
                    <a:p>
                      <a:pPr algn="ctr"/>
                      <a:r>
                        <a:rPr lang="en-US" dirty="0"/>
                        <a:t>4</a:t>
                      </a:r>
                    </a:p>
                  </a:txBody>
                  <a:tcPr/>
                </a:tc>
                <a:tc>
                  <a:txBody>
                    <a:bodyPr/>
                    <a:lstStyle/>
                    <a:p>
                      <a:pPr algn="ctr"/>
                      <a:r>
                        <a:rPr lang="en-US" dirty="0"/>
                        <a:t>5</a:t>
                      </a:r>
                    </a:p>
                  </a:txBody>
                  <a:tcPr/>
                </a:tc>
                <a:tc>
                  <a:txBody>
                    <a:bodyPr/>
                    <a:lstStyle/>
                    <a:p>
                      <a:pPr algn="ctr"/>
                      <a:r>
                        <a:rPr lang="en-US" dirty="0"/>
                        <a:t>6</a:t>
                      </a:r>
                    </a:p>
                  </a:txBody>
                  <a:tcPr/>
                </a:tc>
                <a:tc>
                  <a:txBody>
                    <a:bodyPr/>
                    <a:lstStyle/>
                    <a:p>
                      <a:pPr algn="ctr"/>
                      <a:r>
                        <a:rPr lang="en-US" dirty="0"/>
                        <a:t>7</a:t>
                      </a:r>
                    </a:p>
                  </a:txBody>
                  <a:tcPr/>
                </a:tc>
                <a:extLst>
                  <a:ext uri="{0D108BD9-81ED-4DB2-BD59-A6C34878D82A}">
                    <a16:rowId xmlns:a16="http://schemas.microsoft.com/office/drawing/2014/main" val="3571277803"/>
                  </a:ext>
                </a:extLst>
              </a:tr>
            </a:tbl>
          </a:graphicData>
        </a:graphic>
      </p:graphicFrame>
    </p:spTree>
    <p:extLst>
      <p:ext uri="{BB962C8B-B14F-4D97-AF65-F5344CB8AC3E}">
        <p14:creationId xmlns:p14="http://schemas.microsoft.com/office/powerpoint/2010/main" val="479778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A57BE-21B9-2CE0-AEEC-6D34D61BA70B}"/>
              </a:ext>
            </a:extLst>
          </p:cNvPr>
          <p:cNvSpPr>
            <a:spLocks noGrp="1"/>
          </p:cNvSpPr>
          <p:nvPr>
            <p:ph type="title"/>
          </p:nvPr>
        </p:nvSpPr>
        <p:spPr>
          <a:xfrm>
            <a:off x="838200" y="288310"/>
            <a:ext cx="10515600" cy="1325563"/>
          </a:xfrm>
        </p:spPr>
        <p:txBody>
          <a:bodyPr/>
          <a:lstStyle/>
          <a:p>
            <a:pPr algn="ctr"/>
            <a:r>
              <a:rPr lang="en-US" dirty="0"/>
              <a:t>Sections – Character 1 (Med/Surg</a:t>
            </a:r>
          </a:p>
        </p:txBody>
      </p:sp>
      <p:graphicFrame>
        <p:nvGraphicFramePr>
          <p:cNvPr id="8" name="Content Placeholder 7">
            <a:extLst>
              <a:ext uri="{FF2B5EF4-FFF2-40B4-BE49-F238E27FC236}">
                <a16:creationId xmlns:a16="http://schemas.microsoft.com/office/drawing/2014/main" id="{2A7960CD-5FE2-AFA7-D07F-EFB770663CB1}"/>
              </a:ext>
            </a:extLst>
          </p:cNvPr>
          <p:cNvGraphicFramePr>
            <a:graphicFrameLocks noGrp="1"/>
          </p:cNvGraphicFramePr>
          <p:nvPr>
            <p:ph idx="1"/>
            <p:extLst>
              <p:ext uri="{D42A27DB-BD31-4B8C-83A1-F6EECF244321}">
                <p14:modId xmlns:p14="http://schemas.microsoft.com/office/powerpoint/2010/main" val="768596707"/>
              </p:ext>
            </p:extLst>
          </p:nvPr>
        </p:nvGraphicFramePr>
        <p:xfrm>
          <a:off x="1120776" y="1540490"/>
          <a:ext cx="10233024" cy="5029200"/>
        </p:xfrm>
        <a:graphic>
          <a:graphicData uri="http://schemas.openxmlformats.org/drawingml/2006/table">
            <a:tbl>
              <a:tblPr firstRow="1" bandRow="1">
                <a:tableStyleId>{5C22544A-7EE6-4342-B048-85BDC9FD1C3A}</a:tableStyleId>
              </a:tblPr>
              <a:tblGrid>
                <a:gridCol w="5116512">
                  <a:extLst>
                    <a:ext uri="{9D8B030D-6E8A-4147-A177-3AD203B41FA5}">
                      <a16:colId xmlns:a16="http://schemas.microsoft.com/office/drawing/2014/main" val="1772964090"/>
                    </a:ext>
                  </a:extLst>
                </a:gridCol>
                <a:gridCol w="5116512">
                  <a:extLst>
                    <a:ext uri="{9D8B030D-6E8A-4147-A177-3AD203B41FA5}">
                      <a16:colId xmlns:a16="http://schemas.microsoft.com/office/drawing/2014/main" val="2633434534"/>
                    </a:ext>
                  </a:extLst>
                </a:gridCol>
              </a:tblGrid>
              <a:tr h="370840">
                <a:tc>
                  <a:txBody>
                    <a:bodyPr/>
                    <a:lstStyle/>
                    <a:p>
                      <a:r>
                        <a:rPr lang="en-US" dirty="0"/>
                        <a:t>0 Medical and Surgical</a:t>
                      </a:r>
                    </a:p>
                    <a:p>
                      <a:endParaRPr lang="en-US" dirty="0"/>
                    </a:p>
                    <a:p>
                      <a:r>
                        <a:rPr lang="en-US" dirty="0"/>
                        <a:t>1 Obstetrics</a:t>
                      </a:r>
                    </a:p>
                    <a:p>
                      <a:endParaRPr lang="en-US" dirty="0"/>
                    </a:p>
                    <a:p>
                      <a:r>
                        <a:rPr lang="en-US" dirty="0"/>
                        <a:t>2 Placement</a:t>
                      </a:r>
                    </a:p>
                    <a:p>
                      <a:endParaRPr lang="en-US" dirty="0"/>
                    </a:p>
                    <a:p>
                      <a:r>
                        <a:rPr lang="en-US" dirty="0"/>
                        <a:t>3 Administration</a:t>
                      </a:r>
                    </a:p>
                    <a:p>
                      <a:endParaRPr lang="en-US" dirty="0"/>
                    </a:p>
                    <a:p>
                      <a:r>
                        <a:rPr lang="en-US" dirty="0"/>
                        <a:t>4 Measurement &amp; Monitoring</a:t>
                      </a:r>
                    </a:p>
                    <a:p>
                      <a:endParaRPr lang="en-US" dirty="0"/>
                    </a:p>
                    <a:p>
                      <a:r>
                        <a:rPr lang="en-US" dirty="0"/>
                        <a:t>5 Extracorporeal or Systemic Assistance &amp;         Performance</a:t>
                      </a:r>
                    </a:p>
                    <a:p>
                      <a:endParaRPr lang="en-US" dirty="0"/>
                    </a:p>
                    <a:p>
                      <a:r>
                        <a:rPr lang="en-US" dirty="0"/>
                        <a:t>6 Extracorporeal or Systemic Therapies</a:t>
                      </a:r>
                    </a:p>
                    <a:p>
                      <a:endParaRPr lang="en-US" dirty="0"/>
                    </a:p>
                    <a:p>
                      <a:r>
                        <a:rPr lang="en-US" dirty="0"/>
                        <a:t>7 Osteopathic</a:t>
                      </a:r>
                    </a:p>
                    <a:p>
                      <a:endParaRPr lang="en-US" dirty="0"/>
                    </a:p>
                    <a:p>
                      <a:r>
                        <a:rPr lang="en-US" dirty="0"/>
                        <a:t>8 Other Procedures</a:t>
                      </a:r>
                    </a:p>
                  </a:txBody>
                  <a:tcPr/>
                </a:tc>
                <a:tc>
                  <a:txBody>
                    <a:bodyPr/>
                    <a:lstStyle/>
                    <a:p>
                      <a:r>
                        <a:rPr lang="en-US" dirty="0"/>
                        <a:t>9 Chiropractic</a:t>
                      </a:r>
                    </a:p>
                    <a:p>
                      <a:endParaRPr lang="en-US" dirty="0"/>
                    </a:p>
                    <a:p>
                      <a:r>
                        <a:rPr lang="en-US" dirty="0"/>
                        <a:t>B Imaging</a:t>
                      </a:r>
                    </a:p>
                    <a:p>
                      <a:endParaRPr lang="en-US" dirty="0"/>
                    </a:p>
                    <a:p>
                      <a:r>
                        <a:rPr lang="en-US" dirty="0"/>
                        <a:t>C Nuclear Medicine</a:t>
                      </a:r>
                    </a:p>
                    <a:p>
                      <a:endParaRPr lang="en-US" dirty="0"/>
                    </a:p>
                    <a:p>
                      <a:r>
                        <a:rPr lang="en-US" dirty="0"/>
                        <a:t>D Radiation Oncology</a:t>
                      </a:r>
                    </a:p>
                    <a:p>
                      <a:endParaRPr lang="en-US" dirty="0"/>
                    </a:p>
                    <a:p>
                      <a:r>
                        <a:rPr lang="en-US" dirty="0"/>
                        <a:t>F Physical Rehabilitation &amp; Diagnostic Audiology</a:t>
                      </a:r>
                    </a:p>
                    <a:p>
                      <a:endParaRPr lang="en-US" dirty="0"/>
                    </a:p>
                    <a:p>
                      <a:r>
                        <a:rPr lang="en-US" dirty="0"/>
                        <a:t>G Mental Health</a:t>
                      </a:r>
                    </a:p>
                    <a:p>
                      <a:endParaRPr lang="en-US" dirty="0"/>
                    </a:p>
                    <a:p>
                      <a:r>
                        <a:rPr lang="en-US" dirty="0"/>
                        <a:t>H Substance Abuse Treatment</a:t>
                      </a:r>
                    </a:p>
                    <a:p>
                      <a:endParaRPr lang="en-US" dirty="0"/>
                    </a:p>
                    <a:p>
                      <a:r>
                        <a:rPr lang="en-US" dirty="0"/>
                        <a:t>X New Technology</a:t>
                      </a:r>
                    </a:p>
                  </a:txBody>
                  <a:tcPr/>
                </a:tc>
                <a:extLst>
                  <a:ext uri="{0D108BD9-81ED-4DB2-BD59-A6C34878D82A}">
                    <a16:rowId xmlns:a16="http://schemas.microsoft.com/office/drawing/2014/main" val="2626697188"/>
                  </a:ext>
                </a:extLst>
              </a:tr>
            </a:tbl>
          </a:graphicData>
        </a:graphic>
      </p:graphicFrame>
    </p:spTree>
    <p:extLst>
      <p:ext uri="{BB962C8B-B14F-4D97-AF65-F5344CB8AC3E}">
        <p14:creationId xmlns:p14="http://schemas.microsoft.com/office/powerpoint/2010/main" val="1105111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5EE9CE-C485-5F1C-101A-FADB39C8CF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A9F659-803A-129B-6609-D6C4B14E15FC}"/>
              </a:ext>
            </a:extLst>
          </p:cNvPr>
          <p:cNvSpPr>
            <a:spLocks noGrp="1"/>
          </p:cNvSpPr>
          <p:nvPr>
            <p:ph type="title"/>
          </p:nvPr>
        </p:nvSpPr>
        <p:spPr>
          <a:xfrm>
            <a:off x="838200" y="288310"/>
            <a:ext cx="10515600" cy="1325563"/>
          </a:xfrm>
        </p:spPr>
        <p:txBody>
          <a:bodyPr>
            <a:normAutofit fontScale="90000"/>
          </a:bodyPr>
          <a:lstStyle/>
          <a:p>
            <a:pPr algn="ctr"/>
            <a:r>
              <a:rPr lang="en-US" dirty="0"/>
              <a:t>Body Systems – Character 2 (Med/Surg</a:t>
            </a:r>
          </a:p>
        </p:txBody>
      </p:sp>
      <p:graphicFrame>
        <p:nvGraphicFramePr>
          <p:cNvPr id="8" name="Content Placeholder 7">
            <a:extLst>
              <a:ext uri="{FF2B5EF4-FFF2-40B4-BE49-F238E27FC236}">
                <a16:creationId xmlns:a16="http://schemas.microsoft.com/office/drawing/2014/main" id="{3BBC10E1-4439-70D4-CF4B-110B722DC7DA}"/>
              </a:ext>
            </a:extLst>
          </p:cNvPr>
          <p:cNvGraphicFramePr>
            <a:graphicFrameLocks noGrp="1"/>
          </p:cNvGraphicFramePr>
          <p:nvPr>
            <p:ph idx="1"/>
            <p:extLst>
              <p:ext uri="{D42A27DB-BD31-4B8C-83A1-F6EECF244321}">
                <p14:modId xmlns:p14="http://schemas.microsoft.com/office/powerpoint/2010/main" val="4281662992"/>
              </p:ext>
            </p:extLst>
          </p:nvPr>
        </p:nvGraphicFramePr>
        <p:xfrm>
          <a:off x="1120776" y="1471664"/>
          <a:ext cx="10233024" cy="5303520"/>
        </p:xfrm>
        <a:graphic>
          <a:graphicData uri="http://schemas.openxmlformats.org/drawingml/2006/table">
            <a:tbl>
              <a:tblPr firstRow="1" bandRow="1">
                <a:tableStyleId>{5C22544A-7EE6-4342-B048-85BDC9FD1C3A}</a:tableStyleId>
              </a:tblPr>
              <a:tblGrid>
                <a:gridCol w="5116512">
                  <a:extLst>
                    <a:ext uri="{9D8B030D-6E8A-4147-A177-3AD203B41FA5}">
                      <a16:colId xmlns:a16="http://schemas.microsoft.com/office/drawing/2014/main" val="1772964090"/>
                    </a:ext>
                  </a:extLst>
                </a:gridCol>
                <a:gridCol w="5116512">
                  <a:extLst>
                    <a:ext uri="{9D8B030D-6E8A-4147-A177-3AD203B41FA5}">
                      <a16:colId xmlns:a16="http://schemas.microsoft.com/office/drawing/2014/main" val="2633434534"/>
                    </a:ext>
                  </a:extLst>
                </a:gridCol>
              </a:tblGrid>
              <a:tr h="370840">
                <a:tc>
                  <a:txBody>
                    <a:bodyPr/>
                    <a:lstStyle/>
                    <a:p>
                      <a:r>
                        <a:rPr lang="en-US" dirty="0"/>
                        <a:t>0 Central nervous and cranial nerves</a:t>
                      </a:r>
                    </a:p>
                    <a:p>
                      <a:endParaRPr lang="en-US" dirty="0"/>
                    </a:p>
                    <a:p>
                      <a:r>
                        <a:rPr lang="en-US" dirty="0"/>
                        <a:t>1 Peripheral nervous system</a:t>
                      </a:r>
                    </a:p>
                    <a:p>
                      <a:endParaRPr lang="en-US" dirty="0"/>
                    </a:p>
                    <a:p>
                      <a:r>
                        <a:rPr lang="en-US" dirty="0"/>
                        <a:t>2 Heart and great vessels</a:t>
                      </a:r>
                    </a:p>
                    <a:p>
                      <a:endParaRPr lang="en-US" dirty="0"/>
                    </a:p>
                    <a:p>
                      <a:r>
                        <a:rPr lang="en-US" dirty="0"/>
                        <a:t>3 Upper arteries</a:t>
                      </a:r>
                    </a:p>
                    <a:p>
                      <a:endParaRPr lang="en-US" dirty="0"/>
                    </a:p>
                    <a:p>
                      <a:r>
                        <a:rPr lang="en-US" dirty="0"/>
                        <a:t>4 Lower arteries</a:t>
                      </a:r>
                    </a:p>
                    <a:p>
                      <a:endParaRPr lang="en-US" dirty="0"/>
                    </a:p>
                    <a:p>
                      <a:r>
                        <a:rPr lang="en-US" dirty="0"/>
                        <a:t>5 Upper veins</a:t>
                      </a:r>
                    </a:p>
                    <a:p>
                      <a:endParaRPr lang="en-US" dirty="0"/>
                    </a:p>
                    <a:p>
                      <a:r>
                        <a:rPr lang="en-US" dirty="0"/>
                        <a:t>6 Lower veins</a:t>
                      </a:r>
                    </a:p>
                    <a:p>
                      <a:endParaRPr lang="en-US" dirty="0"/>
                    </a:p>
                    <a:p>
                      <a:r>
                        <a:rPr lang="en-US" dirty="0"/>
                        <a:t>7 Lymphatic and hemic</a:t>
                      </a:r>
                    </a:p>
                    <a:p>
                      <a:endParaRPr lang="en-US" dirty="0"/>
                    </a:p>
                    <a:p>
                      <a:r>
                        <a:rPr lang="en-US" dirty="0"/>
                        <a:t>8 Eye</a:t>
                      </a:r>
                    </a:p>
                    <a:p>
                      <a:endParaRPr lang="en-US" dirty="0"/>
                    </a:p>
                    <a:p>
                      <a:r>
                        <a:rPr lang="en-US" dirty="0"/>
                        <a:t>9 Ear, nose, sinus</a:t>
                      </a:r>
                    </a:p>
                  </a:txBody>
                  <a:tcPr/>
                </a:tc>
                <a:tc>
                  <a:txBody>
                    <a:bodyPr/>
                    <a:lstStyle/>
                    <a:p>
                      <a:r>
                        <a:rPr lang="en-US" dirty="0"/>
                        <a:t>B Respiratory system</a:t>
                      </a:r>
                    </a:p>
                    <a:p>
                      <a:endParaRPr lang="en-US" dirty="0"/>
                    </a:p>
                    <a:p>
                      <a:r>
                        <a:rPr lang="en-US" dirty="0"/>
                        <a:t>C Mouth and throat</a:t>
                      </a:r>
                    </a:p>
                    <a:p>
                      <a:endParaRPr lang="en-US" dirty="0"/>
                    </a:p>
                    <a:p>
                      <a:r>
                        <a:rPr lang="en-US" dirty="0"/>
                        <a:t>D Gastrointestinal system</a:t>
                      </a:r>
                    </a:p>
                    <a:p>
                      <a:endParaRPr lang="en-US" dirty="0"/>
                    </a:p>
                    <a:p>
                      <a:r>
                        <a:rPr lang="en-US" dirty="0"/>
                        <a:t>F Hepatobiliary system and pancreas</a:t>
                      </a:r>
                    </a:p>
                    <a:p>
                      <a:endParaRPr lang="en-US" dirty="0"/>
                    </a:p>
                    <a:p>
                      <a:r>
                        <a:rPr lang="en-US" dirty="0"/>
                        <a:t>G Endocrine system</a:t>
                      </a:r>
                    </a:p>
                    <a:p>
                      <a:endParaRPr lang="en-US" dirty="0"/>
                    </a:p>
                    <a:p>
                      <a:r>
                        <a:rPr lang="en-US" dirty="0"/>
                        <a:t>H Skin and breast</a:t>
                      </a:r>
                    </a:p>
                    <a:p>
                      <a:endParaRPr lang="en-US" dirty="0"/>
                    </a:p>
                    <a:p>
                      <a:r>
                        <a:rPr lang="en-US" dirty="0"/>
                        <a:t>J Subcutaneous tissue and fascia</a:t>
                      </a:r>
                    </a:p>
                    <a:p>
                      <a:endParaRPr lang="en-US" dirty="0"/>
                    </a:p>
                    <a:p>
                      <a:r>
                        <a:rPr lang="en-US" dirty="0"/>
                        <a:t>K Muscles </a:t>
                      </a:r>
                    </a:p>
                    <a:p>
                      <a:endParaRPr lang="en-US" dirty="0"/>
                    </a:p>
                    <a:p>
                      <a:r>
                        <a:rPr lang="en-US" dirty="0"/>
                        <a:t>L Tendons</a:t>
                      </a:r>
                    </a:p>
                  </a:txBody>
                  <a:tcPr/>
                </a:tc>
                <a:extLst>
                  <a:ext uri="{0D108BD9-81ED-4DB2-BD59-A6C34878D82A}">
                    <a16:rowId xmlns:a16="http://schemas.microsoft.com/office/drawing/2014/main" val="2626697188"/>
                  </a:ext>
                </a:extLst>
              </a:tr>
            </a:tbl>
          </a:graphicData>
        </a:graphic>
      </p:graphicFrame>
    </p:spTree>
    <p:extLst>
      <p:ext uri="{BB962C8B-B14F-4D97-AF65-F5344CB8AC3E}">
        <p14:creationId xmlns:p14="http://schemas.microsoft.com/office/powerpoint/2010/main" val="12343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A8DD7-38A2-5907-22F5-4EA5F4FA74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442C3F-D258-E872-EE79-AB1DC859C2B3}"/>
              </a:ext>
            </a:extLst>
          </p:cNvPr>
          <p:cNvSpPr>
            <a:spLocks noGrp="1"/>
          </p:cNvSpPr>
          <p:nvPr>
            <p:ph type="title"/>
          </p:nvPr>
        </p:nvSpPr>
        <p:spPr>
          <a:xfrm>
            <a:off x="838200" y="288310"/>
            <a:ext cx="10515600" cy="1325563"/>
          </a:xfrm>
        </p:spPr>
        <p:txBody>
          <a:bodyPr>
            <a:normAutofit fontScale="90000"/>
          </a:bodyPr>
          <a:lstStyle/>
          <a:p>
            <a:pPr algn="ctr"/>
            <a:r>
              <a:rPr lang="en-US" dirty="0"/>
              <a:t>Body Systems – Character 2 (Med/Surg</a:t>
            </a:r>
          </a:p>
        </p:txBody>
      </p:sp>
      <p:graphicFrame>
        <p:nvGraphicFramePr>
          <p:cNvPr id="8" name="Content Placeholder 7">
            <a:extLst>
              <a:ext uri="{FF2B5EF4-FFF2-40B4-BE49-F238E27FC236}">
                <a16:creationId xmlns:a16="http://schemas.microsoft.com/office/drawing/2014/main" id="{A88B5EF9-3E71-C51C-5461-7AAADDF151A7}"/>
              </a:ext>
            </a:extLst>
          </p:cNvPr>
          <p:cNvGraphicFramePr>
            <a:graphicFrameLocks noGrp="1"/>
          </p:cNvGraphicFramePr>
          <p:nvPr>
            <p:ph idx="1"/>
            <p:extLst>
              <p:ext uri="{D42A27DB-BD31-4B8C-83A1-F6EECF244321}">
                <p14:modId xmlns:p14="http://schemas.microsoft.com/office/powerpoint/2010/main" val="2597972475"/>
              </p:ext>
            </p:extLst>
          </p:nvPr>
        </p:nvGraphicFramePr>
        <p:xfrm>
          <a:off x="1120776" y="1471664"/>
          <a:ext cx="10233024" cy="4206240"/>
        </p:xfrm>
        <a:graphic>
          <a:graphicData uri="http://schemas.openxmlformats.org/drawingml/2006/table">
            <a:tbl>
              <a:tblPr firstRow="1" bandRow="1">
                <a:tableStyleId>{5C22544A-7EE6-4342-B048-85BDC9FD1C3A}</a:tableStyleId>
              </a:tblPr>
              <a:tblGrid>
                <a:gridCol w="5116512">
                  <a:extLst>
                    <a:ext uri="{9D8B030D-6E8A-4147-A177-3AD203B41FA5}">
                      <a16:colId xmlns:a16="http://schemas.microsoft.com/office/drawing/2014/main" val="1772964090"/>
                    </a:ext>
                  </a:extLst>
                </a:gridCol>
                <a:gridCol w="5116512">
                  <a:extLst>
                    <a:ext uri="{9D8B030D-6E8A-4147-A177-3AD203B41FA5}">
                      <a16:colId xmlns:a16="http://schemas.microsoft.com/office/drawing/2014/main" val="2633434534"/>
                    </a:ext>
                  </a:extLst>
                </a:gridCol>
              </a:tblGrid>
              <a:tr h="370840">
                <a:tc>
                  <a:txBody>
                    <a:bodyPr/>
                    <a:lstStyle/>
                    <a:p>
                      <a:r>
                        <a:rPr lang="en-US" dirty="0"/>
                        <a:t>M Bursae and ligaments</a:t>
                      </a:r>
                    </a:p>
                    <a:p>
                      <a:endParaRPr lang="en-US" dirty="0"/>
                    </a:p>
                    <a:p>
                      <a:r>
                        <a:rPr lang="en-US" dirty="0"/>
                        <a:t>N Head and facial bones</a:t>
                      </a:r>
                    </a:p>
                    <a:p>
                      <a:endParaRPr lang="en-US" dirty="0"/>
                    </a:p>
                    <a:p>
                      <a:r>
                        <a:rPr lang="en-US" dirty="0"/>
                        <a:t>P Upper bones</a:t>
                      </a:r>
                    </a:p>
                    <a:p>
                      <a:endParaRPr lang="en-US" dirty="0"/>
                    </a:p>
                    <a:p>
                      <a:r>
                        <a:rPr lang="en-US" dirty="0"/>
                        <a:t>Q Lower bones</a:t>
                      </a:r>
                    </a:p>
                    <a:p>
                      <a:endParaRPr lang="en-US" dirty="0"/>
                    </a:p>
                    <a:p>
                      <a:r>
                        <a:rPr lang="en-US" dirty="0"/>
                        <a:t>R Upper joints</a:t>
                      </a:r>
                    </a:p>
                    <a:p>
                      <a:endParaRPr lang="en-US" dirty="0"/>
                    </a:p>
                    <a:p>
                      <a:r>
                        <a:rPr lang="en-US" dirty="0"/>
                        <a:t>S Lower joints</a:t>
                      </a:r>
                    </a:p>
                    <a:p>
                      <a:endParaRPr lang="en-US" dirty="0"/>
                    </a:p>
                    <a:p>
                      <a:r>
                        <a:rPr lang="en-US" dirty="0"/>
                        <a:t>T Urinary system</a:t>
                      </a:r>
                    </a:p>
                    <a:p>
                      <a:endParaRPr lang="en-US" dirty="0"/>
                    </a:p>
                    <a:p>
                      <a:r>
                        <a:rPr lang="en-US" dirty="0"/>
                        <a:t>U Female Reproductive system</a:t>
                      </a:r>
                    </a:p>
                  </a:txBody>
                  <a:tcPr/>
                </a:tc>
                <a:tc>
                  <a:txBody>
                    <a:bodyPr/>
                    <a:lstStyle/>
                    <a:p>
                      <a:r>
                        <a:rPr lang="en-US" dirty="0"/>
                        <a:t>V Male reproductive system</a:t>
                      </a:r>
                    </a:p>
                    <a:p>
                      <a:endParaRPr lang="en-US" dirty="0"/>
                    </a:p>
                    <a:p>
                      <a:r>
                        <a:rPr lang="en-US" dirty="0"/>
                        <a:t>W Anatomical regions, general</a:t>
                      </a:r>
                    </a:p>
                    <a:p>
                      <a:endParaRPr lang="en-US" dirty="0"/>
                    </a:p>
                    <a:p>
                      <a:r>
                        <a:rPr lang="en-US" dirty="0"/>
                        <a:t>X Anatomical regions, upper extremities</a:t>
                      </a:r>
                    </a:p>
                    <a:p>
                      <a:endParaRPr lang="en-US" dirty="0"/>
                    </a:p>
                    <a:p>
                      <a:r>
                        <a:rPr lang="en-US" dirty="0"/>
                        <a:t>Y Anatomical regions, lower extremities</a:t>
                      </a:r>
                    </a:p>
                  </a:txBody>
                  <a:tcPr/>
                </a:tc>
                <a:extLst>
                  <a:ext uri="{0D108BD9-81ED-4DB2-BD59-A6C34878D82A}">
                    <a16:rowId xmlns:a16="http://schemas.microsoft.com/office/drawing/2014/main" val="2626697188"/>
                  </a:ext>
                </a:extLst>
              </a:tr>
            </a:tbl>
          </a:graphicData>
        </a:graphic>
      </p:graphicFrame>
    </p:spTree>
    <p:extLst>
      <p:ext uri="{BB962C8B-B14F-4D97-AF65-F5344CB8AC3E}">
        <p14:creationId xmlns:p14="http://schemas.microsoft.com/office/powerpoint/2010/main" val="2920605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8042A-BA74-20CF-424D-CF39BFC20CD4}"/>
              </a:ext>
            </a:extLst>
          </p:cNvPr>
          <p:cNvSpPr>
            <a:spLocks noGrp="1"/>
          </p:cNvSpPr>
          <p:nvPr>
            <p:ph type="title"/>
          </p:nvPr>
        </p:nvSpPr>
        <p:spPr/>
        <p:txBody>
          <a:bodyPr>
            <a:normAutofit/>
          </a:bodyPr>
          <a:lstStyle/>
          <a:p>
            <a:pPr algn="ctr"/>
            <a:r>
              <a:rPr lang="en-US" dirty="0"/>
              <a:t>Body Systems </a:t>
            </a:r>
          </a:p>
        </p:txBody>
      </p:sp>
      <p:sp>
        <p:nvSpPr>
          <p:cNvPr id="3" name="Content Placeholder 2">
            <a:extLst>
              <a:ext uri="{FF2B5EF4-FFF2-40B4-BE49-F238E27FC236}">
                <a16:creationId xmlns:a16="http://schemas.microsoft.com/office/drawing/2014/main" id="{B750010D-5716-38DE-3C97-06C75BE95736}"/>
              </a:ext>
            </a:extLst>
          </p:cNvPr>
          <p:cNvSpPr>
            <a:spLocks noGrp="1"/>
          </p:cNvSpPr>
          <p:nvPr>
            <p:ph idx="1"/>
          </p:nvPr>
        </p:nvSpPr>
        <p:spPr/>
        <p:txBody>
          <a:bodyPr/>
          <a:lstStyle/>
          <a:p>
            <a:r>
              <a:rPr lang="en-US" dirty="0"/>
              <a:t>As with ICD-10-CM, the diaphragm is used as the point of reference for body part values classified as upper or lower when referencing “upper arteries, lower arteries, upper veins, lower veins as well as muscles and tendons” within the body systems.</a:t>
            </a:r>
          </a:p>
        </p:txBody>
      </p:sp>
    </p:spTree>
    <p:extLst>
      <p:ext uri="{BB962C8B-B14F-4D97-AF65-F5344CB8AC3E}">
        <p14:creationId xmlns:p14="http://schemas.microsoft.com/office/powerpoint/2010/main" val="360468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19737-DC36-B187-B160-99CCE8DAAAB9}"/>
              </a:ext>
            </a:extLst>
          </p:cNvPr>
          <p:cNvSpPr>
            <a:spLocks noGrp="1"/>
          </p:cNvSpPr>
          <p:nvPr>
            <p:ph type="title"/>
          </p:nvPr>
        </p:nvSpPr>
        <p:spPr>
          <a:xfrm>
            <a:off x="717755" y="365125"/>
            <a:ext cx="11061289" cy="1325563"/>
          </a:xfrm>
        </p:spPr>
        <p:txBody>
          <a:bodyPr>
            <a:normAutofit fontScale="90000"/>
          </a:bodyPr>
          <a:lstStyle/>
          <a:p>
            <a:pPr algn="ctr"/>
            <a:r>
              <a:rPr lang="en-US" dirty="0"/>
              <a:t>Root Operations – Character 3 (Med Surg)</a:t>
            </a:r>
          </a:p>
        </p:txBody>
      </p:sp>
      <p:sp>
        <p:nvSpPr>
          <p:cNvPr id="3" name="Content Placeholder 2">
            <a:extLst>
              <a:ext uri="{FF2B5EF4-FFF2-40B4-BE49-F238E27FC236}">
                <a16:creationId xmlns:a16="http://schemas.microsoft.com/office/drawing/2014/main" id="{FB42C626-6BFD-EC74-CDA4-B12E41BB9A51}"/>
              </a:ext>
            </a:extLst>
          </p:cNvPr>
          <p:cNvSpPr>
            <a:spLocks noGrp="1"/>
          </p:cNvSpPr>
          <p:nvPr>
            <p:ph idx="1"/>
          </p:nvPr>
        </p:nvSpPr>
        <p:spPr>
          <a:xfrm>
            <a:off x="894735" y="1592826"/>
            <a:ext cx="10459065" cy="4900049"/>
          </a:xfrm>
        </p:spPr>
        <p:txBody>
          <a:bodyPr>
            <a:normAutofit lnSpcReduction="10000"/>
          </a:bodyPr>
          <a:lstStyle/>
          <a:p>
            <a:r>
              <a:rPr lang="en-US" dirty="0"/>
              <a:t>There are 31 root operations in the Medical and Surgical Section</a:t>
            </a:r>
          </a:p>
          <a:p>
            <a:pPr marL="0" indent="0">
              <a:buNone/>
            </a:pPr>
            <a:endParaRPr lang="en-US" dirty="0"/>
          </a:p>
          <a:p>
            <a:r>
              <a:rPr lang="en-US" dirty="0"/>
              <a:t>0   Alteration					8    Division</a:t>
            </a:r>
          </a:p>
          <a:p>
            <a:r>
              <a:rPr lang="en-US" dirty="0"/>
              <a:t>1   Bypass						9    Drainage</a:t>
            </a:r>
          </a:p>
          <a:p>
            <a:r>
              <a:rPr lang="en-US" dirty="0"/>
              <a:t>2   Change						B    Excision  </a:t>
            </a:r>
          </a:p>
          <a:p>
            <a:r>
              <a:rPr lang="en-US" dirty="0"/>
              <a:t>3   Control						C    Extirpation</a:t>
            </a:r>
          </a:p>
          <a:p>
            <a:r>
              <a:rPr lang="en-US" dirty="0"/>
              <a:t>4   Creation					D    Extraction</a:t>
            </a:r>
          </a:p>
          <a:p>
            <a:r>
              <a:rPr lang="en-US" dirty="0"/>
              <a:t>5   Destruction					F     Fragmentation</a:t>
            </a:r>
          </a:p>
          <a:p>
            <a:r>
              <a:rPr lang="en-US" dirty="0"/>
              <a:t>6   Detachment					G    Fusion</a:t>
            </a:r>
          </a:p>
          <a:p>
            <a:r>
              <a:rPr lang="en-US" dirty="0"/>
              <a:t>7   Dilation						H    Insertion</a:t>
            </a:r>
          </a:p>
          <a:p>
            <a:endParaRPr lang="en-US" dirty="0"/>
          </a:p>
        </p:txBody>
      </p:sp>
    </p:spTree>
    <p:extLst>
      <p:ext uri="{BB962C8B-B14F-4D97-AF65-F5344CB8AC3E}">
        <p14:creationId xmlns:p14="http://schemas.microsoft.com/office/powerpoint/2010/main" val="3495873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414130-6962-99B5-A788-BE37A8FA06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57662F-3B2D-FDA4-38BE-C55210B0467D}"/>
              </a:ext>
            </a:extLst>
          </p:cNvPr>
          <p:cNvSpPr>
            <a:spLocks noGrp="1"/>
          </p:cNvSpPr>
          <p:nvPr>
            <p:ph type="title"/>
          </p:nvPr>
        </p:nvSpPr>
        <p:spPr>
          <a:xfrm>
            <a:off x="717755" y="365125"/>
            <a:ext cx="11061289" cy="1325563"/>
          </a:xfrm>
        </p:spPr>
        <p:txBody>
          <a:bodyPr>
            <a:normAutofit fontScale="90000"/>
          </a:bodyPr>
          <a:lstStyle/>
          <a:p>
            <a:pPr algn="ctr"/>
            <a:r>
              <a:rPr lang="en-US" dirty="0"/>
              <a:t>Root Operations – Character 3 (Med Surg)</a:t>
            </a:r>
          </a:p>
        </p:txBody>
      </p:sp>
      <p:sp>
        <p:nvSpPr>
          <p:cNvPr id="3" name="Content Placeholder 2">
            <a:extLst>
              <a:ext uri="{FF2B5EF4-FFF2-40B4-BE49-F238E27FC236}">
                <a16:creationId xmlns:a16="http://schemas.microsoft.com/office/drawing/2014/main" id="{9E1DDC3B-3BBC-EA6E-542D-F5580EFB6C2C}"/>
              </a:ext>
            </a:extLst>
          </p:cNvPr>
          <p:cNvSpPr>
            <a:spLocks noGrp="1"/>
          </p:cNvSpPr>
          <p:nvPr>
            <p:ph idx="1"/>
          </p:nvPr>
        </p:nvSpPr>
        <p:spPr>
          <a:xfrm>
            <a:off x="894735" y="1592826"/>
            <a:ext cx="10459065" cy="4900049"/>
          </a:xfrm>
        </p:spPr>
        <p:txBody>
          <a:bodyPr>
            <a:normAutofit lnSpcReduction="10000"/>
          </a:bodyPr>
          <a:lstStyle/>
          <a:p>
            <a:r>
              <a:rPr lang="en-US" dirty="0"/>
              <a:t>There are 31 root operations in the Medical and Surgical Section</a:t>
            </a:r>
          </a:p>
          <a:p>
            <a:pPr marL="0" indent="0">
              <a:buNone/>
            </a:pPr>
            <a:endParaRPr lang="en-US" dirty="0"/>
          </a:p>
          <a:p>
            <a:r>
              <a:rPr lang="en-US" dirty="0"/>
              <a:t>J     Inspection					S    Reposition</a:t>
            </a:r>
          </a:p>
          <a:p>
            <a:r>
              <a:rPr lang="en-US" dirty="0"/>
              <a:t>K   Map						T    Resection</a:t>
            </a:r>
          </a:p>
          <a:p>
            <a:r>
              <a:rPr lang="en-US" dirty="0"/>
              <a:t>L    Occlusion					V    Restriction  </a:t>
            </a:r>
          </a:p>
          <a:p>
            <a:r>
              <a:rPr lang="en-US" dirty="0"/>
              <a:t>M   Reattachment				W   Revision</a:t>
            </a:r>
          </a:p>
          <a:p>
            <a:r>
              <a:rPr lang="en-US" dirty="0"/>
              <a:t>N    Release					 U    Supplement</a:t>
            </a:r>
          </a:p>
          <a:p>
            <a:r>
              <a:rPr lang="en-US" dirty="0"/>
              <a:t>P    Removal					 X     Transfer</a:t>
            </a:r>
          </a:p>
          <a:p>
            <a:r>
              <a:rPr lang="en-US" dirty="0"/>
              <a:t>Q   Repair  						 Y      Transplantation</a:t>
            </a:r>
          </a:p>
          <a:p>
            <a:r>
              <a:rPr lang="en-US" dirty="0"/>
              <a:t>R    Replacement					</a:t>
            </a:r>
          </a:p>
          <a:p>
            <a:endParaRPr lang="en-US" dirty="0"/>
          </a:p>
        </p:txBody>
      </p:sp>
    </p:spTree>
    <p:extLst>
      <p:ext uri="{BB962C8B-B14F-4D97-AF65-F5344CB8AC3E}">
        <p14:creationId xmlns:p14="http://schemas.microsoft.com/office/powerpoint/2010/main" val="2740272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D3FD6-678C-0BFA-AB45-DA7E19A5FD96}"/>
              </a:ext>
            </a:extLst>
          </p:cNvPr>
          <p:cNvSpPr>
            <a:spLocks noGrp="1"/>
          </p:cNvSpPr>
          <p:nvPr>
            <p:ph type="title"/>
          </p:nvPr>
        </p:nvSpPr>
        <p:spPr/>
        <p:txBody>
          <a:bodyPr/>
          <a:lstStyle/>
          <a:p>
            <a:pPr algn="ctr"/>
            <a:r>
              <a:rPr lang="en-US" dirty="0"/>
              <a:t>Root Operation</a:t>
            </a:r>
          </a:p>
        </p:txBody>
      </p:sp>
      <p:sp>
        <p:nvSpPr>
          <p:cNvPr id="3" name="Content Placeholder 2">
            <a:extLst>
              <a:ext uri="{FF2B5EF4-FFF2-40B4-BE49-F238E27FC236}">
                <a16:creationId xmlns:a16="http://schemas.microsoft.com/office/drawing/2014/main" id="{AB76CB6B-E0EC-7B72-9132-5446554DB345}"/>
              </a:ext>
            </a:extLst>
          </p:cNvPr>
          <p:cNvSpPr>
            <a:spLocks noGrp="1"/>
          </p:cNvSpPr>
          <p:nvPr>
            <p:ph idx="1"/>
          </p:nvPr>
        </p:nvSpPr>
        <p:spPr>
          <a:xfrm>
            <a:off x="838200" y="1825624"/>
            <a:ext cx="10675374" cy="4752157"/>
          </a:xfrm>
        </p:spPr>
        <p:txBody>
          <a:bodyPr>
            <a:normAutofit fontScale="92500" lnSpcReduction="10000"/>
          </a:bodyPr>
          <a:lstStyle/>
          <a:p>
            <a:r>
              <a:rPr lang="en-US" dirty="0"/>
              <a:t>The key to code assignment is proper assignment of the root operation.</a:t>
            </a:r>
          </a:p>
          <a:p>
            <a:pPr marL="0" indent="0">
              <a:buNone/>
            </a:pPr>
            <a:endParaRPr lang="en-US" dirty="0"/>
          </a:p>
          <a:p>
            <a:r>
              <a:rPr lang="en-US" dirty="0"/>
              <a:t>Each root operation is clearly defined and found within the table.</a:t>
            </a:r>
          </a:p>
          <a:p>
            <a:pPr marL="0" indent="0">
              <a:buNone/>
            </a:pPr>
            <a:endParaRPr lang="en-US" dirty="0"/>
          </a:p>
          <a:p>
            <a:r>
              <a:rPr lang="en-US" dirty="0"/>
              <a:t>The terms used to construct ICD-10-PCS codes are defined within the system.  It is the coder’s responsibility to determine what the documentation within the medical record equates to in the PCS definitions</a:t>
            </a:r>
            <a:r>
              <a:rPr lang="en-US"/>
              <a:t>. </a:t>
            </a:r>
          </a:p>
          <a:p>
            <a:pPr marL="0" indent="0">
              <a:buNone/>
            </a:pPr>
            <a:r>
              <a:rPr lang="en-US"/>
              <a:t> </a:t>
            </a:r>
            <a:endParaRPr lang="en-US" dirty="0"/>
          </a:p>
          <a:p>
            <a:r>
              <a:rPr lang="en-US" dirty="0"/>
              <a:t>The physician is not expected to use the terms in PCS code descriptions, nor is the coder required to query the physician when the correlation between the documentation and the defined PCS term is clear.  </a:t>
            </a:r>
          </a:p>
          <a:p>
            <a:endParaRPr lang="en-US" dirty="0"/>
          </a:p>
        </p:txBody>
      </p:sp>
    </p:spTree>
    <p:extLst>
      <p:ext uri="{BB962C8B-B14F-4D97-AF65-F5344CB8AC3E}">
        <p14:creationId xmlns:p14="http://schemas.microsoft.com/office/powerpoint/2010/main" val="1804989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0AEB05E7-E21B-41DC-84D2-97DBFA0B3F98}"/>
              </a:ext>
            </a:extLst>
          </p:cNvPr>
          <p:cNvSpPr>
            <a:spLocks noGrp="1" noChangeArrowheads="1"/>
          </p:cNvSpPr>
          <p:nvPr>
            <p:ph type="title"/>
          </p:nvPr>
        </p:nvSpPr>
        <p:spPr/>
        <p:txBody>
          <a:bodyPr/>
          <a:lstStyle/>
          <a:p>
            <a:pPr eaLnBrk="1" hangingPunct="1"/>
            <a:r>
              <a:rPr lang="en-US" altLang="en-US" i="1" dirty="0"/>
              <a:t>Disclaimer</a:t>
            </a:r>
            <a:endParaRPr lang="en-US" altLang="en-US" dirty="0"/>
          </a:p>
        </p:txBody>
      </p:sp>
      <p:sp>
        <p:nvSpPr>
          <p:cNvPr id="16386" name="Rectangle 3">
            <a:extLst>
              <a:ext uri="{FF2B5EF4-FFF2-40B4-BE49-F238E27FC236}">
                <a16:creationId xmlns:a16="http://schemas.microsoft.com/office/drawing/2014/main" id="{83EEBF40-4CF6-4F44-AA1F-AC590739D29C}"/>
              </a:ext>
            </a:extLst>
          </p:cNvPr>
          <p:cNvSpPr>
            <a:spLocks noGrp="1" noChangeArrowheads="1"/>
          </p:cNvSpPr>
          <p:nvPr>
            <p:ph idx="1"/>
          </p:nvPr>
        </p:nvSpPr>
        <p:spPr/>
        <p:txBody>
          <a:bodyPr/>
          <a:lstStyle/>
          <a:p>
            <a:pPr eaLnBrk="1" hangingPunct="1"/>
            <a:r>
              <a:rPr lang="en-US" altLang="en-US" i="1" dirty="0"/>
              <a:t>This publication is designed to provide accurate and authoritative information regarding the subject matter covered. It is prepared with the understanding that neither the author nor the publisher is engaged in rendering legal, accounting, or other professional service. If legal advice or other expert assistance is required, the services of a competent professional should be sought.</a:t>
            </a:r>
          </a:p>
          <a:p>
            <a:pPr eaLnBrk="1" hangingPunct="1"/>
            <a:r>
              <a:rPr lang="en-US" altLang="en-US" i="1" dirty="0"/>
              <a:t>The views expressed in this presentation are strictly those of the author and do not necessarily represent official positions of any other organization. </a:t>
            </a:r>
          </a:p>
        </p:txBody>
      </p:sp>
    </p:spTree>
    <p:extLst>
      <p:ext uri="{BB962C8B-B14F-4D97-AF65-F5344CB8AC3E}">
        <p14:creationId xmlns:p14="http://schemas.microsoft.com/office/powerpoint/2010/main" val="2048780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Effect transition="in" filter="fade">
                                      <p:cBhvr>
                                        <p:cTn id="7" dur="500"/>
                                        <p:tgtEl>
                                          <p:spTgt spid="1638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6">
                                            <p:txEl>
                                              <p:pRg st="1" end="1"/>
                                            </p:txEl>
                                          </p:spTgt>
                                        </p:tgtEl>
                                        <p:attrNameLst>
                                          <p:attrName>style.visibility</p:attrName>
                                        </p:attrNameLst>
                                      </p:cBhvr>
                                      <p:to>
                                        <p:strVal val="visible"/>
                                      </p:to>
                                    </p:set>
                                    <p:animEffect transition="in" filter="fade">
                                      <p:cBhvr>
                                        <p:cTn id="12" dur="500"/>
                                        <p:tgtEl>
                                          <p:spTgt spid="163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AEF4F-69F5-EF8F-77E0-200C0D5D15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5C611B-A13B-BA27-F20E-B25FB24DB186}"/>
              </a:ext>
            </a:extLst>
          </p:cNvPr>
          <p:cNvSpPr>
            <a:spLocks noGrp="1"/>
          </p:cNvSpPr>
          <p:nvPr>
            <p:ph type="title"/>
          </p:nvPr>
        </p:nvSpPr>
        <p:spPr>
          <a:xfrm>
            <a:off x="717755" y="365125"/>
            <a:ext cx="11061289" cy="1325563"/>
          </a:xfrm>
        </p:spPr>
        <p:txBody>
          <a:bodyPr>
            <a:normAutofit/>
          </a:bodyPr>
          <a:lstStyle/>
          <a:p>
            <a:pPr algn="ctr"/>
            <a:r>
              <a:rPr lang="en-US" dirty="0"/>
              <a:t>Body Part – Character 4 (Med Surg)</a:t>
            </a:r>
          </a:p>
        </p:txBody>
      </p:sp>
      <p:sp>
        <p:nvSpPr>
          <p:cNvPr id="3" name="Content Placeholder 2">
            <a:extLst>
              <a:ext uri="{FF2B5EF4-FFF2-40B4-BE49-F238E27FC236}">
                <a16:creationId xmlns:a16="http://schemas.microsoft.com/office/drawing/2014/main" id="{2883B0CD-01E1-DE04-6EDD-F8CE54ACCA2C}"/>
              </a:ext>
            </a:extLst>
          </p:cNvPr>
          <p:cNvSpPr>
            <a:spLocks noGrp="1"/>
          </p:cNvSpPr>
          <p:nvPr>
            <p:ph idx="1"/>
          </p:nvPr>
        </p:nvSpPr>
        <p:spPr>
          <a:xfrm>
            <a:off x="786581" y="1592826"/>
            <a:ext cx="10567219" cy="4900049"/>
          </a:xfrm>
        </p:spPr>
        <p:txBody>
          <a:bodyPr>
            <a:normAutofit lnSpcReduction="10000"/>
          </a:bodyPr>
          <a:lstStyle/>
          <a:p>
            <a:r>
              <a:rPr lang="en-US" dirty="0"/>
              <a:t>Hepatobiliary system examples</a:t>
            </a:r>
          </a:p>
          <a:p>
            <a:pPr marL="0" indent="0">
              <a:buNone/>
            </a:pPr>
            <a:endParaRPr lang="en-US" dirty="0"/>
          </a:p>
          <a:p>
            <a:r>
              <a:rPr lang="en-US" dirty="0"/>
              <a:t>0	Liver					9	Common Bile Duct</a:t>
            </a:r>
          </a:p>
          <a:p>
            <a:r>
              <a:rPr lang="en-US" dirty="0"/>
              <a:t>1	Liver, Right Lobe			B	Hepatobiliary Duct</a:t>
            </a:r>
          </a:p>
          <a:p>
            <a:r>
              <a:rPr lang="en-US" dirty="0"/>
              <a:t>2	Liver, Left Lobe			C	Ampulla of Vater</a:t>
            </a:r>
          </a:p>
          <a:p>
            <a:r>
              <a:rPr lang="en-US" dirty="0"/>
              <a:t>4	Gallbladder				D	Pancreatic Duct</a:t>
            </a:r>
          </a:p>
          <a:p>
            <a:r>
              <a:rPr lang="en-US" dirty="0"/>
              <a:t>5	Hepatic Duct, Right		F	Pancreatic Duct, Accessory</a:t>
            </a:r>
          </a:p>
          <a:p>
            <a:r>
              <a:rPr lang="en-US" dirty="0"/>
              <a:t>6	Hepatic Duct, Left			G	Pancreas</a:t>
            </a:r>
          </a:p>
          <a:p>
            <a:r>
              <a:rPr lang="en-US" dirty="0"/>
              <a:t>7 	Hepatic Duct, Common</a:t>
            </a:r>
          </a:p>
          <a:p>
            <a:r>
              <a:rPr lang="en-US" dirty="0"/>
              <a:t>8	Cystic Duct</a:t>
            </a:r>
          </a:p>
        </p:txBody>
      </p:sp>
    </p:spTree>
    <p:extLst>
      <p:ext uri="{BB962C8B-B14F-4D97-AF65-F5344CB8AC3E}">
        <p14:creationId xmlns:p14="http://schemas.microsoft.com/office/powerpoint/2010/main" val="3023052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29FB4-B294-5B53-F83E-7A10F062528A}"/>
              </a:ext>
            </a:extLst>
          </p:cNvPr>
          <p:cNvSpPr>
            <a:spLocks noGrp="1"/>
          </p:cNvSpPr>
          <p:nvPr>
            <p:ph type="title"/>
          </p:nvPr>
        </p:nvSpPr>
        <p:spPr/>
        <p:txBody>
          <a:bodyPr/>
          <a:lstStyle/>
          <a:p>
            <a:pPr algn="ctr"/>
            <a:r>
              <a:rPr lang="en-US" dirty="0"/>
              <a:t>Approach – Character 5 (Med/Surg</a:t>
            </a:r>
          </a:p>
        </p:txBody>
      </p:sp>
      <p:sp>
        <p:nvSpPr>
          <p:cNvPr id="3" name="Content Placeholder 2">
            <a:extLst>
              <a:ext uri="{FF2B5EF4-FFF2-40B4-BE49-F238E27FC236}">
                <a16:creationId xmlns:a16="http://schemas.microsoft.com/office/drawing/2014/main" id="{D82355D0-1E4E-3FFF-3FD7-CF6381BA4101}"/>
              </a:ext>
            </a:extLst>
          </p:cNvPr>
          <p:cNvSpPr>
            <a:spLocks noGrp="1"/>
          </p:cNvSpPr>
          <p:nvPr>
            <p:ph idx="1"/>
          </p:nvPr>
        </p:nvSpPr>
        <p:spPr>
          <a:xfrm>
            <a:off x="707923" y="1825625"/>
            <a:ext cx="10923638" cy="4351338"/>
          </a:xfrm>
        </p:spPr>
        <p:txBody>
          <a:bodyPr/>
          <a:lstStyle/>
          <a:p>
            <a:r>
              <a:rPr lang="en-US" dirty="0"/>
              <a:t>There are seven different approach values used in the Med/Surg Section</a:t>
            </a:r>
          </a:p>
          <a:p>
            <a:endParaRPr lang="en-US" dirty="0"/>
          </a:p>
        </p:txBody>
      </p:sp>
      <p:graphicFrame>
        <p:nvGraphicFramePr>
          <p:cNvPr id="4" name="Table 3">
            <a:extLst>
              <a:ext uri="{FF2B5EF4-FFF2-40B4-BE49-F238E27FC236}">
                <a16:creationId xmlns:a16="http://schemas.microsoft.com/office/drawing/2014/main" id="{26E3B798-C74F-B169-D1F0-8A1A4B27BC8E}"/>
              </a:ext>
            </a:extLst>
          </p:cNvPr>
          <p:cNvGraphicFramePr>
            <a:graphicFrameLocks noGrp="1"/>
          </p:cNvGraphicFramePr>
          <p:nvPr>
            <p:extLst>
              <p:ext uri="{D42A27DB-BD31-4B8C-83A1-F6EECF244321}">
                <p14:modId xmlns:p14="http://schemas.microsoft.com/office/powerpoint/2010/main" val="516779098"/>
              </p:ext>
            </p:extLst>
          </p:nvPr>
        </p:nvGraphicFramePr>
        <p:xfrm>
          <a:off x="894736" y="2294030"/>
          <a:ext cx="10550012" cy="4480560"/>
        </p:xfrm>
        <a:graphic>
          <a:graphicData uri="http://schemas.openxmlformats.org/drawingml/2006/table">
            <a:tbl>
              <a:tblPr firstRow="1" bandRow="1">
                <a:tableStyleId>{5C22544A-7EE6-4342-B048-85BDC9FD1C3A}</a:tableStyleId>
              </a:tblPr>
              <a:tblGrid>
                <a:gridCol w="5275006">
                  <a:extLst>
                    <a:ext uri="{9D8B030D-6E8A-4147-A177-3AD203B41FA5}">
                      <a16:colId xmlns:a16="http://schemas.microsoft.com/office/drawing/2014/main" val="2147426323"/>
                    </a:ext>
                  </a:extLst>
                </a:gridCol>
                <a:gridCol w="5275006">
                  <a:extLst>
                    <a:ext uri="{9D8B030D-6E8A-4147-A177-3AD203B41FA5}">
                      <a16:colId xmlns:a16="http://schemas.microsoft.com/office/drawing/2014/main" val="787174594"/>
                    </a:ext>
                  </a:extLst>
                </a:gridCol>
              </a:tblGrid>
              <a:tr h="370840">
                <a:tc>
                  <a:txBody>
                    <a:bodyPr/>
                    <a:lstStyle/>
                    <a:p>
                      <a:r>
                        <a:rPr lang="en-US" dirty="0"/>
                        <a:t>External</a:t>
                      </a:r>
                    </a:p>
                  </a:txBody>
                  <a:tcPr/>
                </a:tc>
                <a:tc>
                  <a:txBody>
                    <a:bodyPr/>
                    <a:lstStyle/>
                    <a:p>
                      <a:r>
                        <a:rPr lang="en-US" b="0" dirty="0"/>
                        <a:t>Definition:  Procedures performed directly on the skin or mucous membrane and procedures performed indirectly by the application of external force through the skin or mucous membrane</a:t>
                      </a:r>
                    </a:p>
                  </a:txBody>
                  <a:tcPr/>
                </a:tc>
                <a:extLst>
                  <a:ext uri="{0D108BD9-81ED-4DB2-BD59-A6C34878D82A}">
                    <a16:rowId xmlns:a16="http://schemas.microsoft.com/office/drawing/2014/main" val="3698381115"/>
                  </a:ext>
                </a:extLst>
              </a:tr>
              <a:tr h="370840">
                <a:tc>
                  <a:txBody>
                    <a:bodyPr/>
                    <a:lstStyle/>
                    <a:p>
                      <a:r>
                        <a:rPr lang="en-US" dirty="0"/>
                        <a:t>Open</a:t>
                      </a:r>
                    </a:p>
                  </a:txBody>
                  <a:tcPr/>
                </a:tc>
                <a:tc>
                  <a:txBody>
                    <a:bodyPr/>
                    <a:lstStyle/>
                    <a:p>
                      <a:r>
                        <a:rPr lang="en-US" dirty="0"/>
                        <a:t>Definition:  Cutting through the skin or mucous membrane and any other body layers necessary to expose the site of the procedure</a:t>
                      </a:r>
                    </a:p>
                  </a:txBody>
                  <a:tcPr/>
                </a:tc>
                <a:extLst>
                  <a:ext uri="{0D108BD9-81ED-4DB2-BD59-A6C34878D82A}">
                    <a16:rowId xmlns:a16="http://schemas.microsoft.com/office/drawing/2014/main" val="1939014896"/>
                  </a:ext>
                </a:extLst>
              </a:tr>
              <a:tr h="370840">
                <a:tc>
                  <a:txBody>
                    <a:bodyPr/>
                    <a:lstStyle/>
                    <a:p>
                      <a:r>
                        <a:rPr lang="en-US" dirty="0"/>
                        <a:t>Percutaneous</a:t>
                      </a:r>
                    </a:p>
                  </a:txBody>
                  <a:tcPr/>
                </a:tc>
                <a:tc>
                  <a:txBody>
                    <a:bodyPr/>
                    <a:lstStyle/>
                    <a:p>
                      <a:r>
                        <a:rPr lang="en-US" dirty="0"/>
                        <a:t>Definition:  Entry, by puncture or minor incision, of instrumentation through the skin or mucous membrane and any other body layers necessary to reach the site of the procedure</a:t>
                      </a:r>
                    </a:p>
                  </a:txBody>
                  <a:tcPr/>
                </a:tc>
                <a:extLst>
                  <a:ext uri="{0D108BD9-81ED-4DB2-BD59-A6C34878D82A}">
                    <a16:rowId xmlns:a16="http://schemas.microsoft.com/office/drawing/2014/main" val="602255523"/>
                  </a:ext>
                </a:extLst>
              </a:tr>
              <a:tr h="370840">
                <a:tc>
                  <a:txBody>
                    <a:bodyPr/>
                    <a:lstStyle/>
                    <a:p>
                      <a:r>
                        <a:rPr lang="en-US" dirty="0"/>
                        <a:t>Percutaneous Endoscopic</a:t>
                      </a:r>
                    </a:p>
                  </a:txBody>
                  <a:tcPr/>
                </a:tc>
                <a:tc>
                  <a:txBody>
                    <a:bodyPr/>
                    <a:lstStyle/>
                    <a:p>
                      <a:r>
                        <a:rPr lang="en-US" dirty="0"/>
                        <a:t>Definition:  Entry by puncture or minor incision, of instrumentation through the skin or mucous membrane and any other body layers necessary to reach and visualize the site of the procedure</a:t>
                      </a:r>
                    </a:p>
                  </a:txBody>
                  <a:tcPr/>
                </a:tc>
                <a:extLst>
                  <a:ext uri="{0D108BD9-81ED-4DB2-BD59-A6C34878D82A}">
                    <a16:rowId xmlns:a16="http://schemas.microsoft.com/office/drawing/2014/main" val="3942364364"/>
                  </a:ext>
                </a:extLst>
              </a:tr>
            </a:tbl>
          </a:graphicData>
        </a:graphic>
      </p:graphicFrame>
    </p:spTree>
    <p:extLst>
      <p:ext uri="{BB962C8B-B14F-4D97-AF65-F5344CB8AC3E}">
        <p14:creationId xmlns:p14="http://schemas.microsoft.com/office/powerpoint/2010/main" val="2577098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9D498E-62DB-5424-687E-0FF5D365EA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C8BF9A-7FC4-A9AD-0796-DBCD5E825AEE}"/>
              </a:ext>
            </a:extLst>
          </p:cNvPr>
          <p:cNvSpPr>
            <a:spLocks noGrp="1"/>
          </p:cNvSpPr>
          <p:nvPr>
            <p:ph type="title"/>
          </p:nvPr>
        </p:nvSpPr>
        <p:spPr/>
        <p:txBody>
          <a:bodyPr/>
          <a:lstStyle/>
          <a:p>
            <a:pPr algn="ctr"/>
            <a:r>
              <a:rPr lang="en-US" dirty="0"/>
              <a:t>Approach – Character 5 (Med/Surg</a:t>
            </a:r>
          </a:p>
        </p:txBody>
      </p:sp>
      <p:sp>
        <p:nvSpPr>
          <p:cNvPr id="3" name="Content Placeholder 2">
            <a:extLst>
              <a:ext uri="{FF2B5EF4-FFF2-40B4-BE49-F238E27FC236}">
                <a16:creationId xmlns:a16="http://schemas.microsoft.com/office/drawing/2014/main" id="{C25A4CA7-7450-8595-DE48-FDFD02908960}"/>
              </a:ext>
            </a:extLst>
          </p:cNvPr>
          <p:cNvSpPr>
            <a:spLocks noGrp="1"/>
          </p:cNvSpPr>
          <p:nvPr>
            <p:ph idx="1"/>
          </p:nvPr>
        </p:nvSpPr>
        <p:spPr>
          <a:xfrm>
            <a:off x="707923" y="1825625"/>
            <a:ext cx="10923638" cy="4351338"/>
          </a:xfrm>
        </p:spPr>
        <p:txBody>
          <a:bodyPr/>
          <a:lstStyle/>
          <a:p>
            <a:r>
              <a:rPr lang="en-US" dirty="0"/>
              <a:t>There are seven different approach values used in the Med/Surg Section</a:t>
            </a:r>
          </a:p>
          <a:p>
            <a:endParaRPr lang="en-US" dirty="0"/>
          </a:p>
        </p:txBody>
      </p:sp>
      <p:graphicFrame>
        <p:nvGraphicFramePr>
          <p:cNvPr id="4" name="Table 3">
            <a:extLst>
              <a:ext uri="{FF2B5EF4-FFF2-40B4-BE49-F238E27FC236}">
                <a16:creationId xmlns:a16="http://schemas.microsoft.com/office/drawing/2014/main" id="{3ED3E685-5C94-1A20-2AB1-75A447BBC4EA}"/>
              </a:ext>
            </a:extLst>
          </p:cNvPr>
          <p:cNvGraphicFramePr>
            <a:graphicFrameLocks noGrp="1"/>
          </p:cNvGraphicFramePr>
          <p:nvPr>
            <p:extLst>
              <p:ext uri="{D42A27DB-BD31-4B8C-83A1-F6EECF244321}">
                <p14:modId xmlns:p14="http://schemas.microsoft.com/office/powerpoint/2010/main" val="2451664184"/>
              </p:ext>
            </p:extLst>
          </p:nvPr>
        </p:nvGraphicFramePr>
        <p:xfrm>
          <a:off x="838200" y="2576053"/>
          <a:ext cx="10515600" cy="3916822"/>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370675196"/>
                    </a:ext>
                  </a:extLst>
                </a:gridCol>
                <a:gridCol w="5257800">
                  <a:extLst>
                    <a:ext uri="{9D8B030D-6E8A-4147-A177-3AD203B41FA5}">
                      <a16:colId xmlns:a16="http://schemas.microsoft.com/office/drawing/2014/main" val="4089109580"/>
                    </a:ext>
                  </a:extLst>
                </a:gridCol>
              </a:tblGrid>
              <a:tr h="1088006">
                <a:tc>
                  <a:txBody>
                    <a:bodyPr/>
                    <a:lstStyle/>
                    <a:p>
                      <a:r>
                        <a:rPr lang="en-US" dirty="0"/>
                        <a:t>Via Natural or Artificial Opening</a:t>
                      </a:r>
                    </a:p>
                  </a:txBody>
                  <a:tcPr/>
                </a:tc>
                <a:tc>
                  <a:txBody>
                    <a:bodyPr/>
                    <a:lstStyle/>
                    <a:p>
                      <a:r>
                        <a:rPr lang="en-US" dirty="0"/>
                        <a:t>Definition:  Entry of instrumentation through a natural or artificial opening to reach the site of the procedure</a:t>
                      </a:r>
                    </a:p>
                  </a:txBody>
                  <a:tcPr/>
                </a:tc>
                <a:extLst>
                  <a:ext uri="{0D108BD9-81ED-4DB2-BD59-A6C34878D82A}">
                    <a16:rowId xmlns:a16="http://schemas.microsoft.com/office/drawing/2014/main" val="99832174"/>
                  </a:ext>
                </a:extLst>
              </a:tr>
              <a:tr h="1088006">
                <a:tc>
                  <a:txBody>
                    <a:bodyPr/>
                    <a:lstStyle/>
                    <a:p>
                      <a:r>
                        <a:rPr lang="en-US" dirty="0"/>
                        <a:t>Via Natural or Artificial Opening Endoscopic</a:t>
                      </a:r>
                    </a:p>
                  </a:txBody>
                  <a:tcPr/>
                </a:tc>
                <a:tc>
                  <a:txBody>
                    <a:bodyPr/>
                    <a:lstStyle/>
                    <a:p>
                      <a:r>
                        <a:rPr lang="en-US" dirty="0"/>
                        <a:t>Definition:  Entry of instrumentation through a natural or artificial external opening to reach and visualize the site of the procedure</a:t>
                      </a:r>
                    </a:p>
                  </a:txBody>
                  <a:tcPr/>
                </a:tc>
                <a:extLst>
                  <a:ext uri="{0D108BD9-81ED-4DB2-BD59-A6C34878D82A}">
                    <a16:rowId xmlns:a16="http://schemas.microsoft.com/office/drawing/2014/main" val="3309005432"/>
                  </a:ext>
                </a:extLst>
              </a:tr>
              <a:tr h="1740810">
                <a:tc>
                  <a:txBody>
                    <a:bodyPr/>
                    <a:lstStyle/>
                    <a:p>
                      <a:r>
                        <a:rPr lang="en-US" dirty="0"/>
                        <a:t>Via Natural or Artificial Opening with Percutaneous Endoscopic Assistance</a:t>
                      </a:r>
                    </a:p>
                  </a:txBody>
                  <a:tcPr/>
                </a:tc>
                <a:tc>
                  <a:txBody>
                    <a:bodyPr/>
                    <a:lstStyle/>
                    <a:p>
                      <a:r>
                        <a:rPr lang="en-US" dirty="0"/>
                        <a:t>Definition: Entry of instrumentation through a natural or artificial external opening, and entry by puncture or minor incision of instrumentation through the skin or mucous membrane and any other body layers necessary to aid in the performance of the procedure</a:t>
                      </a:r>
                    </a:p>
                  </a:txBody>
                  <a:tcPr/>
                </a:tc>
                <a:extLst>
                  <a:ext uri="{0D108BD9-81ED-4DB2-BD59-A6C34878D82A}">
                    <a16:rowId xmlns:a16="http://schemas.microsoft.com/office/drawing/2014/main" val="1196755410"/>
                  </a:ext>
                </a:extLst>
              </a:tr>
            </a:tbl>
          </a:graphicData>
        </a:graphic>
      </p:graphicFrame>
    </p:spTree>
    <p:extLst>
      <p:ext uri="{BB962C8B-B14F-4D97-AF65-F5344CB8AC3E}">
        <p14:creationId xmlns:p14="http://schemas.microsoft.com/office/powerpoint/2010/main" val="22122319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D08CD-75C4-6A78-3EB3-A06C52735A38}"/>
              </a:ext>
            </a:extLst>
          </p:cNvPr>
          <p:cNvSpPr>
            <a:spLocks noGrp="1"/>
          </p:cNvSpPr>
          <p:nvPr>
            <p:ph type="title"/>
          </p:nvPr>
        </p:nvSpPr>
        <p:spPr/>
        <p:txBody>
          <a:bodyPr/>
          <a:lstStyle/>
          <a:p>
            <a:pPr algn="ctr"/>
            <a:r>
              <a:rPr lang="en-US" dirty="0"/>
              <a:t>Approach</a:t>
            </a:r>
          </a:p>
        </p:txBody>
      </p:sp>
      <p:sp>
        <p:nvSpPr>
          <p:cNvPr id="3" name="Content Placeholder 2">
            <a:extLst>
              <a:ext uri="{FF2B5EF4-FFF2-40B4-BE49-F238E27FC236}">
                <a16:creationId xmlns:a16="http://schemas.microsoft.com/office/drawing/2014/main" id="{6ED80352-48B9-B31C-F4A6-4598EC706D63}"/>
              </a:ext>
            </a:extLst>
          </p:cNvPr>
          <p:cNvSpPr>
            <a:spLocks noGrp="1"/>
          </p:cNvSpPr>
          <p:nvPr>
            <p:ph idx="1"/>
          </p:nvPr>
        </p:nvSpPr>
        <p:spPr/>
        <p:txBody>
          <a:bodyPr/>
          <a:lstStyle/>
          <a:p>
            <a:r>
              <a:rPr lang="en-US" dirty="0"/>
              <a:t>When assigning the approach value, the approach defines the technique used to reach the site of the procedure and not necessarily the instrument used.  </a:t>
            </a:r>
          </a:p>
        </p:txBody>
      </p:sp>
    </p:spTree>
    <p:extLst>
      <p:ext uri="{BB962C8B-B14F-4D97-AF65-F5344CB8AC3E}">
        <p14:creationId xmlns:p14="http://schemas.microsoft.com/office/powerpoint/2010/main" val="1434875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95B38-01AB-397C-6B03-EB075465A3A4}"/>
              </a:ext>
            </a:extLst>
          </p:cNvPr>
          <p:cNvSpPr>
            <a:spLocks noGrp="1"/>
          </p:cNvSpPr>
          <p:nvPr>
            <p:ph type="title"/>
          </p:nvPr>
        </p:nvSpPr>
        <p:spPr/>
        <p:txBody>
          <a:bodyPr/>
          <a:lstStyle/>
          <a:p>
            <a:pPr algn="ctr"/>
            <a:r>
              <a:rPr lang="en-US" dirty="0"/>
              <a:t>Device –Character 6 (Med/Surg)</a:t>
            </a:r>
          </a:p>
        </p:txBody>
      </p:sp>
      <p:sp>
        <p:nvSpPr>
          <p:cNvPr id="3" name="Content Placeholder 2">
            <a:extLst>
              <a:ext uri="{FF2B5EF4-FFF2-40B4-BE49-F238E27FC236}">
                <a16:creationId xmlns:a16="http://schemas.microsoft.com/office/drawing/2014/main" id="{640B762E-32B8-BF91-EA9F-9659C13C84F4}"/>
              </a:ext>
            </a:extLst>
          </p:cNvPr>
          <p:cNvSpPr>
            <a:spLocks noGrp="1"/>
          </p:cNvSpPr>
          <p:nvPr>
            <p:ph idx="1"/>
          </p:nvPr>
        </p:nvSpPr>
        <p:spPr/>
        <p:txBody>
          <a:bodyPr/>
          <a:lstStyle/>
          <a:p>
            <a:r>
              <a:rPr lang="en-US" dirty="0"/>
              <a:t>Devices are coded when a device remains in place after the procedure has been completed.  </a:t>
            </a:r>
          </a:p>
          <a:p>
            <a:endParaRPr lang="en-US" dirty="0"/>
          </a:p>
          <a:p>
            <a:r>
              <a:rPr lang="en-US" dirty="0"/>
              <a:t>Types of Devices</a:t>
            </a:r>
          </a:p>
          <a:p>
            <a:pPr lvl="1"/>
            <a:r>
              <a:rPr lang="en-US" dirty="0"/>
              <a:t>0  Drainage Device			G Endobronchial Device</a:t>
            </a:r>
          </a:p>
          <a:p>
            <a:pPr lvl="1"/>
            <a:r>
              <a:rPr lang="en-US" dirty="0"/>
              <a:t>2  Monitoring Device			J  Synthetic Substitute</a:t>
            </a:r>
          </a:p>
          <a:p>
            <a:pPr lvl="1"/>
            <a:r>
              <a:rPr lang="en-US" dirty="0"/>
              <a:t>3  Infusion Device			K  Non-autologous Tissue Substitute</a:t>
            </a:r>
          </a:p>
          <a:p>
            <a:pPr lvl="1"/>
            <a:r>
              <a:rPr lang="en-US" dirty="0"/>
              <a:t>7  Autologous Tissue Substitute	U  Feeding Device</a:t>
            </a:r>
          </a:p>
          <a:p>
            <a:pPr lvl="1"/>
            <a:r>
              <a:rPr lang="en-US" dirty="0"/>
              <a:t>C  Extraluminal Device			Y  Other Device</a:t>
            </a:r>
          </a:p>
          <a:p>
            <a:pPr lvl="1"/>
            <a:r>
              <a:rPr lang="en-US" dirty="0"/>
              <a:t>D  Intraluminal Device			Z  No Device</a:t>
            </a:r>
          </a:p>
        </p:txBody>
      </p:sp>
    </p:spTree>
    <p:extLst>
      <p:ext uri="{BB962C8B-B14F-4D97-AF65-F5344CB8AC3E}">
        <p14:creationId xmlns:p14="http://schemas.microsoft.com/office/powerpoint/2010/main" val="875678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4068-7A68-4245-FF18-34A308E13B66}"/>
              </a:ext>
            </a:extLst>
          </p:cNvPr>
          <p:cNvSpPr>
            <a:spLocks noGrp="1"/>
          </p:cNvSpPr>
          <p:nvPr>
            <p:ph type="title"/>
          </p:nvPr>
        </p:nvSpPr>
        <p:spPr/>
        <p:txBody>
          <a:bodyPr/>
          <a:lstStyle/>
          <a:p>
            <a:pPr algn="ctr"/>
            <a:r>
              <a:rPr lang="en-US" dirty="0"/>
              <a:t>Device</a:t>
            </a:r>
          </a:p>
        </p:txBody>
      </p:sp>
      <p:sp>
        <p:nvSpPr>
          <p:cNvPr id="3" name="Content Placeholder 2">
            <a:extLst>
              <a:ext uri="{FF2B5EF4-FFF2-40B4-BE49-F238E27FC236}">
                <a16:creationId xmlns:a16="http://schemas.microsoft.com/office/drawing/2014/main" id="{509A85DC-3E16-7BC5-A1CA-BF366E54E5AC}"/>
              </a:ext>
            </a:extLst>
          </p:cNvPr>
          <p:cNvSpPr>
            <a:spLocks noGrp="1"/>
          </p:cNvSpPr>
          <p:nvPr>
            <p:ph idx="1"/>
          </p:nvPr>
        </p:nvSpPr>
        <p:spPr/>
        <p:txBody>
          <a:bodyPr/>
          <a:lstStyle/>
          <a:p>
            <a:r>
              <a:rPr lang="en-US" dirty="0"/>
              <a:t>Materials incidental to the procedure such as clips and sutures are not considered devices.</a:t>
            </a:r>
          </a:p>
        </p:txBody>
      </p:sp>
    </p:spTree>
    <p:extLst>
      <p:ext uri="{BB962C8B-B14F-4D97-AF65-F5344CB8AC3E}">
        <p14:creationId xmlns:p14="http://schemas.microsoft.com/office/powerpoint/2010/main" val="557295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A45AB-AB0A-C69A-F3F2-6757119B4D36}"/>
              </a:ext>
            </a:extLst>
          </p:cNvPr>
          <p:cNvSpPr>
            <a:spLocks noGrp="1"/>
          </p:cNvSpPr>
          <p:nvPr>
            <p:ph type="title"/>
          </p:nvPr>
        </p:nvSpPr>
        <p:spPr/>
        <p:txBody>
          <a:bodyPr/>
          <a:lstStyle/>
          <a:p>
            <a:pPr algn="ctr"/>
            <a:r>
              <a:rPr lang="en-US" dirty="0"/>
              <a:t>Qualifier Character 7 (Med Surg)</a:t>
            </a:r>
          </a:p>
        </p:txBody>
      </p:sp>
      <p:sp>
        <p:nvSpPr>
          <p:cNvPr id="3" name="Content Placeholder 2">
            <a:extLst>
              <a:ext uri="{FF2B5EF4-FFF2-40B4-BE49-F238E27FC236}">
                <a16:creationId xmlns:a16="http://schemas.microsoft.com/office/drawing/2014/main" id="{17033798-BDB4-8130-A492-05D6EFBD27B2}"/>
              </a:ext>
            </a:extLst>
          </p:cNvPr>
          <p:cNvSpPr>
            <a:spLocks noGrp="1"/>
          </p:cNvSpPr>
          <p:nvPr>
            <p:ph idx="1"/>
          </p:nvPr>
        </p:nvSpPr>
        <p:spPr/>
        <p:txBody>
          <a:bodyPr/>
          <a:lstStyle/>
          <a:p>
            <a:endParaRPr lang="en-US" dirty="0"/>
          </a:p>
          <a:p>
            <a:r>
              <a:rPr lang="en-US" dirty="0"/>
              <a:t>Provides additional information about the procedure</a:t>
            </a:r>
          </a:p>
          <a:p>
            <a:endParaRPr lang="en-US" dirty="0"/>
          </a:p>
          <a:p>
            <a:r>
              <a:rPr lang="en-US" dirty="0"/>
              <a:t>May have a narrow application</a:t>
            </a:r>
          </a:p>
          <a:p>
            <a:endParaRPr lang="en-US" dirty="0"/>
          </a:p>
          <a:p>
            <a:r>
              <a:rPr lang="en-US" dirty="0"/>
              <a:t>There are no specific guidelines for qualifiers</a:t>
            </a:r>
          </a:p>
        </p:txBody>
      </p:sp>
    </p:spTree>
    <p:extLst>
      <p:ext uri="{BB962C8B-B14F-4D97-AF65-F5344CB8AC3E}">
        <p14:creationId xmlns:p14="http://schemas.microsoft.com/office/powerpoint/2010/main" val="55442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6D1F1-044A-45FF-B3AE-DFBD7903F8B3}"/>
              </a:ext>
            </a:extLst>
          </p:cNvPr>
          <p:cNvSpPr>
            <a:spLocks noGrp="1"/>
          </p:cNvSpPr>
          <p:nvPr>
            <p:ph type="title"/>
          </p:nvPr>
        </p:nvSpPr>
        <p:spPr/>
        <p:txBody>
          <a:bodyPr/>
          <a:lstStyle/>
          <a:p>
            <a:pPr algn="ctr"/>
            <a:r>
              <a:rPr lang="en-US" dirty="0"/>
              <a:t>Qualifier – Character 7 (Med/Surg)</a:t>
            </a:r>
          </a:p>
        </p:txBody>
      </p:sp>
      <p:sp>
        <p:nvSpPr>
          <p:cNvPr id="3" name="Content Placeholder 2">
            <a:extLst>
              <a:ext uri="{FF2B5EF4-FFF2-40B4-BE49-F238E27FC236}">
                <a16:creationId xmlns:a16="http://schemas.microsoft.com/office/drawing/2014/main" id="{A9F248AF-B81A-21DF-57A6-6B04672439BE}"/>
              </a:ext>
            </a:extLst>
          </p:cNvPr>
          <p:cNvSpPr>
            <a:spLocks noGrp="1"/>
          </p:cNvSpPr>
          <p:nvPr>
            <p:ph idx="1"/>
          </p:nvPr>
        </p:nvSpPr>
        <p:spPr/>
        <p:txBody>
          <a:bodyPr/>
          <a:lstStyle/>
          <a:p>
            <a:r>
              <a:rPr lang="en-US" dirty="0"/>
              <a:t>Qualifiers describe specific attributes of the procedure</a:t>
            </a:r>
          </a:p>
          <a:p>
            <a:endParaRPr lang="en-US" dirty="0"/>
          </a:p>
          <a:p>
            <a:r>
              <a:rPr lang="en-US" dirty="0"/>
              <a:t>Examples of Qualifiers:</a:t>
            </a:r>
          </a:p>
          <a:p>
            <a:endParaRPr lang="en-US" dirty="0"/>
          </a:p>
          <a:p>
            <a:pPr marL="457200" lvl="1" indent="0">
              <a:buNone/>
            </a:pPr>
            <a:r>
              <a:rPr lang="en-US" dirty="0"/>
              <a:t>	T	Stereotactic</a:t>
            </a:r>
          </a:p>
          <a:p>
            <a:pPr marL="457200" lvl="1" indent="0">
              <a:buNone/>
            </a:pPr>
            <a:r>
              <a:rPr lang="en-US" dirty="0"/>
              <a:t>	V	Diagnostic Stereotactic</a:t>
            </a:r>
          </a:p>
          <a:p>
            <a:pPr marL="457200" lvl="1" indent="0">
              <a:buNone/>
            </a:pPr>
            <a:r>
              <a:rPr lang="en-US" dirty="0"/>
              <a:t>	X	Diagnostic</a:t>
            </a:r>
          </a:p>
          <a:p>
            <a:pPr marL="457200" lvl="1" indent="0">
              <a:buNone/>
            </a:pPr>
            <a:r>
              <a:rPr lang="en-US" dirty="0"/>
              <a:t>	Z	No Qualifier</a:t>
            </a:r>
          </a:p>
        </p:txBody>
      </p:sp>
    </p:spTree>
    <p:extLst>
      <p:ext uri="{BB962C8B-B14F-4D97-AF65-F5344CB8AC3E}">
        <p14:creationId xmlns:p14="http://schemas.microsoft.com/office/powerpoint/2010/main" val="384675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B2FFD-CF3B-E53B-057C-0423B1089C75}"/>
              </a:ext>
            </a:extLst>
          </p:cNvPr>
          <p:cNvSpPr>
            <a:spLocks noGrp="1"/>
          </p:cNvSpPr>
          <p:nvPr>
            <p:ph type="title"/>
          </p:nvPr>
        </p:nvSpPr>
        <p:spPr/>
        <p:txBody>
          <a:bodyPr/>
          <a:lstStyle/>
          <a:p>
            <a:pPr algn="ctr"/>
            <a:r>
              <a:rPr lang="en-US" dirty="0"/>
              <a:t>Qualifier</a:t>
            </a:r>
          </a:p>
        </p:txBody>
      </p:sp>
      <p:sp>
        <p:nvSpPr>
          <p:cNvPr id="3" name="Content Placeholder 2">
            <a:extLst>
              <a:ext uri="{FF2B5EF4-FFF2-40B4-BE49-F238E27FC236}">
                <a16:creationId xmlns:a16="http://schemas.microsoft.com/office/drawing/2014/main" id="{54A94ADA-77CD-409D-5CC4-CD2D9978097C}"/>
              </a:ext>
            </a:extLst>
          </p:cNvPr>
          <p:cNvSpPr>
            <a:spLocks noGrp="1"/>
          </p:cNvSpPr>
          <p:nvPr>
            <p:ph idx="1"/>
          </p:nvPr>
        </p:nvSpPr>
        <p:spPr/>
        <p:txBody>
          <a:bodyPr/>
          <a:lstStyle/>
          <a:p>
            <a:r>
              <a:rPr lang="en-US" dirty="0"/>
              <a:t>Other Examples:</a:t>
            </a:r>
          </a:p>
          <a:p>
            <a:endParaRPr lang="en-US" dirty="0"/>
          </a:p>
          <a:p>
            <a:pPr lvl="1"/>
            <a:r>
              <a:rPr lang="en-US" dirty="0"/>
              <a:t>Type of Transplant</a:t>
            </a:r>
          </a:p>
          <a:p>
            <a:pPr lvl="1"/>
            <a:endParaRPr lang="en-US" dirty="0"/>
          </a:p>
          <a:p>
            <a:pPr lvl="1"/>
            <a:r>
              <a:rPr lang="en-US" dirty="0"/>
              <a:t>Second site for a bypass</a:t>
            </a:r>
          </a:p>
          <a:p>
            <a:pPr lvl="1"/>
            <a:endParaRPr lang="en-US" dirty="0"/>
          </a:p>
          <a:p>
            <a:pPr lvl="1"/>
            <a:r>
              <a:rPr lang="en-US" dirty="0"/>
              <a:t>Other – Let the documentation be your guide</a:t>
            </a:r>
          </a:p>
        </p:txBody>
      </p:sp>
    </p:spTree>
    <p:extLst>
      <p:ext uri="{BB962C8B-B14F-4D97-AF65-F5344CB8AC3E}">
        <p14:creationId xmlns:p14="http://schemas.microsoft.com/office/powerpoint/2010/main" val="3365657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QUESTIONS</a:t>
            </a:r>
          </a:p>
        </p:txBody>
      </p:sp>
      <p:pic>
        <p:nvPicPr>
          <p:cNvPr id="4" name="Picture 2" descr="C:\Users\Pietro Ingrande\AppData\Local\Microsoft\Windows\Temporary Internet Files\Content.IE5\MW5DABD1\MC900434403[1].wmf"/>
          <p:cNvPicPr>
            <a:picLocks noGrp="1" noChangeAspect="1" noChangeArrowheads="1"/>
          </p:cNvPicPr>
          <p:nvPr>
            <p:ph idx="1"/>
          </p:nvPr>
        </p:nvPicPr>
        <p:blipFill>
          <a:blip r:embed="rId2" cstate="print"/>
          <a:stretch>
            <a:fillRect/>
          </a:stretch>
        </p:blipFill>
        <p:spPr bwMode="auto">
          <a:xfrm>
            <a:off x="4598423" y="2474912"/>
            <a:ext cx="1362075" cy="19081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B073A-2D65-E906-0FE6-30AE5D182104}"/>
              </a:ext>
            </a:extLst>
          </p:cNvPr>
          <p:cNvSpPr>
            <a:spLocks noGrp="1"/>
          </p:cNvSpPr>
          <p:nvPr>
            <p:ph type="title"/>
          </p:nvPr>
        </p:nvSpPr>
        <p:spPr/>
        <p:txBody>
          <a:bodyPr/>
          <a:lstStyle/>
          <a:p>
            <a:pPr algn="ctr"/>
            <a:r>
              <a:rPr lang="en-US" dirty="0"/>
              <a:t>What is ICD-10-PCS?</a:t>
            </a:r>
          </a:p>
        </p:txBody>
      </p:sp>
      <p:sp>
        <p:nvSpPr>
          <p:cNvPr id="3" name="Content Placeholder 2">
            <a:extLst>
              <a:ext uri="{FF2B5EF4-FFF2-40B4-BE49-F238E27FC236}">
                <a16:creationId xmlns:a16="http://schemas.microsoft.com/office/drawing/2014/main" id="{57B0FCCF-1214-9BE4-93F3-7FCF73C1C9D7}"/>
              </a:ext>
            </a:extLst>
          </p:cNvPr>
          <p:cNvSpPr>
            <a:spLocks noGrp="1"/>
          </p:cNvSpPr>
          <p:nvPr>
            <p:ph idx="1"/>
          </p:nvPr>
        </p:nvSpPr>
        <p:spPr/>
        <p:txBody>
          <a:bodyPr>
            <a:normAutofit lnSpcReduction="10000"/>
          </a:bodyPr>
          <a:lstStyle/>
          <a:p>
            <a:r>
              <a:rPr lang="en-US" dirty="0"/>
              <a:t>ICD-10-PCS  (International Classification of Diseases, Procedural Coding System) is a classification of operations and procedures developed specifically for use in the United States and is not part of the WHO classification.</a:t>
            </a:r>
          </a:p>
          <a:p>
            <a:endParaRPr lang="en-US" dirty="0"/>
          </a:p>
          <a:p>
            <a:r>
              <a:rPr lang="en-US" dirty="0"/>
              <a:t>ICD-10-PCS is used to report procedures performed in the inpatient setting.</a:t>
            </a:r>
          </a:p>
          <a:p>
            <a:endParaRPr lang="en-US" dirty="0"/>
          </a:p>
          <a:p>
            <a:r>
              <a:rPr lang="en-US" dirty="0"/>
              <a:t>CPT procedure codes are used to report procedures performed in the outpatient setting</a:t>
            </a:r>
          </a:p>
          <a:p>
            <a:endParaRPr lang="en-US" dirty="0"/>
          </a:p>
        </p:txBody>
      </p:sp>
    </p:spTree>
    <p:extLst>
      <p:ext uri="{BB962C8B-B14F-4D97-AF65-F5344CB8AC3E}">
        <p14:creationId xmlns:p14="http://schemas.microsoft.com/office/powerpoint/2010/main" val="1377574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US</a:t>
            </a:r>
          </a:p>
        </p:txBody>
      </p:sp>
      <p:sp>
        <p:nvSpPr>
          <p:cNvPr id="3" name="Content Placeholder 2"/>
          <p:cNvSpPr>
            <a:spLocks noGrp="1"/>
          </p:cNvSpPr>
          <p:nvPr>
            <p:ph idx="1"/>
          </p:nvPr>
        </p:nvSpPr>
        <p:spPr/>
        <p:txBody>
          <a:bodyPr>
            <a:normAutofit/>
          </a:bodyPr>
          <a:lstStyle/>
          <a:p>
            <a:r>
              <a:rPr lang="en-US" sz="3200" dirty="0">
                <a:hlinkClick r:id="rId2"/>
              </a:rPr>
              <a:t>https://primacodemasters.net/</a:t>
            </a:r>
            <a:endParaRPr lang="en-US" sz="3200" dirty="0"/>
          </a:p>
          <a:p>
            <a:endParaRPr lang="en-US" sz="3200" dirty="0">
              <a:hlinkClick r:id="rId3"/>
            </a:endParaRPr>
          </a:p>
          <a:p>
            <a:r>
              <a:rPr lang="en-US" sz="3200" dirty="0">
                <a:hlinkClick r:id="rId3"/>
              </a:rPr>
              <a:t>jingrande@cox.net</a:t>
            </a:r>
            <a:endParaRPr lang="en-US" sz="3200" dirty="0"/>
          </a:p>
          <a:p>
            <a:endParaRPr lang="en-US" sz="3200" dirty="0"/>
          </a:p>
          <a:p>
            <a:r>
              <a:rPr lang="en-US" sz="3200" dirty="0"/>
              <a:t>619-339-1953	</a:t>
            </a:r>
          </a:p>
          <a:p>
            <a:endParaRPr lang="en-US" sz="3200" dirty="0"/>
          </a:p>
          <a:p>
            <a:endParaRPr lang="en-US" dirty="0"/>
          </a:p>
          <a:p>
            <a:endParaRPr lang="en-US" dirty="0"/>
          </a:p>
        </p:txBody>
      </p:sp>
    </p:spTree>
    <p:extLst>
      <p:ext uri="{BB962C8B-B14F-4D97-AF65-F5344CB8AC3E}">
        <p14:creationId xmlns:p14="http://schemas.microsoft.com/office/powerpoint/2010/main" val="928004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BDAC6-A7D4-3F9E-1861-15F25E898FB0}"/>
              </a:ext>
            </a:extLst>
          </p:cNvPr>
          <p:cNvSpPr>
            <a:spLocks noGrp="1"/>
          </p:cNvSpPr>
          <p:nvPr>
            <p:ph type="title"/>
          </p:nvPr>
        </p:nvSpPr>
        <p:spPr/>
        <p:txBody>
          <a:bodyPr/>
          <a:lstStyle/>
          <a:p>
            <a:pPr algn="ctr"/>
            <a:r>
              <a:rPr lang="en-US" dirty="0"/>
              <a:t>History</a:t>
            </a:r>
          </a:p>
        </p:txBody>
      </p:sp>
      <p:sp>
        <p:nvSpPr>
          <p:cNvPr id="3" name="Content Placeholder 2">
            <a:extLst>
              <a:ext uri="{FF2B5EF4-FFF2-40B4-BE49-F238E27FC236}">
                <a16:creationId xmlns:a16="http://schemas.microsoft.com/office/drawing/2014/main" id="{2D59C0C0-404D-A0EE-04A7-BC1C96E85D78}"/>
              </a:ext>
            </a:extLst>
          </p:cNvPr>
          <p:cNvSpPr>
            <a:spLocks noGrp="1"/>
          </p:cNvSpPr>
          <p:nvPr>
            <p:ph idx="1"/>
          </p:nvPr>
        </p:nvSpPr>
        <p:spPr/>
        <p:txBody>
          <a:bodyPr/>
          <a:lstStyle/>
          <a:p>
            <a:r>
              <a:rPr lang="en-US" dirty="0"/>
              <a:t>ICD-10-PCS was developed by 3M under contract with CMS (Center for Medicare &amp; Medicaid Services)</a:t>
            </a:r>
          </a:p>
          <a:p>
            <a:endParaRPr lang="en-US" dirty="0"/>
          </a:p>
          <a:p>
            <a:r>
              <a:rPr lang="en-US" dirty="0"/>
              <a:t>Used only in the United States and implemented on October 1, 2015, specifically for reporting inpatient surgeries and procedures.</a:t>
            </a:r>
          </a:p>
          <a:p>
            <a:endParaRPr lang="en-US" dirty="0"/>
          </a:p>
          <a:p>
            <a:r>
              <a:rPr lang="en-US" dirty="0"/>
              <a:t>ICD-10-PCS is overseen by NCHS (National Center Health Statistics) and CMS with updates and changes each October 1, and the following April 1 of each fiscal year. </a:t>
            </a:r>
          </a:p>
        </p:txBody>
      </p:sp>
    </p:spTree>
    <p:extLst>
      <p:ext uri="{BB962C8B-B14F-4D97-AF65-F5344CB8AC3E}">
        <p14:creationId xmlns:p14="http://schemas.microsoft.com/office/powerpoint/2010/main" val="143988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2D5E-9809-CE35-65FA-27C4F4219BF1}"/>
              </a:ext>
            </a:extLst>
          </p:cNvPr>
          <p:cNvSpPr>
            <a:spLocks noGrp="1"/>
          </p:cNvSpPr>
          <p:nvPr>
            <p:ph type="title"/>
          </p:nvPr>
        </p:nvSpPr>
        <p:spPr/>
        <p:txBody>
          <a:bodyPr/>
          <a:lstStyle/>
          <a:p>
            <a:pPr algn="ctr"/>
            <a:r>
              <a:rPr lang="en-US" dirty="0"/>
              <a:t>Keys to Proper Code Assignment</a:t>
            </a:r>
          </a:p>
        </p:txBody>
      </p:sp>
      <p:sp>
        <p:nvSpPr>
          <p:cNvPr id="3" name="Content Placeholder 2">
            <a:extLst>
              <a:ext uri="{FF2B5EF4-FFF2-40B4-BE49-F238E27FC236}">
                <a16:creationId xmlns:a16="http://schemas.microsoft.com/office/drawing/2014/main" id="{12D27428-A0B4-D754-7956-75D58655EE6A}"/>
              </a:ext>
            </a:extLst>
          </p:cNvPr>
          <p:cNvSpPr>
            <a:spLocks noGrp="1"/>
          </p:cNvSpPr>
          <p:nvPr>
            <p:ph idx="1"/>
          </p:nvPr>
        </p:nvSpPr>
        <p:spPr/>
        <p:txBody>
          <a:bodyPr/>
          <a:lstStyle/>
          <a:p>
            <a:r>
              <a:rPr lang="en-US" dirty="0"/>
              <a:t>Coding professionals must understand the format and structure of ICD-10-PCS.</a:t>
            </a:r>
          </a:p>
          <a:p>
            <a:pPr lvl="1"/>
            <a:r>
              <a:rPr lang="en-US" dirty="0"/>
              <a:t>Includes the meaning of the 7 characters</a:t>
            </a:r>
          </a:p>
          <a:p>
            <a:pPr lvl="1"/>
            <a:r>
              <a:rPr lang="en-US" dirty="0"/>
              <a:t>Root operation definitions</a:t>
            </a:r>
          </a:p>
          <a:p>
            <a:pPr lvl="1"/>
            <a:r>
              <a:rPr lang="en-US" dirty="0"/>
              <a:t>Approaches</a:t>
            </a:r>
          </a:p>
          <a:p>
            <a:pPr marL="457200" lvl="1" indent="0">
              <a:buNone/>
            </a:pPr>
            <a:endParaRPr lang="en-US" dirty="0"/>
          </a:p>
          <a:p>
            <a:r>
              <a:rPr lang="en-US" dirty="0"/>
              <a:t>Coding professionals must understand the Official Coding Rules &amp; Guidelines for ICD-10-PCS as well as keeping current with Coding Clinic.</a:t>
            </a:r>
          </a:p>
          <a:p>
            <a:endParaRPr lang="en-US" dirty="0"/>
          </a:p>
          <a:p>
            <a:endParaRPr lang="en-US" dirty="0"/>
          </a:p>
        </p:txBody>
      </p:sp>
    </p:spTree>
    <p:extLst>
      <p:ext uri="{BB962C8B-B14F-4D97-AF65-F5344CB8AC3E}">
        <p14:creationId xmlns:p14="http://schemas.microsoft.com/office/powerpoint/2010/main" val="739853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0CCE4-55E4-BF5E-CF2C-1FAA3B09A797}"/>
              </a:ext>
            </a:extLst>
          </p:cNvPr>
          <p:cNvSpPr>
            <a:spLocks noGrp="1"/>
          </p:cNvSpPr>
          <p:nvPr>
            <p:ph type="title"/>
          </p:nvPr>
        </p:nvSpPr>
        <p:spPr/>
        <p:txBody>
          <a:bodyPr/>
          <a:lstStyle/>
          <a:p>
            <a:pPr algn="ctr"/>
            <a:r>
              <a:rPr lang="en-US" dirty="0"/>
              <a:t>Format/Structure</a:t>
            </a:r>
          </a:p>
        </p:txBody>
      </p:sp>
      <p:sp>
        <p:nvSpPr>
          <p:cNvPr id="3" name="Content Placeholder 2">
            <a:extLst>
              <a:ext uri="{FF2B5EF4-FFF2-40B4-BE49-F238E27FC236}">
                <a16:creationId xmlns:a16="http://schemas.microsoft.com/office/drawing/2014/main" id="{E53C8F84-DEC0-1FC4-2A25-3A4B72CCF0BA}"/>
              </a:ext>
            </a:extLst>
          </p:cNvPr>
          <p:cNvSpPr>
            <a:spLocks noGrp="1"/>
          </p:cNvSpPr>
          <p:nvPr>
            <p:ph idx="1"/>
          </p:nvPr>
        </p:nvSpPr>
        <p:spPr>
          <a:xfrm>
            <a:off x="1120000" y="1769346"/>
            <a:ext cx="10233800" cy="4952833"/>
          </a:xfrm>
        </p:spPr>
        <p:txBody>
          <a:bodyPr>
            <a:normAutofit lnSpcReduction="10000"/>
          </a:bodyPr>
          <a:lstStyle/>
          <a:p>
            <a:r>
              <a:rPr lang="en-US" dirty="0"/>
              <a:t>ICD-10-PCS includes:</a:t>
            </a:r>
          </a:p>
          <a:p>
            <a:endParaRPr lang="en-US" dirty="0"/>
          </a:p>
          <a:p>
            <a:r>
              <a:rPr lang="en-US" dirty="0"/>
              <a:t>Alphabetical Index:  A-Z listing of operations and procedures</a:t>
            </a:r>
          </a:p>
          <a:p>
            <a:endParaRPr lang="en-US" dirty="0"/>
          </a:p>
          <a:p>
            <a:r>
              <a:rPr lang="en-US" dirty="0"/>
              <a:t>Tables: Composed of Grids that identify the body part, approach, device, and qualifier</a:t>
            </a:r>
          </a:p>
          <a:p>
            <a:endParaRPr lang="en-US" dirty="0"/>
          </a:p>
          <a:p>
            <a:r>
              <a:rPr lang="en-US" dirty="0"/>
              <a:t>Code structure is alpha numeric.  </a:t>
            </a:r>
          </a:p>
          <a:p>
            <a:pPr lvl="1"/>
            <a:r>
              <a:rPr lang="en-US" dirty="0"/>
              <a:t>Values include digits 0-9 and letters A-H, J-N, and P-Z</a:t>
            </a:r>
          </a:p>
          <a:p>
            <a:pPr lvl="1"/>
            <a:r>
              <a:rPr lang="en-US" dirty="0"/>
              <a:t>The Letters O and I are not used as these can be confused with numbers 0 and 1.</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006754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063D1-73F4-CFC6-43A0-7FA1A893DFAB}"/>
              </a:ext>
            </a:extLst>
          </p:cNvPr>
          <p:cNvSpPr>
            <a:spLocks noGrp="1"/>
          </p:cNvSpPr>
          <p:nvPr>
            <p:ph type="title"/>
          </p:nvPr>
        </p:nvSpPr>
        <p:spPr/>
        <p:txBody>
          <a:bodyPr/>
          <a:lstStyle/>
          <a:p>
            <a:pPr algn="ctr"/>
            <a:r>
              <a:rPr lang="en-US" dirty="0"/>
              <a:t>Alphabetical Index</a:t>
            </a:r>
          </a:p>
        </p:txBody>
      </p:sp>
      <p:sp>
        <p:nvSpPr>
          <p:cNvPr id="3" name="Content Placeholder 2">
            <a:extLst>
              <a:ext uri="{FF2B5EF4-FFF2-40B4-BE49-F238E27FC236}">
                <a16:creationId xmlns:a16="http://schemas.microsoft.com/office/drawing/2014/main" id="{B5B5D24A-AE6B-2CD5-F211-F8BB8D9C077D}"/>
              </a:ext>
            </a:extLst>
          </p:cNvPr>
          <p:cNvSpPr>
            <a:spLocks noGrp="1"/>
          </p:cNvSpPr>
          <p:nvPr>
            <p:ph idx="1"/>
          </p:nvPr>
        </p:nvSpPr>
        <p:spPr/>
        <p:txBody>
          <a:bodyPr>
            <a:normAutofit lnSpcReduction="10000"/>
          </a:bodyPr>
          <a:lstStyle/>
          <a:p>
            <a:r>
              <a:rPr lang="en-US" dirty="0"/>
              <a:t>A-Z listing of all operations and procedures</a:t>
            </a:r>
          </a:p>
          <a:p>
            <a:endParaRPr lang="en-US" dirty="0"/>
          </a:p>
          <a:p>
            <a:r>
              <a:rPr lang="en-US" dirty="0"/>
              <a:t>Coders will use the alphabetical index to look up procedure to find the first 3-4 characters of a code (in some cases all 7 characters may be listed).</a:t>
            </a:r>
          </a:p>
          <a:p>
            <a:endParaRPr lang="en-US" dirty="0"/>
          </a:p>
          <a:p>
            <a:r>
              <a:rPr lang="en-US" dirty="0"/>
              <a:t>The first 3 characters of the code will identify the appropriate table with the first character identifying the section, second character identifying the body system and third character identifying the root operation.</a:t>
            </a:r>
          </a:p>
        </p:txBody>
      </p:sp>
    </p:spTree>
    <p:extLst>
      <p:ext uri="{BB962C8B-B14F-4D97-AF65-F5344CB8AC3E}">
        <p14:creationId xmlns:p14="http://schemas.microsoft.com/office/powerpoint/2010/main" val="2131706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BAF22-A60A-B4B8-1433-ADDAF7DAC2EF}"/>
              </a:ext>
            </a:extLst>
          </p:cNvPr>
          <p:cNvSpPr>
            <a:spLocks noGrp="1"/>
          </p:cNvSpPr>
          <p:nvPr>
            <p:ph type="title"/>
          </p:nvPr>
        </p:nvSpPr>
        <p:spPr/>
        <p:txBody>
          <a:bodyPr/>
          <a:lstStyle/>
          <a:p>
            <a:pPr algn="ctr"/>
            <a:r>
              <a:rPr lang="en-US" dirty="0"/>
              <a:t>Alphabetical Index</a:t>
            </a:r>
          </a:p>
        </p:txBody>
      </p:sp>
      <p:sp>
        <p:nvSpPr>
          <p:cNvPr id="3" name="Content Placeholder 2">
            <a:extLst>
              <a:ext uri="{FF2B5EF4-FFF2-40B4-BE49-F238E27FC236}">
                <a16:creationId xmlns:a16="http://schemas.microsoft.com/office/drawing/2014/main" id="{0DEA73CA-1E41-1392-543A-FB0457B667CC}"/>
              </a:ext>
            </a:extLst>
          </p:cNvPr>
          <p:cNvSpPr>
            <a:spLocks noGrp="1"/>
          </p:cNvSpPr>
          <p:nvPr>
            <p:ph idx="1"/>
          </p:nvPr>
        </p:nvSpPr>
        <p:spPr/>
        <p:txBody>
          <a:bodyPr/>
          <a:lstStyle/>
          <a:p>
            <a:r>
              <a:rPr lang="en-US" dirty="0"/>
              <a:t>The key to proper code assignment with ICD-10-PCS is identifying the proper root operation.</a:t>
            </a:r>
          </a:p>
          <a:p>
            <a:endParaRPr lang="en-US" dirty="0"/>
          </a:p>
          <a:p>
            <a:r>
              <a:rPr lang="en-US" dirty="0"/>
              <a:t>Do so, and your book will provide you with the first 3-4 characters of the proper code.  </a:t>
            </a:r>
          </a:p>
          <a:p>
            <a:endParaRPr lang="en-US" dirty="0"/>
          </a:p>
          <a:p>
            <a:r>
              <a:rPr lang="en-US" dirty="0"/>
              <a:t>You then go to the appropriate table to assign the remaining characters.</a:t>
            </a:r>
          </a:p>
        </p:txBody>
      </p:sp>
    </p:spTree>
    <p:extLst>
      <p:ext uri="{BB962C8B-B14F-4D97-AF65-F5344CB8AC3E}">
        <p14:creationId xmlns:p14="http://schemas.microsoft.com/office/powerpoint/2010/main" val="1667788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C01B0-C112-C1DF-74D3-93452A31E12F}"/>
              </a:ext>
            </a:extLst>
          </p:cNvPr>
          <p:cNvSpPr>
            <a:spLocks noGrp="1"/>
          </p:cNvSpPr>
          <p:nvPr>
            <p:ph type="title"/>
          </p:nvPr>
        </p:nvSpPr>
        <p:spPr/>
        <p:txBody>
          <a:bodyPr/>
          <a:lstStyle/>
          <a:p>
            <a:pPr algn="ctr"/>
            <a:r>
              <a:rPr lang="en-US" dirty="0"/>
              <a:t>Example:</a:t>
            </a:r>
          </a:p>
        </p:txBody>
      </p:sp>
      <p:sp>
        <p:nvSpPr>
          <p:cNvPr id="3" name="Content Placeholder 2">
            <a:extLst>
              <a:ext uri="{FF2B5EF4-FFF2-40B4-BE49-F238E27FC236}">
                <a16:creationId xmlns:a16="http://schemas.microsoft.com/office/drawing/2014/main" id="{232C0C90-F599-59FE-3182-5634AD45D851}"/>
              </a:ext>
            </a:extLst>
          </p:cNvPr>
          <p:cNvSpPr>
            <a:spLocks noGrp="1"/>
          </p:cNvSpPr>
          <p:nvPr>
            <p:ph idx="1"/>
          </p:nvPr>
        </p:nvSpPr>
        <p:spPr>
          <a:xfrm>
            <a:off x="1120000" y="1563329"/>
            <a:ext cx="10233800" cy="4613634"/>
          </a:xfrm>
        </p:spPr>
        <p:txBody>
          <a:bodyPr>
            <a:normAutofit lnSpcReduction="10000"/>
          </a:bodyPr>
          <a:lstStyle/>
          <a:p>
            <a:r>
              <a:rPr lang="en-US" b="1" dirty="0"/>
              <a:t>Cholangiogram</a:t>
            </a:r>
          </a:p>
          <a:p>
            <a:pPr lvl="1"/>
            <a:r>
              <a:rPr lang="en-US" dirty="0"/>
              <a:t>See Plain Radiography, Hepatobiliary System and Pancreas </a:t>
            </a:r>
            <a:r>
              <a:rPr lang="en-US" b="1" u="sng" dirty="0" err="1"/>
              <a:t>BFo</a:t>
            </a:r>
            <a:endParaRPr lang="en-US" b="1" u="sng" dirty="0"/>
          </a:p>
          <a:p>
            <a:pPr lvl="1"/>
            <a:r>
              <a:rPr lang="en-US" dirty="0"/>
              <a:t>See Fluoroscopy, Hepatobiliary System and Pancreas </a:t>
            </a:r>
            <a:r>
              <a:rPr lang="en-US" b="1" u="sng" dirty="0"/>
              <a:t>BF1</a:t>
            </a:r>
          </a:p>
          <a:p>
            <a:pPr marL="457200" lvl="1" indent="0">
              <a:buNone/>
            </a:pPr>
            <a:endParaRPr lang="en-US" dirty="0"/>
          </a:p>
          <a:p>
            <a:r>
              <a:rPr lang="en-US" b="1" dirty="0"/>
              <a:t>Cholecystectomy</a:t>
            </a:r>
          </a:p>
          <a:p>
            <a:pPr lvl="1"/>
            <a:r>
              <a:rPr lang="en-US" dirty="0"/>
              <a:t>See Excision, Gallbladder </a:t>
            </a:r>
            <a:r>
              <a:rPr lang="en-US" b="1" u="sng" dirty="0"/>
              <a:t>0FB4</a:t>
            </a:r>
          </a:p>
          <a:p>
            <a:pPr lvl="1"/>
            <a:r>
              <a:rPr lang="en-US" dirty="0"/>
              <a:t>See Resection,  Gallbladder </a:t>
            </a:r>
            <a:r>
              <a:rPr lang="en-US" b="1" u="sng" dirty="0"/>
              <a:t>0FT4</a:t>
            </a:r>
          </a:p>
          <a:p>
            <a:pPr lvl="1"/>
            <a:endParaRPr lang="en-US" dirty="0"/>
          </a:p>
          <a:p>
            <a:r>
              <a:rPr lang="en-US" b="1" dirty="0" err="1"/>
              <a:t>Cholecystojejunostomy</a:t>
            </a:r>
            <a:endParaRPr lang="en-US" b="1" dirty="0"/>
          </a:p>
          <a:p>
            <a:pPr lvl="1"/>
            <a:r>
              <a:rPr lang="en-US" dirty="0"/>
              <a:t>See Bypass, Hepatobiliary System and Pancreas </a:t>
            </a:r>
            <a:r>
              <a:rPr lang="en-US" b="1" u="sng" dirty="0"/>
              <a:t>0F1</a:t>
            </a:r>
          </a:p>
          <a:p>
            <a:pPr lvl="1"/>
            <a:r>
              <a:rPr lang="en-US" dirty="0"/>
              <a:t>See Drainage, Hepatobiliary System and Pancreas </a:t>
            </a:r>
            <a:r>
              <a:rPr lang="en-US" b="1" u="sng" dirty="0"/>
              <a:t>0F9</a:t>
            </a:r>
            <a:endParaRPr lang="en-US" dirty="0"/>
          </a:p>
        </p:txBody>
      </p:sp>
    </p:spTree>
    <p:extLst>
      <p:ext uri="{BB962C8B-B14F-4D97-AF65-F5344CB8AC3E}">
        <p14:creationId xmlns:p14="http://schemas.microsoft.com/office/powerpoint/2010/main" val="413400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Depth</Template>
  <TotalTime>186</TotalTime>
  <Words>1875</Words>
  <Application>Microsoft Office PowerPoint</Application>
  <PresentationFormat>Widescreen</PresentationFormat>
  <Paragraphs>317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Aptos</vt:lpstr>
      <vt:lpstr>Arial</vt:lpstr>
      <vt:lpstr>Corbel</vt:lpstr>
      <vt:lpstr>Courier New</vt:lpstr>
      <vt:lpstr>Depth</vt:lpstr>
      <vt:lpstr>Introduction to ICD-10-PCS</vt:lpstr>
      <vt:lpstr>Disclaimer</vt:lpstr>
      <vt:lpstr>What is ICD-10-PCS?</vt:lpstr>
      <vt:lpstr>History</vt:lpstr>
      <vt:lpstr>Keys to Proper Code Assignment</vt:lpstr>
      <vt:lpstr>Format/Structure</vt:lpstr>
      <vt:lpstr>Alphabetical Index</vt:lpstr>
      <vt:lpstr>Alphabetical Index</vt:lpstr>
      <vt:lpstr>Example:</vt:lpstr>
      <vt:lpstr>Tables</vt:lpstr>
      <vt:lpstr>Example</vt:lpstr>
      <vt:lpstr>Meaning of the 7 Characters</vt:lpstr>
      <vt:lpstr>Sections – Character 1 (Med/Surg</vt:lpstr>
      <vt:lpstr>Body Systems – Character 2 (Med/Surg</vt:lpstr>
      <vt:lpstr>Body Systems – Character 2 (Med/Surg</vt:lpstr>
      <vt:lpstr>Body Systems </vt:lpstr>
      <vt:lpstr>Root Operations – Character 3 (Med Surg)</vt:lpstr>
      <vt:lpstr>Root Operations – Character 3 (Med Surg)</vt:lpstr>
      <vt:lpstr>Root Operation</vt:lpstr>
      <vt:lpstr>Body Part – Character 4 (Med Surg)</vt:lpstr>
      <vt:lpstr>Approach – Character 5 (Med/Surg</vt:lpstr>
      <vt:lpstr>Approach – Character 5 (Med/Surg</vt:lpstr>
      <vt:lpstr>Approach</vt:lpstr>
      <vt:lpstr>Device –Character 6 (Med/Surg)</vt:lpstr>
      <vt:lpstr>Device</vt:lpstr>
      <vt:lpstr>Qualifier Character 7 (Med Surg)</vt:lpstr>
      <vt:lpstr>Qualifier – Character 7 (Med/Surg)</vt:lpstr>
      <vt:lpstr>Qualifier</vt:lpstr>
      <vt:lpstr>QUESTIONS</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Pietro Ingrande</dc:creator>
  <cp:lastModifiedBy>Pietro Ingrande</cp:lastModifiedBy>
  <cp:revision>1</cp:revision>
  <dcterms:created xsi:type="dcterms:W3CDTF">2025-02-07T14:34:49Z</dcterms:created>
  <dcterms:modified xsi:type="dcterms:W3CDTF">2025-05-09T13:09:30Z</dcterms:modified>
</cp:coreProperties>
</file>