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61896-3C93-4D4D-9B4D-E2739CD6011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A4C31-881B-4067-87A8-00E2E3721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3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A4C31-881B-4067-87A8-00E2E37214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5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9CE6-7732-9BE4-EAB6-83DFF5A48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54937-78F2-0CB2-0093-FC8530BFD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D1F57-B360-822A-5EB7-CE0E3BD1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7D59-0709-4821-980D-0EAC567333C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879C5-16A0-E8F9-D039-EB4D70AC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9B14D-9F28-5097-0A07-2225CBCD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32-EB0A-4DAC-A862-DEB1A200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3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02AD-73EB-E722-63E6-5338413F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001A9-8586-78BE-1A1B-6425CC67D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DCC1C-937F-707D-3427-1EBD59A5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7D59-0709-4821-980D-0EAC567333C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9900E-0317-AB64-D9AF-C983F734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C427B-53D6-1C1D-334D-C51208BE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32-EB0A-4DAC-A862-DEB1A200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1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747CD-3160-24EE-FBBB-83F246F4B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B4BC8-6AE1-B9CA-D427-2ECBED0DA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DC692-CEF7-2F86-CE47-534B00B6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7D59-0709-4821-980D-0EAC567333C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4D920-1309-4E9F-212D-D68B8962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8DA2-DB57-86C8-601C-FEE3862C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32-EB0A-4DAC-A862-DEB1A200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5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E82E-AD4D-D202-305F-35F3B80E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03B6-8253-3A12-A476-9980C5F5F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20395-0FEF-CD10-6BCA-6B212F82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7D59-0709-4821-980D-0EAC567333C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F8B0A-D581-4374-5FA6-18C4C6EB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ABD8-AC03-7965-0D65-CB54E0B9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32-EB0A-4DAC-A862-DEB1A200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1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0AF6-2F14-1E08-8474-9D53F450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793F3-9FBE-1470-E8E4-700B7266A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4DAE8-A051-6974-A065-B8B7590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7D59-0709-4821-980D-0EAC567333C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D86B-273C-58CC-08E0-46E72220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E7115-555A-E5A2-832F-D51B4CB9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32-EB0A-4DAC-A862-DEB1A200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14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1655-D7A8-D036-3617-B80761384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FF5BB-188C-989B-95C9-17382BA75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5A421-95E7-EA33-A982-BDD12169C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9025F-A485-B24E-570A-2D4B67E0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7D59-0709-4821-980D-0EAC567333C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DA842-1088-66FC-94AD-431A9120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C40D-F2B1-E921-D424-BD39E155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32-EB0A-4DAC-A862-DEB1A200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6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C700-E6D8-7D46-5ADA-03075B05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A9C9B-6275-6F41-803A-D8403C8AD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5A97E-B79B-D606-2541-4FF70EDF3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D5232-7184-9AE3-70BC-8852D3BC4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EAD7B-1567-4A67-C195-62DE18ADD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96134-38D2-C5D8-FED7-ACF8BFE6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7D59-0709-4821-980D-0EAC567333C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01038-9675-4162-CE8A-78BB8B99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5E45B-4697-FBE7-D19B-0A3C070A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32-EB0A-4DAC-A862-DEB1A200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8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1F1F-ECF9-3076-168B-3B7776BD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B35A8-3744-5CAC-2DC4-FB504C44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7D59-0709-4821-980D-0EAC567333C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A6B2D-14C2-1E7E-B429-D2C63691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C4EE1-B332-7AEC-4F42-3A50D28B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32-EB0A-4DAC-A862-DEB1A200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69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AE04D-9173-94BE-10A6-29C9BC44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7D59-0709-4821-980D-0EAC567333C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FB38E-E05C-4BAD-281C-B7D724A8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54E3D-6452-5C94-7A7D-E08CBD41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32-EB0A-4DAC-A862-DEB1A200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CF13-1A9B-38B7-8099-8079036C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66774-E7DC-ADE4-E5BE-EEFCA910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A709B-442B-D2A7-E468-0F1B34565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00A52-DCCC-3290-35D9-44707FEC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7D59-0709-4821-980D-0EAC567333C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81CBB-B714-0D92-66D7-87876DB7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1C763-3BAB-17D2-AB1C-E358F6AC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32-EB0A-4DAC-A862-DEB1A200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1B7C-941B-A500-6BF4-97FB93C9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B1BC3-3816-A2D0-B810-59E66A52B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0C34A-3F6B-62B5-AB43-D36FDF7A4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0AF15-4805-D9CE-24A7-60890CD2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7D59-0709-4821-980D-0EAC567333C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2DAE4-C614-DBFF-98AF-108E0319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6008A-890E-1557-1419-489C4F1B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5032-EB0A-4DAC-A862-DEB1A200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1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F7F0C-477E-00E6-3BD6-C202D494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5A69E-6E9B-FADB-C7FA-32CA94627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AAEBE-29B7-ED21-855D-2CAB682D0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47D59-0709-4821-980D-0EAC567333C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BBBE4-D76B-2B83-DE3B-6D11892F6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484A4-7A42-7F2E-D65B-B8FB9FF84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5032-EB0A-4DAC-A862-DEB1A200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9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63E0C0-2461-7005-9BFA-79B4A1D10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11" y="1062491"/>
            <a:ext cx="7271491" cy="5455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F0F08-9C55-546A-0FE1-D98287147889}"/>
              </a:ext>
            </a:extLst>
          </p:cNvPr>
          <p:cNvSpPr txBox="1"/>
          <p:nvPr/>
        </p:nvSpPr>
        <p:spPr>
          <a:xfrm>
            <a:off x="1489224" y="1454772"/>
            <a:ext cx="92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Circles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15FA3-A8DD-43F8-CAFC-C64E86260491}"/>
              </a:ext>
            </a:extLst>
          </p:cNvPr>
          <p:cNvSpPr txBox="1"/>
          <p:nvPr/>
        </p:nvSpPr>
        <p:spPr>
          <a:xfrm>
            <a:off x="2840912" y="271095"/>
            <a:ext cx="735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Mahjong tiles </a:t>
            </a:r>
            <a:r>
              <a:rPr lang="en-GB" dirty="0"/>
              <a:t>(There are 4 of each of the playing tiles and 8 flowers in total)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EBF99-BE3C-A583-A7EB-1C1F79CBDECC}"/>
              </a:ext>
            </a:extLst>
          </p:cNvPr>
          <p:cNvSpPr txBox="1"/>
          <p:nvPr/>
        </p:nvSpPr>
        <p:spPr>
          <a:xfrm>
            <a:off x="1325979" y="2528077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Bamboo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81FB-6003-0726-C813-A5E695CE522D}"/>
              </a:ext>
            </a:extLst>
          </p:cNvPr>
          <p:cNvSpPr txBox="1"/>
          <p:nvPr/>
        </p:nvSpPr>
        <p:spPr>
          <a:xfrm>
            <a:off x="1222329" y="3571718"/>
            <a:ext cx="11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Characters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F7B58-B9F2-58E1-EE84-26C79A1BCB93}"/>
              </a:ext>
            </a:extLst>
          </p:cNvPr>
          <p:cNvSpPr txBox="1"/>
          <p:nvPr/>
        </p:nvSpPr>
        <p:spPr>
          <a:xfrm>
            <a:off x="195252" y="4313681"/>
            <a:ext cx="2938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Honor Tiles</a:t>
            </a:r>
          </a:p>
          <a:p>
            <a:pPr algn="ctr"/>
            <a:r>
              <a:rPr lang="en-GB" sz="1600" b="1" dirty="0"/>
              <a:t> Winds &amp; Dragons</a:t>
            </a:r>
          </a:p>
          <a:p>
            <a:r>
              <a:rPr lang="en-GB" sz="1600" dirty="0"/>
              <a:t>        East, South, West, North</a:t>
            </a:r>
          </a:p>
          <a:p>
            <a:r>
              <a:rPr lang="en-GB" sz="1600" dirty="0"/>
              <a:t>            Red, Green &amp; White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5C616-79F6-AE97-DF06-4FFF6FA83822}"/>
              </a:ext>
            </a:extLst>
          </p:cNvPr>
          <p:cNvSpPr txBox="1"/>
          <p:nvPr/>
        </p:nvSpPr>
        <p:spPr>
          <a:xfrm>
            <a:off x="800447" y="5843741"/>
            <a:ext cx="2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Flowers &amp; Seasons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841C86-EE4A-FF67-918E-D7F0494D8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" y="32530"/>
            <a:ext cx="1479252" cy="1140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E1B120-AC6A-0465-DA48-1E08DF46BC5B}"/>
              </a:ext>
            </a:extLst>
          </p:cNvPr>
          <p:cNvSpPr txBox="1"/>
          <p:nvPr/>
        </p:nvSpPr>
        <p:spPr>
          <a:xfrm>
            <a:off x="3133434" y="666793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1             2             3             4             5              6            7             8            9</a:t>
            </a:r>
          </a:p>
        </p:txBody>
      </p:sp>
    </p:spTree>
    <p:extLst>
      <p:ext uri="{BB962C8B-B14F-4D97-AF65-F5344CB8AC3E}">
        <p14:creationId xmlns:p14="http://schemas.microsoft.com/office/powerpoint/2010/main" val="280568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54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KidzHub LA</dc:creator>
  <cp:lastModifiedBy>KidzHub LA</cp:lastModifiedBy>
  <cp:revision>10</cp:revision>
  <cp:lastPrinted>2025-04-09T23:47:06Z</cp:lastPrinted>
  <dcterms:created xsi:type="dcterms:W3CDTF">2024-05-06T20:20:16Z</dcterms:created>
  <dcterms:modified xsi:type="dcterms:W3CDTF">2025-12-03T23:41:28Z</dcterms:modified>
</cp:coreProperties>
</file>