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1.png" descr="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4.png" descr="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25.png" descr="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27.png" descr="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28.png" descr="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29.png" descr="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30.png" descr="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31.png" descr="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32.png" descr="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33.png" descr="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40.png" descr="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34.png" descr="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35.png" descr="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38.png" descr="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44.png" descr="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43.png" descr="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4.png" descr="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20.png" descr="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21.png" descr="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22.png" descr="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23.png" descr="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