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8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6" autoAdjust="0"/>
  </p:normalViewPr>
  <p:slideViewPr>
    <p:cSldViewPr>
      <p:cViewPr varScale="1">
        <p:scale>
          <a:sx n="69" d="100"/>
          <a:sy n="69" d="100"/>
        </p:scale>
        <p:origin x="256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E55C4-2168-636B-8838-5BE7C8CF0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590511-03FC-0304-DE2F-B452EEF5D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42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D534A-C1D6-2C69-4C2B-35FA5DFC1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1D2EC4-70D5-E1D4-4DC0-5E0544F7D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3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02C9F-8B01-D100-4F37-72110939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88DC0-1782-D152-EAC7-4490B0302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10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39728-77AC-E5C6-6E60-B07ECE5A2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866151-1254-36C7-8316-4E7517CB3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1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9963C-CAA3-2F53-1CC6-61777D88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73B4BC-3D17-F80A-0A93-EDE8D3AAB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9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E67D3-F410-63BA-0712-38C595C95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C46EA6-0473-CBE8-4D80-693DE79D1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92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D1FF1-525E-F63D-E4B2-A6CC4342E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F5CC9-067C-9CA3-E486-7D4E4F889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3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7F3D5-7269-3D8B-AB78-52EA3B305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3D8729-E924-34C5-391C-BC3429212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33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24E8F-6E44-2102-09F8-869C9F17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78AE2D-DA85-349B-16BC-B0008DAE7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81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0785A-DE35-D5BF-E413-A13628599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293CD2-2C04-DB0C-4AA8-F23EC651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6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7281-E2CB-D696-96D9-F22828F23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5727C9-5DD9-0EE1-970A-0971D9F4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B36BE-B9C7-2BB9-0614-FB427D713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886E6-9D50-532A-EED1-8D4B182E2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5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42590-0625-8C98-D4E8-48A0FB38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0C3C02-10D3-3C3D-CFF7-C83C649DD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68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AD44E-74ED-8220-83CB-241A5F20F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14F39F-37FC-FD5C-6812-4E1B5DDB1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9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06376-10B7-8EA2-CB68-D64AEDA44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67ED09-98CB-CCFD-3899-8287B280C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41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B88F3-9B9E-82C0-3779-907679CE8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1992C7-16D4-5EA5-C527-548BF0210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0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81137-60A1-7246-EC53-A4020C65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00570D-E6B5-85B4-318B-9495754F9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13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FF457-A166-4C53-B41D-008D93CCB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A8134-E2C8-FA62-679C-2D9F47427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66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AE264-68C2-AF94-7BF4-1E0D9A9C2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E3775-928E-C21A-AAD6-ECF69E24A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35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52A6AC-0E3F-25C9-6666-F47B6E89D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58039-85AD-30DA-389E-7161EA46A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3EA8B7-D977-137D-D082-702E7833D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3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16FCC-EE82-0CAC-D586-C3BD14521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DC8C00-5B88-77E5-045E-DDFD03414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1D703-79D5-098D-4F46-694E60ACD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824CE-4902-98EF-82E0-8E06F9AC3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32C4A-7D9F-51C5-AC15-8311C63A5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725AF9-006E-9097-32EA-8DE65DE60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3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9F7FB-4596-9FE7-6AAD-4A2591C9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EA4566-BD56-DE09-1720-B5176D022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7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CCE54-55D1-BA7B-5394-AE7D02AF0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9A50CE-2DB9-8A03-E2C5-648301333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81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Macintosh PowerPoint</Application>
  <PresentationFormat>Custom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The Hiring Tree, LLC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2026 - You've Been Ghosted</dc:title>
  <dc:subject/>
  <dc:creator>Steven J Smith</dc:creator>
  <cp:keywords/>
  <dc:description/>
  <cp:lastModifiedBy>Steven Smith</cp:lastModifiedBy>
  <cp:revision>7</cp:revision>
  <dcterms:created xsi:type="dcterms:W3CDTF">2006-08-16T00:00:00Z</dcterms:created>
  <dcterms:modified xsi:type="dcterms:W3CDTF">2026-04-03T15:46:24Z</dcterms:modified>
  <cp:category/>
  <dc:identifier>DAG2FYdKQxQ</dc:identifier>
</cp:coreProperties>
</file>