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1"/>
  </p:sldMasterIdLst>
  <p:notesMasterIdLst>
    <p:notesMasterId r:id="rId3"/>
  </p:notesMasterIdLst>
  <p:sldIdLst>
    <p:sldId id="256" r:id="rId2"/>
  </p:sldIdLst>
  <p:sldSz cx="5219700" cy="75596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B14F"/>
    <a:srgbClr val="DDDAC3"/>
    <a:srgbClr val="FEC0EC"/>
    <a:srgbClr val="79FAFF"/>
    <a:srgbClr val="DAE3F3"/>
    <a:srgbClr val="E6B9B8"/>
    <a:srgbClr val="4BACC7"/>
    <a:srgbClr val="1EBA33"/>
    <a:srgbClr val="00B1F1"/>
    <a:srgbClr val="948A5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7CF8D9A-EF99-46CC-8354-BEAB15A9291D}" v="1" dt="2025-09-28T08:48:24.55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6227"/>
    <p:restoredTop sz="94778"/>
  </p:normalViewPr>
  <p:slideViewPr>
    <p:cSldViewPr snapToGrid="0">
      <p:cViewPr>
        <p:scale>
          <a:sx n="83" d="100"/>
          <a:sy n="83" d="100"/>
        </p:scale>
        <p:origin x="468" y="28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180023" cy="180023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son Young" userId="dd4a5dca3f5a29ce" providerId="LiveId" clId="{DA69F1D5-EC95-4789-B007-DC7F75BD8B78}"/>
    <pc:docChg chg="modSld">
      <pc:chgData name="Jason Young" userId="dd4a5dca3f5a29ce" providerId="LiveId" clId="{DA69F1D5-EC95-4789-B007-DC7F75BD8B78}" dt="2025-09-28T08:48:45.139" v="35" actId="6549"/>
      <pc:docMkLst>
        <pc:docMk/>
      </pc:docMkLst>
      <pc:sldChg chg="modSp mod">
        <pc:chgData name="Jason Young" userId="dd4a5dca3f5a29ce" providerId="LiveId" clId="{DA69F1D5-EC95-4789-B007-DC7F75BD8B78}" dt="2025-09-28T08:48:45.139" v="35" actId="6549"/>
        <pc:sldMkLst>
          <pc:docMk/>
          <pc:sldMk cId="2275702032" sldId="256"/>
        </pc:sldMkLst>
        <pc:graphicFrameChg chg="mod modGraphic">
          <ac:chgData name="Jason Young" userId="dd4a5dca3f5a29ce" providerId="LiveId" clId="{DA69F1D5-EC95-4789-B007-DC7F75BD8B78}" dt="2025-09-28T08:48:45.139" v="35" actId="6549"/>
          <ac:graphicFrameMkLst>
            <pc:docMk/>
            <pc:sldMk cId="2275702032" sldId="256"/>
            <ac:graphicFrameMk id="8" creationId="{D9CBB122-EF51-707C-35D6-152B2A3A121E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FCE4EE-52AC-A34C-8146-49CDDC6020A6}" type="datetimeFigureOut">
              <a:rPr lang="en-AU" smtClean="0"/>
              <a:t>28/09/2025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63788" y="1143000"/>
            <a:ext cx="21304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7EDF6A-4784-8344-B3B9-CA6422F8B4F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8749431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521531" rtl="0" eaLnBrk="1" latinLnBrk="0" hangingPunct="1">
      <a:defRPr sz="685" kern="1200">
        <a:solidFill>
          <a:schemeClr val="tx1"/>
        </a:solidFill>
        <a:latin typeface="+mn-lt"/>
        <a:ea typeface="+mn-ea"/>
        <a:cs typeface="+mn-cs"/>
      </a:defRPr>
    </a:lvl1pPr>
    <a:lvl2pPr marL="260765" algn="l" defTabSz="521531" rtl="0" eaLnBrk="1" latinLnBrk="0" hangingPunct="1">
      <a:defRPr sz="685" kern="1200">
        <a:solidFill>
          <a:schemeClr val="tx1"/>
        </a:solidFill>
        <a:latin typeface="+mn-lt"/>
        <a:ea typeface="+mn-ea"/>
        <a:cs typeface="+mn-cs"/>
      </a:defRPr>
    </a:lvl2pPr>
    <a:lvl3pPr marL="521531" algn="l" defTabSz="521531" rtl="0" eaLnBrk="1" latinLnBrk="0" hangingPunct="1">
      <a:defRPr sz="685" kern="1200">
        <a:solidFill>
          <a:schemeClr val="tx1"/>
        </a:solidFill>
        <a:latin typeface="+mn-lt"/>
        <a:ea typeface="+mn-ea"/>
        <a:cs typeface="+mn-cs"/>
      </a:defRPr>
    </a:lvl3pPr>
    <a:lvl4pPr marL="782296" algn="l" defTabSz="521531" rtl="0" eaLnBrk="1" latinLnBrk="0" hangingPunct="1">
      <a:defRPr sz="685" kern="1200">
        <a:solidFill>
          <a:schemeClr val="tx1"/>
        </a:solidFill>
        <a:latin typeface="+mn-lt"/>
        <a:ea typeface="+mn-ea"/>
        <a:cs typeface="+mn-cs"/>
      </a:defRPr>
    </a:lvl4pPr>
    <a:lvl5pPr marL="1043061" algn="l" defTabSz="521531" rtl="0" eaLnBrk="1" latinLnBrk="0" hangingPunct="1">
      <a:defRPr sz="685" kern="1200">
        <a:solidFill>
          <a:schemeClr val="tx1"/>
        </a:solidFill>
        <a:latin typeface="+mn-lt"/>
        <a:ea typeface="+mn-ea"/>
        <a:cs typeface="+mn-cs"/>
      </a:defRPr>
    </a:lvl5pPr>
    <a:lvl6pPr marL="1303826" algn="l" defTabSz="521531" rtl="0" eaLnBrk="1" latinLnBrk="0" hangingPunct="1">
      <a:defRPr sz="685" kern="1200">
        <a:solidFill>
          <a:schemeClr val="tx1"/>
        </a:solidFill>
        <a:latin typeface="+mn-lt"/>
        <a:ea typeface="+mn-ea"/>
        <a:cs typeface="+mn-cs"/>
      </a:defRPr>
    </a:lvl6pPr>
    <a:lvl7pPr marL="1564592" algn="l" defTabSz="521531" rtl="0" eaLnBrk="1" latinLnBrk="0" hangingPunct="1">
      <a:defRPr sz="685" kern="1200">
        <a:solidFill>
          <a:schemeClr val="tx1"/>
        </a:solidFill>
        <a:latin typeface="+mn-lt"/>
        <a:ea typeface="+mn-ea"/>
        <a:cs typeface="+mn-cs"/>
      </a:defRPr>
    </a:lvl7pPr>
    <a:lvl8pPr marL="1825357" algn="l" defTabSz="521531" rtl="0" eaLnBrk="1" latinLnBrk="0" hangingPunct="1">
      <a:defRPr sz="685" kern="1200">
        <a:solidFill>
          <a:schemeClr val="tx1"/>
        </a:solidFill>
        <a:latin typeface="+mn-lt"/>
        <a:ea typeface="+mn-ea"/>
        <a:cs typeface="+mn-cs"/>
      </a:defRPr>
    </a:lvl8pPr>
    <a:lvl9pPr marL="2086122" algn="l" defTabSz="521531" rtl="0" eaLnBrk="1" latinLnBrk="0" hangingPunct="1">
      <a:defRPr sz="685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363788" y="1143000"/>
            <a:ext cx="2130425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C7EDF6A-4784-8344-B3B9-CA6422F8B4F0}" type="slidenum">
              <a:rPr lang="en-AU" smtClean="0"/>
              <a:t>1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126291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1478" y="1237197"/>
            <a:ext cx="4436745" cy="2631887"/>
          </a:xfrm>
        </p:spPr>
        <p:txBody>
          <a:bodyPr anchor="b"/>
          <a:lstStyle>
            <a:lvl1pPr algn="ctr">
              <a:defRPr sz="3425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2463" y="3970580"/>
            <a:ext cx="3914775" cy="1825171"/>
          </a:xfrm>
        </p:spPr>
        <p:txBody>
          <a:bodyPr/>
          <a:lstStyle>
            <a:lvl1pPr marL="0" indent="0" algn="ctr">
              <a:buNone/>
              <a:defRPr sz="1370"/>
            </a:lvl1pPr>
            <a:lvl2pPr marL="260970" indent="0" algn="ctr">
              <a:buNone/>
              <a:defRPr sz="1142"/>
            </a:lvl2pPr>
            <a:lvl3pPr marL="521940" indent="0" algn="ctr">
              <a:buNone/>
              <a:defRPr sz="1027"/>
            </a:lvl3pPr>
            <a:lvl4pPr marL="782909" indent="0" algn="ctr">
              <a:buNone/>
              <a:defRPr sz="913"/>
            </a:lvl4pPr>
            <a:lvl5pPr marL="1043879" indent="0" algn="ctr">
              <a:buNone/>
              <a:defRPr sz="913"/>
            </a:lvl5pPr>
            <a:lvl6pPr marL="1304849" indent="0" algn="ctr">
              <a:buNone/>
              <a:defRPr sz="913"/>
            </a:lvl6pPr>
            <a:lvl7pPr marL="1565819" indent="0" algn="ctr">
              <a:buNone/>
              <a:defRPr sz="913"/>
            </a:lvl7pPr>
            <a:lvl8pPr marL="1826788" indent="0" algn="ctr">
              <a:buNone/>
              <a:defRPr sz="913"/>
            </a:lvl8pPr>
            <a:lvl9pPr marL="2087758" indent="0" algn="ctr">
              <a:buNone/>
              <a:defRPr sz="913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0C93B-B5B7-4C46-8877-73052363305C}" type="datetimeFigureOut">
              <a:rPr lang="en-AU" smtClean="0"/>
              <a:t>28/09/2025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03982-5166-E443-9253-D19BBA48F20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63480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0C93B-B5B7-4C46-8877-73052363305C}" type="datetimeFigureOut">
              <a:rPr lang="en-AU" smtClean="0"/>
              <a:t>28/09/2025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03982-5166-E443-9253-D19BBA48F20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176468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35348" y="402483"/>
            <a:ext cx="1125498" cy="6406475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58855" y="402483"/>
            <a:ext cx="3311247" cy="6406475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0C93B-B5B7-4C46-8877-73052363305C}" type="datetimeFigureOut">
              <a:rPr lang="en-AU" smtClean="0"/>
              <a:t>28/09/2025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03982-5166-E443-9253-D19BBA48F20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2013589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0C93B-B5B7-4C46-8877-73052363305C}" type="datetimeFigureOut">
              <a:rPr lang="en-AU" smtClean="0"/>
              <a:t>28/09/2025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03982-5166-E443-9253-D19BBA48F20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814287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136" y="1884671"/>
            <a:ext cx="4501991" cy="3144614"/>
          </a:xfrm>
        </p:spPr>
        <p:txBody>
          <a:bodyPr anchor="b"/>
          <a:lstStyle>
            <a:lvl1pPr>
              <a:defRPr sz="3425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6136" y="5059035"/>
            <a:ext cx="4501991" cy="1653678"/>
          </a:xfrm>
        </p:spPr>
        <p:txBody>
          <a:bodyPr/>
          <a:lstStyle>
            <a:lvl1pPr marL="0" indent="0">
              <a:buNone/>
              <a:defRPr sz="1370">
                <a:solidFill>
                  <a:schemeClr val="tx1"/>
                </a:solidFill>
              </a:defRPr>
            </a:lvl1pPr>
            <a:lvl2pPr marL="260970" indent="0">
              <a:buNone/>
              <a:defRPr sz="1142">
                <a:solidFill>
                  <a:schemeClr val="tx1">
                    <a:tint val="75000"/>
                  </a:schemeClr>
                </a:solidFill>
              </a:defRPr>
            </a:lvl2pPr>
            <a:lvl3pPr marL="521940" indent="0">
              <a:buNone/>
              <a:defRPr sz="1027">
                <a:solidFill>
                  <a:schemeClr val="tx1">
                    <a:tint val="75000"/>
                  </a:schemeClr>
                </a:solidFill>
              </a:defRPr>
            </a:lvl3pPr>
            <a:lvl4pPr marL="782909" indent="0">
              <a:buNone/>
              <a:defRPr sz="913">
                <a:solidFill>
                  <a:schemeClr val="tx1">
                    <a:tint val="75000"/>
                  </a:schemeClr>
                </a:solidFill>
              </a:defRPr>
            </a:lvl4pPr>
            <a:lvl5pPr marL="1043879" indent="0">
              <a:buNone/>
              <a:defRPr sz="913">
                <a:solidFill>
                  <a:schemeClr val="tx1">
                    <a:tint val="75000"/>
                  </a:schemeClr>
                </a:solidFill>
              </a:defRPr>
            </a:lvl5pPr>
            <a:lvl6pPr marL="1304849" indent="0">
              <a:buNone/>
              <a:defRPr sz="913">
                <a:solidFill>
                  <a:schemeClr val="tx1">
                    <a:tint val="75000"/>
                  </a:schemeClr>
                </a:solidFill>
              </a:defRPr>
            </a:lvl6pPr>
            <a:lvl7pPr marL="1565819" indent="0">
              <a:buNone/>
              <a:defRPr sz="913">
                <a:solidFill>
                  <a:schemeClr val="tx1">
                    <a:tint val="75000"/>
                  </a:schemeClr>
                </a:solidFill>
              </a:defRPr>
            </a:lvl7pPr>
            <a:lvl8pPr marL="1826788" indent="0">
              <a:buNone/>
              <a:defRPr sz="913">
                <a:solidFill>
                  <a:schemeClr val="tx1">
                    <a:tint val="75000"/>
                  </a:schemeClr>
                </a:solidFill>
              </a:defRPr>
            </a:lvl8pPr>
            <a:lvl9pPr marL="2087758" indent="0">
              <a:buNone/>
              <a:defRPr sz="91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0C93B-B5B7-4C46-8877-73052363305C}" type="datetimeFigureOut">
              <a:rPr lang="en-AU" smtClean="0"/>
              <a:t>28/09/2025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03982-5166-E443-9253-D19BBA48F20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826231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58854" y="2012414"/>
            <a:ext cx="2218373" cy="4796544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42473" y="2012414"/>
            <a:ext cx="2218373" cy="4796544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0C93B-B5B7-4C46-8877-73052363305C}" type="datetimeFigureOut">
              <a:rPr lang="en-AU" smtClean="0"/>
              <a:t>28/09/2025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03982-5166-E443-9253-D19BBA48F20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8980896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9534" y="402484"/>
            <a:ext cx="4501991" cy="1461188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9535" y="1853171"/>
            <a:ext cx="2208177" cy="908210"/>
          </a:xfrm>
        </p:spPr>
        <p:txBody>
          <a:bodyPr anchor="b"/>
          <a:lstStyle>
            <a:lvl1pPr marL="0" indent="0">
              <a:buNone/>
              <a:defRPr sz="1370" b="1"/>
            </a:lvl1pPr>
            <a:lvl2pPr marL="260970" indent="0">
              <a:buNone/>
              <a:defRPr sz="1142" b="1"/>
            </a:lvl2pPr>
            <a:lvl3pPr marL="521940" indent="0">
              <a:buNone/>
              <a:defRPr sz="1027" b="1"/>
            </a:lvl3pPr>
            <a:lvl4pPr marL="782909" indent="0">
              <a:buNone/>
              <a:defRPr sz="913" b="1"/>
            </a:lvl4pPr>
            <a:lvl5pPr marL="1043879" indent="0">
              <a:buNone/>
              <a:defRPr sz="913" b="1"/>
            </a:lvl5pPr>
            <a:lvl6pPr marL="1304849" indent="0">
              <a:buNone/>
              <a:defRPr sz="913" b="1"/>
            </a:lvl6pPr>
            <a:lvl7pPr marL="1565819" indent="0">
              <a:buNone/>
              <a:defRPr sz="913" b="1"/>
            </a:lvl7pPr>
            <a:lvl8pPr marL="1826788" indent="0">
              <a:buNone/>
              <a:defRPr sz="913" b="1"/>
            </a:lvl8pPr>
            <a:lvl9pPr marL="2087758" indent="0">
              <a:buNone/>
              <a:defRPr sz="913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9535" y="2761381"/>
            <a:ext cx="2208177" cy="4061576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642474" y="1853171"/>
            <a:ext cx="2219052" cy="908210"/>
          </a:xfrm>
        </p:spPr>
        <p:txBody>
          <a:bodyPr anchor="b"/>
          <a:lstStyle>
            <a:lvl1pPr marL="0" indent="0">
              <a:buNone/>
              <a:defRPr sz="1370" b="1"/>
            </a:lvl1pPr>
            <a:lvl2pPr marL="260970" indent="0">
              <a:buNone/>
              <a:defRPr sz="1142" b="1"/>
            </a:lvl2pPr>
            <a:lvl3pPr marL="521940" indent="0">
              <a:buNone/>
              <a:defRPr sz="1027" b="1"/>
            </a:lvl3pPr>
            <a:lvl4pPr marL="782909" indent="0">
              <a:buNone/>
              <a:defRPr sz="913" b="1"/>
            </a:lvl4pPr>
            <a:lvl5pPr marL="1043879" indent="0">
              <a:buNone/>
              <a:defRPr sz="913" b="1"/>
            </a:lvl5pPr>
            <a:lvl6pPr marL="1304849" indent="0">
              <a:buNone/>
              <a:defRPr sz="913" b="1"/>
            </a:lvl6pPr>
            <a:lvl7pPr marL="1565819" indent="0">
              <a:buNone/>
              <a:defRPr sz="913" b="1"/>
            </a:lvl7pPr>
            <a:lvl8pPr marL="1826788" indent="0">
              <a:buNone/>
              <a:defRPr sz="913" b="1"/>
            </a:lvl8pPr>
            <a:lvl9pPr marL="2087758" indent="0">
              <a:buNone/>
              <a:defRPr sz="913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642474" y="2761381"/>
            <a:ext cx="2219052" cy="4061576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0C93B-B5B7-4C46-8877-73052363305C}" type="datetimeFigureOut">
              <a:rPr lang="en-AU" smtClean="0"/>
              <a:t>28/09/2025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03982-5166-E443-9253-D19BBA48F20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8006693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0C93B-B5B7-4C46-8877-73052363305C}" type="datetimeFigureOut">
              <a:rPr lang="en-AU" smtClean="0"/>
              <a:t>28/09/2025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03982-5166-E443-9253-D19BBA48F20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6502157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0C93B-B5B7-4C46-8877-73052363305C}" type="datetimeFigureOut">
              <a:rPr lang="en-AU" smtClean="0"/>
              <a:t>28/09/2025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03982-5166-E443-9253-D19BBA48F20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090481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9534" y="503978"/>
            <a:ext cx="1683489" cy="1763924"/>
          </a:xfrm>
        </p:spPr>
        <p:txBody>
          <a:bodyPr anchor="b"/>
          <a:lstStyle>
            <a:lvl1pPr>
              <a:defRPr sz="1827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19052" y="1088455"/>
            <a:ext cx="2642473" cy="5372269"/>
          </a:xfrm>
        </p:spPr>
        <p:txBody>
          <a:bodyPr/>
          <a:lstStyle>
            <a:lvl1pPr>
              <a:defRPr sz="1827"/>
            </a:lvl1pPr>
            <a:lvl2pPr>
              <a:defRPr sz="1598"/>
            </a:lvl2pPr>
            <a:lvl3pPr>
              <a:defRPr sz="1370"/>
            </a:lvl3pPr>
            <a:lvl4pPr>
              <a:defRPr sz="1142"/>
            </a:lvl4pPr>
            <a:lvl5pPr>
              <a:defRPr sz="1142"/>
            </a:lvl5pPr>
            <a:lvl6pPr>
              <a:defRPr sz="1142"/>
            </a:lvl6pPr>
            <a:lvl7pPr>
              <a:defRPr sz="1142"/>
            </a:lvl7pPr>
            <a:lvl8pPr>
              <a:defRPr sz="1142"/>
            </a:lvl8pPr>
            <a:lvl9pPr>
              <a:defRPr sz="1142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59534" y="2267902"/>
            <a:ext cx="1683489" cy="4201570"/>
          </a:xfrm>
        </p:spPr>
        <p:txBody>
          <a:bodyPr/>
          <a:lstStyle>
            <a:lvl1pPr marL="0" indent="0">
              <a:buNone/>
              <a:defRPr sz="913"/>
            </a:lvl1pPr>
            <a:lvl2pPr marL="260970" indent="0">
              <a:buNone/>
              <a:defRPr sz="799"/>
            </a:lvl2pPr>
            <a:lvl3pPr marL="521940" indent="0">
              <a:buNone/>
              <a:defRPr sz="685"/>
            </a:lvl3pPr>
            <a:lvl4pPr marL="782909" indent="0">
              <a:buNone/>
              <a:defRPr sz="571"/>
            </a:lvl4pPr>
            <a:lvl5pPr marL="1043879" indent="0">
              <a:buNone/>
              <a:defRPr sz="571"/>
            </a:lvl5pPr>
            <a:lvl6pPr marL="1304849" indent="0">
              <a:buNone/>
              <a:defRPr sz="571"/>
            </a:lvl6pPr>
            <a:lvl7pPr marL="1565819" indent="0">
              <a:buNone/>
              <a:defRPr sz="571"/>
            </a:lvl7pPr>
            <a:lvl8pPr marL="1826788" indent="0">
              <a:buNone/>
              <a:defRPr sz="571"/>
            </a:lvl8pPr>
            <a:lvl9pPr marL="2087758" indent="0">
              <a:buNone/>
              <a:defRPr sz="57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0C93B-B5B7-4C46-8877-73052363305C}" type="datetimeFigureOut">
              <a:rPr lang="en-AU" smtClean="0"/>
              <a:t>28/09/2025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03982-5166-E443-9253-D19BBA48F20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224936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9534" y="503978"/>
            <a:ext cx="1683489" cy="1763924"/>
          </a:xfrm>
        </p:spPr>
        <p:txBody>
          <a:bodyPr anchor="b"/>
          <a:lstStyle>
            <a:lvl1pPr>
              <a:defRPr sz="1827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19052" y="1088455"/>
            <a:ext cx="2642473" cy="5372269"/>
          </a:xfrm>
        </p:spPr>
        <p:txBody>
          <a:bodyPr anchor="t"/>
          <a:lstStyle>
            <a:lvl1pPr marL="0" indent="0">
              <a:buNone/>
              <a:defRPr sz="1827"/>
            </a:lvl1pPr>
            <a:lvl2pPr marL="260970" indent="0">
              <a:buNone/>
              <a:defRPr sz="1598"/>
            </a:lvl2pPr>
            <a:lvl3pPr marL="521940" indent="0">
              <a:buNone/>
              <a:defRPr sz="1370"/>
            </a:lvl3pPr>
            <a:lvl4pPr marL="782909" indent="0">
              <a:buNone/>
              <a:defRPr sz="1142"/>
            </a:lvl4pPr>
            <a:lvl5pPr marL="1043879" indent="0">
              <a:buNone/>
              <a:defRPr sz="1142"/>
            </a:lvl5pPr>
            <a:lvl6pPr marL="1304849" indent="0">
              <a:buNone/>
              <a:defRPr sz="1142"/>
            </a:lvl6pPr>
            <a:lvl7pPr marL="1565819" indent="0">
              <a:buNone/>
              <a:defRPr sz="1142"/>
            </a:lvl7pPr>
            <a:lvl8pPr marL="1826788" indent="0">
              <a:buNone/>
              <a:defRPr sz="1142"/>
            </a:lvl8pPr>
            <a:lvl9pPr marL="2087758" indent="0">
              <a:buNone/>
              <a:defRPr sz="1142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59534" y="2267902"/>
            <a:ext cx="1683489" cy="4201570"/>
          </a:xfrm>
        </p:spPr>
        <p:txBody>
          <a:bodyPr/>
          <a:lstStyle>
            <a:lvl1pPr marL="0" indent="0">
              <a:buNone/>
              <a:defRPr sz="913"/>
            </a:lvl1pPr>
            <a:lvl2pPr marL="260970" indent="0">
              <a:buNone/>
              <a:defRPr sz="799"/>
            </a:lvl2pPr>
            <a:lvl3pPr marL="521940" indent="0">
              <a:buNone/>
              <a:defRPr sz="685"/>
            </a:lvl3pPr>
            <a:lvl4pPr marL="782909" indent="0">
              <a:buNone/>
              <a:defRPr sz="571"/>
            </a:lvl4pPr>
            <a:lvl5pPr marL="1043879" indent="0">
              <a:buNone/>
              <a:defRPr sz="571"/>
            </a:lvl5pPr>
            <a:lvl6pPr marL="1304849" indent="0">
              <a:buNone/>
              <a:defRPr sz="571"/>
            </a:lvl6pPr>
            <a:lvl7pPr marL="1565819" indent="0">
              <a:buNone/>
              <a:defRPr sz="571"/>
            </a:lvl7pPr>
            <a:lvl8pPr marL="1826788" indent="0">
              <a:buNone/>
              <a:defRPr sz="571"/>
            </a:lvl8pPr>
            <a:lvl9pPr marL="2087758" indent="0">
              <a:buNone/>
              <a:defRPr sz="57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0C93B-B5B7-4C46-8877-73052363305C}" type="datetimeFigureOut">
              <a:rPr lang="en-AU" smtClean="0"/>
              <a:t>28/09/2025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03982-5166-E443-9253-D19BBA48F20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8322773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58855" y="402484"/>
            <a:ext cx="4501991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8855" y="2012414"/>
            <a:ext cx="4501991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58854" y="7006700"/>
            <a:ext cx="1174433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8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20C93B-B5B7-4C46-8877-73052363305C}" type="datetimeFigureOut">
              <a:rPr lang="en-AU" smtClean="0"/>
              <a:t>28/09/2025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729026" y="7006700"/>
            <a:ext cx="1761649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8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686413" y="7006700"/>
            <a:ext cx="1174433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8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303982-5166-E443-9253-D19BBA48F20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489327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521940" rtl="0" eaLnBrk="1" latinLnBrk="0" hangingPunct="1">
        <a:lnSpc>
          <a:spcPct val="90000"/>
        </a:lnSpc>
        <a:spcBef>
          <a:spcPct val="0"/>
        </a:spcBef>
        <a:buNone/>
        <a:defRPr sz="251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30485" indent="-130485" algn="l" defTabSz="521940" rtl="0" eaLnBrk="1" latinLnBrk="0" hangingPunct="1">
        <a:lnSpc>
          <a:spcPct val="90000"/>
        </a:lnSpc>
        <a:spcBef>
          <a:spcPts val="571"/>
        </a:spcBef>
        <a:buFont typeface="Arial" panose="020B0604020202020204" pitchFamily="34" charset="0"/>
        <a:buChar char="•"/>
        <a:defRPr sz="1598" kern="1200">
          <a:solidFill>
            <a:schemeClr val="tx1"/>
          </a:solidFill>
          <a:latin typeface="+mn-lt"/>
          <a:ea typeface="+mn-ea"/>
          <a:cs typeface="+mn-cs"/>
        </a:defRPr>
      </a:lvl1pPr>
      <a:lvl2pPr marL="391455" indent="-130485" algn="l" defTabSz="521940" rtl="0" eaLnBrk="1" latinLnBrk="0" hangingPunct="1">
        <a:lnSpc>
          <a:spcPct val="90000"/>
        </a:lnSpc>
        <a:spcBef>
          <a:spcPts val="285"/>
        </a:spcBef>
        <a:buFont typeface="Arial" panose="020B0604020202020204" pitchFamily="34" charset="0"/>
        <a:buChar char="•"/>
        <a:defRPr sz="1370" kern="1200">
          <a:solidFill>
            <a:schemeClr val="tx1"/>
          </a:solidFill>
          <a:latin typeface="+mn-lt"/>
          <a:ea typeface="+mn-ea"/>
          <a:cs typeface="+mn-cs"/>
        </a:defRPr>
      </a:lvl2pPr>
      <a:lvl3pPr marL="652424" indent="-130485" algn="l" defTabSz="521940" rtl="0" eaLnBrk="1" latinLnBrk="0" hangingPunct="1">
        <a:lnSpc>
          <a:spcPct val="90000"/>
        </a:lnSpc>
        <a:spcBef>
          <a:spcPts val="285"/>
        </a:spcBef>
        <a:buFont typeface="Arial" panose="020B0604020202020204" pitchFamily="34" charset="0"/>
        <a:buChar char="•"/>
        <a:defRPr sz="1142" kern="1200">
          <a:solidFill>
            <a:schemeClr val="tx1"/>
          </a:solidFill>
          <a:latin typeface="+mn-lt"/>
          <a:ea typeface="+mn-ea"/>
          <a:cs typeface="+mn-cs"/>
        </a:defRPr>
      </a:lvl3pPr>
      <a:lvl4pPr marL="913394" indent="-130485" algn="l" defTabSz="521940" rtl="0" eaLnBrk="1" latinLnBrk="0" hangingPunct="1">
        <a:lnSpc>
          <a:spcPct val="90000"/>
        </a:lnSpc>
        <a:spcBef>
          <a:spcPts val="285"/>
        </a:spcBef>
        <a:buFont typeface="Arial" panose="020B0604020202020204" pitchFamily="34" charset="0"/>
        <a:buChar char="•"/>
        <a:defRPr sz="1027" kern="1200">
          <a:solidFill>
            <a:schemeClr val="tx1"/>
          </a:solidFill>
          <a:latin typeface="+mn-lt"/>
          <a:ea typeface="+mn-ea"/>
          <a:cs typeface="+mn-cs"/>
        </a:defRPr>
      </a:lvl4pPr>
      <a:lvl5pPr marL="1174364" indent="-130485" algn="l" defTabSz="521940" rtl="0" eaLnBrk="1" latinLnBrk="0" hangingPunct="1">
        <a:lnSpc>
          <a:spcPct val="90000"/>
        </a:lnSpc>
        <a:spcBef>
          <a:spcPts val="285"/>
        </a:spcBef>
        <a:buFont typeface="Arial" panose="020B0604020202020204" pitchFamily="34" charset="0"/>
        <a:buChar char="•"/>
        <a:defRPr sz="1027" kern="1200">
          <a:solidFill>
            <a:schemeClr val="tx1"/>
          </a:solidFill>
          <a:latin typeface="+mn-lt"/>
          <a:ea typeface="+mn-ea"/>
          <a:cs typeface="+mn-cs"/>
        </a:defRPr>
      </a:lvl5pPr>
      <a:lvl6pPr marL="1435334" indent="-130485" algn="l" defTabSz="521940" rtl="0" eaLnBrk="1" latinLnBrk="0" hangingPunct="1">
        <a:lnSpc>
          <a:spcPct val="90000"/>
        </a:lnSpc>
        <a:spcBef>
          <a:spcPts val="285"/>
        </a:spcBef>
        <a:buFont typeface="Arial" panose="020B0604020202020204" pitchFamily="34" charset="0"/>
        <a:buChar char="•"/>
        <a:defRPr sz="1027" kern="1200">
          <a:solidFill>
            <a:schemeClr val="tx1"/>
          </a:solidFill>
          <a:latin typeface="+mn-lt"/>
          <a:ea typeface="+mn-ea"/>
          <a:cs typeface="+mn-cs"/>
        </a:defRPr>
      </a:lvl6pPr>
      <a:lvl7pPr marL="1696303" indent="-130485" algn="l" defTabSz="521940" rtl="0" eaLnBrk="1" latinLnBrk="0" hangingPunct="1">
        <a:lnSpc>
          <a:spcPct val="90000"/>
        </a:lnSpc>
        <a:spcBef>
          <a:spcPts val="285"/>
        </a:spcBef>
        <a:buFont typeface="Arial" panose="020B0604020202020204" pitchFamily="34" charset="0"/>
        <a:buChar char="•"/>
        <a:defRPr sz="1027" kern="1200">
          <a:solidFill>
            <a:schemeClr val="tx1"/>
          </a:solidFill>
          <a:latin typeface="+mn-lt"/>
          <a:ea typeface="+mn-ea"/>
          <a:cs typeface="+mn-cs"/>
        </a:defRPr>
      </a:lvl7pPr>
      <a:lvl8pPr marL="1957273" indent="-130485" algn="l" defTabSz="521940" rtl="0" eaLnBrk="1" latinLnBrk="0" hangingPunct="1">
        <a:lnSpc>
          <a:spcPct val="90000"/>
        </a:lnSpc>
        <a:spcBef>
          <a:spcPts val="285"/>
        </a:spcBef>
        <a:buFont typeface="Arial" panose="020B0604020202020204" pitchFamily="34" charset="0"/>
        <a:buChar char="•"/>
        <a:defRPr sz="1027" kern="1200">
          <a:solidFill>
            <a:schemeClr val="tx1"/>
          </a:solidFill>
          <a:latin typeface="+mn-lt"/>
          <a:ea typeface="+mn-ea"/>
          <a:cs typeface="+mn-cs"/>
        </a:defRPr>
      </a:lvl8pPr>
      <a:lvl9pPr marL="2218243" indent="-130485" algn="l" defTabSz="521940" rtl="0" eaLnBrk="1" latinLnBrk="0" hangingPunct="1">
        <a:lnSpc>
          <a:spcPct val="90000"/>
        </a:lnSpc>
        <a:spcBef>
          <a:spcPts val="285"/>
        </a:spcBef>
        <a:buFont typeface="Arial" panose="020B0604020202020204" pitchFamily="34" charset="0"/>
        <a:buChar char="•"/>
        <a:defRPr sz="102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21940" rtl="0" eaLnBrk="1" latinLnBrk="0" hangingPunct="1">
        <a:defRPr sz="1027" kern="1200">
          <a:solidFill>
            <a:schemeClr val="tx1"/>
          </a:solidFill>
          <a:latin typeface="+mn-lt"/>
          <a:ea typeface="+mn-ea"/>
          <a:cs typeface="+mn-cs"/>
        </a:defRPr>
      </a:lvl1pPr>
      <a:lvl2pPr marL="260970" algn="l" defTabSz="521940" rtl="0" eaLnBrk="1" latinLnBrk="0" hangingPunct="1">
        <a:defRPr sz="1027" kern="1200">
          <a:solidFill>
            <a:schemeClr val="tx1"/>
          </a:solidFill>
          <a:latin typeface="+mn-lt"/>
          <a:ea typeface="+mn-ea"/>
          <a:cs typeface="+mn-cs"/>
        </a:defRPr>
      </a:lvl2pPr>
      <a:lvl3pPr marL="521940" algn="l" defTabSz="521940" rtl="0" eaLnBrk="1" latinLnBrk="0" hangingPunct="1">
        <a:defRPr sz="1027" kern="1200">
          <a:solidFill>
            <a:schemeClr val="tx1"/>
          </a:solidFill>
          <a:latin typeface="+mn-lt"/>
          <a:ea typeface="+mn-ea"/>
          <a:cs typeface="+mn-cs"/>
        </a:defRPr>
      </a:lvl3pPr>
      <a:lvl4pPr marL="782909" algn="l" defTabSz="521940" rtl="0" eaLnBrk="1" latinLnBrk="0" hangingPunct="1">
        <a:defRPr sz="1027" kern="1200">
          <a:solidFill>
            <a:schemeClr val="tx1"/>
          </a:solidFill>
          <a:latin typeface="+mn-lt"/>
          <a:ea typeface="+mn-ea"/>
          <a:cs typeface="+mn-cs"/>
        </a:defRPr>
      </a:lvl4pPr>
      <a:lvl5pPr marL="1043879" algn="l" defTabSz="521940" rtl="0" eaLnBrk="1" latinLnBrk="0" hangingPunct="1">
        <a:defRPr sz="1027" kern="1200">
          <a:solidFill>
            <a:schemeClr val="tx1"/>
          </a:solidFill>
          <a:latin typeface="+mn-lt"/>
          <a:ea typeface="+mn-ea"/>
          <a:cs typeface="+mn-cs"/>
        </a:defRPr>
      </a:lvl5pPr>
      <a:lvl6pPr marL="1304849" algn="l" defTabSz="521940" rtl="0" eaLnBrk="1" latinLnBrk="0" hangingPunct="1">
        <a:defRPr sz="1027" kern="1200">
          <a:solidFill>
            <a:schemeClr val="tx1"/>
          </a:solidFill>
          <a:latin typeface="+mn-lt"/>
          <a:ea typeface="+mn-ea"/>
          <a:cs typeface="+mn-cs"/>
        </a:defRPr>
      </a:lvl6pPr>
      <a:lvl7pPr marL="1565819" algn="l" defTabSz="521940" rtl="0" eaLnBrk="1" latinLnBrk="0" hangingPunct="1">
        <a:defRPr sz="1027" kern="1200">
          <a:solidFill>
            <a:schemeClr val="tx1"/>
          </a:solidFill>
          <a:latin typeface="+mn-lt"/>
          <a:ea typeface="+mn-ea"/>
          <a:cs typeface="+mn-cs"/>
        </a:defRPr>
      </a:lvl7pPr>
      <a:lvl8pPr marL="1826788" algn="l" defTabSz="521940" rtl="0" eaLnBrk="1" latinLnBrk="0" hangingPunct="1">
        <a:defRPr sz="1027" kern="1200">
          <a:solidFill>
            <a:schemeClr val="tx1"/>
          </a:solidFill>
          <a:latin typeface="+mn-lt"/>
          <a:ea typeface="+mn-ea"/>
          <a:cs typeface="+mn-cs"/>
        </a:defRPr>
      </a:lvl8pPr>
      <a:lvl9pPr marL="2087758" algn="l" defTabSz="521940" rtl="0" eaLnBrk="1" latinLnBrk="0" hangingPunct="1">
        <a:defRPr sz="102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D9CBB122-EF51-707C-35D6-152B2A3A121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1294584"/>
              </p:ext>
            </p:extLst>
          </p:nvPr>
        </p:nvGraphicFramePr>
        <p:xfrm>
          <a:off x="385635" y="95702"/>
          <a:ext cx="4360731" cy="7288273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211128">
                  <a:extLst>
                    <a:ext uri="{9D8B030D-6E8A-4147-A177-3AD203B41FA5}">
                      <a16:colId xmlns:a16="http://schemas.microsoft.com/office/drawing/2014/main" val="533847420"/>
                    </a:ext>
                  </a:extLst>
                </a:gridCol>
                <a:gridCol w="194069">
                  <a:extLst>
                    <a:ext uri="{9D8B030D-6E8A-4147-A177-3AD203B41FA5}">
                      <a16:colId xmlns:a16="http://schemas.microsoft.com/office/drawing/2014/main" val="488806272"/>
                    </a:ext>
                  </a:extLst>
                </a:gridCol>
                <a:gridCol w="494442">
                  <a:extLst>
                    <a:ext uri="{9D8B030D-6E8A-4147-A177-3AD203B41FA5}">
                      <a16:colId xmlns:a16="http://schemas.microsoft.com/office/drawing/2014/main" val="1731624450"/>
                    </a:ext>
                  </a:extLst>
                </a:gridCol>
                <a:gridCol w="494442">
                  <a:extLst>
                    <a:ext uri="{9D8B030D-6E8A-4147-A177-3AD203B41FA5}">
                      <a16:colId xmlns:a16="http://schemas.microsoft.com/office/drawing/2014/main" val="3202189885"/>
                    </a:ext>
                  </a:extLst>
                </a:gridCol>
                <a:gridCol w="494442">
                  <a:extLst>
                    <a:ext uri="{9D8B030D-6E8A-4147-A177-3AD203B41FA5}">
                      <a16:colId xmlns:a16="http://schemas.microsoft.com/office/drawing/2014/main" val="2129310292"/>
                    </a:ext>
                  </a:extLst>
                </a:gridCol>
                <a:gridCol w="87329">
                  <a:extLst>
                    <a:ext uri="{9D8B030D-6E8A-4147-A177-3AD203B41FA5}">
                      <a16:colId xmlns:a16="http://schemas.microsoft.com/office/drawing/2014/main" val="3585489400"/>
                    </a:ext>
                  </a:extLst>
                </a:gridCol>
                <a:gridCol w="407113">
                  <a:extLst>
                    <a:ext uri="{9D8B030D-6E8A-4147-A177-3AD203B41FA5}">
                      <a16:colId xmlns:a16="http://schemas.microsoft.com/office/drawing/2014/main" val="1506251793"/>
                    </a:ext>
                  </a:extLst>
                </a:gridCol>
                <a:gridCol w="147598">
                  <a:extLst>
                    <a:ext uri="{9D8B030D-6E8A-4147-A177-3AD203B41FA5}">
                      <a16:colId xmlns:a16="http://schemas.microsoft.com/office/drawing/2014/main" val="3465633404"/>
                    </a:ext>
                  </a:extLst>
                </a:gridCol>
                <a:gridCol w="324000">
                  <a:extLst>
                    <a:ext uri="{9D8B030D-6E8A-4147-A177-3AD203B41FA5}">
                      <a16:colId xmlns:a16="http://schemas.microsoft.com/office/drawing/2014/main" val="4261259854"/>
                    </a:ext>
                  </a:extLst>
                </a:gridCol>
                <a:gridCol w="324000">
                  <a:extLst>
                    <a:ext uri="{9D8B030D-6E8A-4147-A177-3AD203B41FA5}">
                      <a16:colId xmlns:a16="http://schemas.microsoft.com/office/drawing/2014/main" val="2675206319"/>
                    </a:ext>
                  </a:extLst>
                </a:gridCol>
                <a:gridCol w="599726">
                  <a:extLst>
                    <a:ext uri="{9D8B030D-6E8A-4147-A177-3AD203B41FA5}">
                      <a16:colId xmlns:a16="http://schemas.microsoft.com/office/drawing/2014/main" val="511073080"/>
                    </a:ext>
                  </a:extLst>
                </a:gridCol>
                <a:gridCol w="582442">
                  <a:extLst>
                    <a:ext uri="{9D8B030D-6E8A-4147-A177-3AD203B41FA5}">
                      <a16:colId xmlns:a16="http://schemas.microsoft.com/office/drawing/2014/main" val="2165698439"/>
                    </a:ext>
                  </a:extLst>
                </a:gridCol>
              </a:tblGrid>
              <a:tr h="489086">
                <a:tc gridSpan="12">
                  <a:txBody>
                    <a:bodyPr/>
                    <a:lstStyle/>
                    <a:p>
                      <a:pPr marL="0" marR="0" lvl="0" indent="0" algn="ctr" defTabSz="5219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2400" b="1" kern="1200" dirty="0">
                          <a:solidFill>
                            <a:srgbClr val="002060"/>
                          </a:solidFill>
                          <a:effectLst/>
                        </a:rPr>
                        <a:t>ROTEM ANALYSIS &amp; TREATMENT PLAN</a:t>
                      </a:r>
                      <a:r>
                        <a:rPr lang="en-AU" sz="2400" dirty="0">
                          <a:solidFill>
                            <a:srgbClr val="002060"/>
                          </a:solidFill>
                          <a:effectLst/>
                        </a:rPr>
                        <a:t> - </a:t>
                      </a:r>
                      <a:r>
                        <a:rPr lang="en-AU" sz="2400" b="1" dirty="0">
                          <a:effectLst/>
                        </a:rPr>
                        <a:t>Circle algorithm used</a:t>
                      </a:r>
                      <a:endParaRPr lang="en-AU" sz="2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335" marR="37335" marT="0" marB="0" anchor="ctr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3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494295671"/>
                  </a:ext>
                </a:extLst>
              </a:tr>
              <a:tr h="400601">
                <a:tc gridSpan="3">
                  <a:txBody>
                    <a:bodyPr/>
                    <a:lstStyle/>
                    <a:p>
                      <a:pPr algn="ctr"/>
                      <a:r>
                        <a:rPr lang="en-AU" sz="1400" b="1" dirty="0">
                          <a:effectLst/>
                        </a:rPr>
                        <a:t>Date</a:t>
                      </a:r>
                      <a:endParaRPr lang="en-A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335" marR="37335" marT="0" marB="0" anchor="ctr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r>
                        <a:rPr lang="en-AU" sz="1400" b="1" dirty="0">
                          <a:effectLst/>
                        </a:rPr>
                        <a:t>           /           /</a:t>
                      </a:r>
                      <a:endParaRPr lang="en-AU" dirty="0"/>
                    </a:p>
                  </a:txBody>
                  <a:tcPr marL="37335" marR="37335" marT="0" marB="0" anchor="ctr"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r>
                        <a:rPr lang="en-AU" sz="1400" b="1" dirty="0">
                          <a:effectLst/>
                        </a:rPr>
                        <a:t>/           /</a:t>
                      </a:r>
                      <a:endParaRPr lang="en-A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335" marR="37335" marT="0" marB="0" anchor="ctr"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AU" sz="1400" b="1" dirty="0">
                          <a:effectLst/>
                        </a:rPr>
                        <a:t>Time</a:t>
                      </a:r>
                      <a:endParaRPr lang="en-A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335" marR="37335" marT="0" marB="0" anchor="ctr"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r>
                        <a:rPr lang="en-AU" sz="1400" b="1" dirty="0">
                          <a:effectLst/>
                        </a:rPr>
                        <a:t>Time</a:t>
                      </a:r>
                      <a:endParaRPr lang="en-A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335" marR="37335" marT="0" marB="0" anchor="ctr"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r>
                        <a:rPr lang="en-AU" sz="1400" b="1" dirty="0">
                          <a:effectLst/>
                        </a:rPr>
                        <a:t>          :</a:t>
                      </a:r>
                      <a:endParaRPr lang="en-AU" dirty="0"/>
                    </a:p>
                  </a:txBody>
                  <a:tcPr marL="37335" marR="37335" marT="0" marB="0" anchor="ctr"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r>
                        <a:rPr lang="en-AU" sz="1400">
                          <a:effectLst/>
                        </a:rPr>
                        <a:t>: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335" marR="37335" marT="0" marB="0" anchor="ctr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896144068"/>
                  </a:ext>
                </a:extLst>
              </a:tr>
              <a:tr h="466854">
                <a:tc gridSpan="12">
                  <a:txBody>
                    <a:bodyPr/>
                    <a:lstStyle/>
                    <a:p>
                      <a:pPr marL="0" marR="0" lvl="0" indent="0" algn="ctr" defTabSz="5219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AU" sz="800" dirty="0">
                        <a:effectLst/>
                      </a:endParaRPr>
                    </a:p>
                    <a:p>
                      <a:pPr marL="0" marR="0" lvl="0" indent="0" algn="ctr" defTabSz="5219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200" dirty="0">
                          <a:effectLst/>
                        </a:rPr>
                        <a:t>Use the appropriate algorithm to </a:t>
                      </a:r>
                      <a:r>
                        <a:rPr lang="en-AU" sz="1100" dirty="0">
                          <a:effectLst/>
                        </a:rPr>
                        <a:t>create</a:t>
                      </a:r>
                      <a:r>
                        <a:rPr lang="en-AU" sz="1200" dirty="0">
                          <a:effectLst/>
                        </a:rPr>
                        <a:t> a management plan</a:t>
                      </a:r>
                      <a:endParaRPr lang="en-A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AU" sz="1200" b="1" dirty="0">
                          <a:effectLst/>
                        </a:rPr>
                        <a:t>Insert results </a:t>
                      </a:r>
                      <a:r>
                        <a:rPr lang="en-AU" sz="1200" dirty="0">
                          <a:effectLst/>
                        </a:rPr>
                        <a:t>from ROTEM &amp; circle </a:t>
                      </a:r>
                      <a:r>
                        <a:rPr lang="en-AU" sz="1200" dirty="0">
                          <a:solidFill>
                            <a:srgbClr val="FF0000"/>
                          </a:solidFill>
                          <a:effectLst/>
                        </a:rPr>
                        <a:t>red</a:t>
                      </a:r>
                      <a:r>
                        <a:rPr lang="en-AU" sz="1200" dirty="0">
                          <a:effectLst/>
                        </a:rPr>
                        <a:t>/ </a:t>
                      </a:r>
                      <a:r>
                        <a:rPr lang="en-AU" sz="1200" dirty="0">
                          <a:solidFill>
                            <a:srgbClr val="FFC000"/>
                          </a:solidFill>
                          <a:effectLst/>
                        </a:rPr>
                        <a:t>orange</a:t>
                      </a:r>
                      <a:r>
                        <a:rPr lang="en-AU" sz="1200" dirty="0">
                          <a:effectLst/>
                        </a:rPr>
                        <a:t>/ </a:t>
                      </a:r>
                      <a:r>
                        <a:rPr lang="en-AU" sz="1200" dirty="0">
                          <a:solidFill>
                            <a:srgbClr val="00B14F"/>
                          </a:solidFill>
                          <a:effectLst/>
                        </a:rPr>
                        <a:t>green</a:t>
                      </a:r>
                      <a:r>
                        <a:rPr lang="en-AU" sz="1200" dirty="0">
                          <a:effectLst/>
                        </a:rPr>
                        <a:t> as applicable.</a:t>
                      </a:r>
                    </a:p>
                    <a:p>
                      <a:pPr algn="ctr"/>
                      <a:r>
                        <a:rPr lang="en-AU" sz="1400" b="1" dirty="0">
                          <a:solidFill>
                            <a:srgbClr val="FF0000"/>
                          </a:solidFill>
                          <a:effectLst/>
                        </a:rPr>
                        <a:t>Action the red range only </a:t>
                      </a:r>
                    </a:p>
                  </a:txBody>
                  <a:tcPr marL="37335" marR="37335" marT="0" marB="0" anchor="ctr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9FA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448560736"/>
                  </a:ext>
                </a:extLst>
              </a:tr>
              <a:tr h="452274">
                <a:tc gridSpan="9">
                  <a:txBody>
                    <a:bodyPr/>
                    <a:lstStyle/>
                    <a:p>
                      <a:pPr algn="ctr"/>
                      <a:r>
                        <a:rPr lang="en-AU" sz="1800" dirty="0">
                          <a:effectLst/>
                        </a:rPr>
                        <a:t>Cardiac / Vascular</a:t>
                      </a:r>
                    </a:p>
                    <a:p>
                      <a:pPr algn="ctr"/>
                      <a:r>
                        <a:rPr lang="en-AU" sz="1400" dirty="0">
                          <a:effectLst/>
                        </a:rPr>
                        <a:t>Bypass / Post Protamine / ICU/ Other</a:t>
                      </a:r>
                      <a:endParaRPr lang="en-A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335" marR="37335" marT="0" marB="0" anchor="ctr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AC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A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335" marR="37335" marT="0" marB="0" anchor="ctr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AC3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AU" sz="1800" dirty="0">
                          <a:effectLst/>
                        </a:rPr>
                        <a:t>General / Obstetric</a:t>
                      </a:r>
                      <a:endParaRPr lang="en-A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335" marR="37335" marT="0" marB="0" anchor="ctr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C0E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354225662"/>
                  </a:ext>
                </a:extLst>
              </a:tr>
              <a:tr h="155618">
                <a:tc rowSpan="12">
                  <a:txBody>
                    <a:bodyPr/>
                    <a:lstStyle/>
                    <a:p>
                      <a:pPr algn="ctr"/>
                      <a:r>
                        <a:rPr lang="en-AU" sz="1200" dirty="0">
                          <a:effectLst/>
                        </a:rPr>
                        <a:t> </a:t>
                      </a:r>
                      <a:endParaRPr lang="en-A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335" marR="37335" marT="0" marB="0" anchor="ctr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AC3"/>
                    </a:solidFill>
                  </a:tcPr>
                </a:tc>
                <a:tc gridSpan="11">
                  <a:txBody>
                    <a:bodyPr/>
                    <a:lstStyle/>
                    <a:p>
                      <a:pPr algn="ctr"/>
                      <a:r>
                        <a:rPr lang="en-AU" sz="1400" b="1" dirty="0">
                          <a:effectLst/>
                        </a:rPr>
                        <a:t>For CARDIAC / VASCULAR start here</a:t>
                      </a:r>
                      <a:endParaRPr lang="en-A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335" marR="37335" marT="0" marB="0" anchor="ctr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AC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106814663"/>
                  </a:ext>
                </a:extLst>
              </a:tr>
              <a:tr h="426720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/>
                      <a:r>
                        <a:rPr lang="en-AU" sz="1600" b="1" dirty="0">
                          <a:effectLst/>
                        </a:rPr>
                        <a:t>INTEM CT =</a:t>
                      </a:r>
                      <a:endParaRPr lang="en-A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335" marR="37335" marT="0" marB="0" anchor="ctr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en-AU" sz="1400">
                          <a:effectLst/>
                        </a:rPr>
                        <a:t> </a:t>
                      </a:r>
                      <a:endParaRPr lang="en-AU"/>
                    </a:p>
                  </a:txBody>
                  <a:tcPr marL="37335" marR="37335" marT="0" marB="0" anchor="ctr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A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335" marR="37335" marT="0" marB="0" anchor="ctr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AU" sz="1400" b="1" dirty="0">
                          <a:effectLst/>
                        </a:rPr>
                        <a:t>INTEM</a:t>
                      </a:r>
                      <a:endParaRPr lang="en-A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335" marR="37335" marT="0" marB="0" anchor="ctr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AU" sz="1400" b="1" dirty="0">
                          <a:effectLst/>
                        </a:rPr>
                        <a:t>Ratio &gt;1.25?</a:t>
                      </a:r>
                    </a:p>
                    <a:p>
                      <a:pPr algn="ctr"/>
                      <a:r>
                        <a:rPr lang="en-AU" sz="1400" b="1" dirty="0">
                          <a:solidFill>
                            <a:srgbClr val="FF0000"/>
                          </a:solidFill>
                          <a:effectLst/>
                        </a:rPr>
                        <a:t>YES</a:t>
                      </a:r>
                      <a:r>
                        <a:rPr lang="en-AU" sz="1400" b="1" dirty="0">
                          <a:effectLst/>
                        </a:rPr>
                        <a:t>/ </a:t>
                      </a:r>
                      <a:r>
                        <a:rPr lang="en-AU" sz="1400" b="1" dirty="0">
                          <a:solidFill>
                            <a:srgbClr val="00B14F"/>
                          </a:solidFill>
                          <a:effectLst/>
                        </a:rPr>
                        <a:t>NO</a:t>
                      </a:r>
                      <a:endParaRPr lang="en-AU" b="1" dirty="0">
                        <a:solidFill>
                          <a:srgbClr val="00B14F"/>
                        </a:solidFill>
                      </a:endParaRPr>
                    </a:p>
                  </a:txBody>
                  <a:tcPr marL="37335" marR="37335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29356766"/>
                  </a:ext>
                </a:extLst>
              </a:tr>
              <a:tr h="426720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/>
                      <a:r>
                        <a:rPr lang="en-AU" sz="1600" b="1" dirty="0">
                          <a:effectLst/>
                        </a:rPr>
                        <a:t>HEPTEM CT =</a:t>
                      </a:r>
                      <a:endParaRPr lang="en-A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335" marR="37335" marT="0" marB="0" anchor="ctr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en-AU" sz="1400" dirty="0">
                          <a:effectLst/>
                        </a:rPr>
                        <a:t> </a:t>
                      </a:r>
                      <a:endParaRPr lang="en-AU" dirty="0"/>
                    </a:p>
                  </a:txBody>
                  <a:tcPr marL="37335" marR="37335" marT="0" marB="0" anchor="ctr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A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335" marR="37335" marT="0" marB="0" anchor="ctr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AU" sz="1400" b="1" dirty="0">
                          <a:effectLst/>
                        </a:rPr>
                        <a:t>HEPTEM</a:t>
                      </a:r>
                      <a:endParaRPr lang="en-A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335" marR="37335" marT="0" marB="0" anchor="ctr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1693753"/>
                  </a:ext>
                </a:extLst>
              </a:tr>
              <a:tr h="216000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rowSpan="9">
                  <a:txBody>
                    <a:bodyPr/>
                    <a:lstStyle/>
                    <a:p>
                      <a:pPr algn="ctr"/>
                      <a:r>
                        <a:rPr lang="en-AU" sz="1400" dirty="0">
                          <a:effectLst/>
                        </a:rPr>
                        <a:t> </a:t>
                      </a:r>
                      <a:endParaRPr lang="en-A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335" marR="37335" marT="0" marB="0" anchor="ctr">
                    <a:lnL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C0EC"/>
                    </a:solidFill>
                  </a:tcPr>
                </a:tc>
                <a:tc gridSpan="10">
                  <a:txBody>
                    <a:bodyPr/>
                    <a:lstStyle/>
                    <a:p>
                      <a:pPr algn="ctr"/>
                      <a:r>
                        <a:rPr lang="en-AU" sz="1400" b="1" dirty="0">
                          <a:effectLst/>
                        </a:rPr>
                        <a:t>For GENERAL / OBSTETRIC start here</a:t>
                      </a:r>
                      <a:endParaRPr lang="en-A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335" marR="37335" marT="0" marB="0" anchor="ctr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C0E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2232240206"/>
                  </a:ext>
                </a:extLst>
              </a:tr>
              <a:tr h="692558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AU" sz="1600" b="1" dirty="0">
                          <a:effectLst/>
                        </a:rPr>
                        <a:t>FIBTEM A5 =</a:t>
                      </a:r>
                      <a:endParaRPr lang="en-A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335" marR="37335" marT="0" marB="0" anchor="ctr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AU" sz="1400" b="1" dirty="0">
                          <a:effectLst/>
                        </a:rPr>
                        <a:t> </a:t>
                      </a:r>
                      <a:endParaRPr lang="en-AU" dirty="0"/>
                    </a:p>
                  </a:txBody>
                  <a:tcPr marL="37335" marR="37335" marT="0" marB="0" anchor="ctr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AU" sz="1400" b="1" dirty="0">
                          <a:solidFill>
                            <a:srgbClr val="FF0000"/>
                          </a:solidFill>
                          <a:effectLst/>
                        </a:rPr>
                        <a:t>Below 12</a:t>
                      </a:r>
                      <a:endParaRPr lang="en-AU" dirty="0"/>
                    </a:p>
                  </a:txBody>
                  <a:tcPr marL="37335" marR="37335" marT="0" marB="0" anchor="ctr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r>
                        <a:rPr lang="en-AU" sz="1400" dirty="0">
                          <a:effectLst/>
                        </a:rPr>
                        <a:t>Below 12</a:t>
                      </a:r>
                      <a:endParaRPr lang="en-A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335" marR="37335" marT="0" marB="0" anchor="ctr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400" b="1" dirty="0">
                          <a:solidFill>
                            <a:srgbClr val="FFC000"/>
                          </a:solidFill>
                          <a:effectLst/>
                        </a:rPr>
                        <a:t>12-15</a:t>
                      </a:r>
                    </a:p>
                    <a:p>
                      <a:pPr marL="0" marR="0" lvl="0" indent="0" algn="ctr" defTabSz="5219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000" b="1" dirty="0">
                          <a:solidFill>
                            <a:srgbClr val="FFC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Should be adequate </a:t>
                      </a:r>
                    </a:p>
                  </a:txBody>
                  <a:tcPr marL="37335" marR="37335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400" b="1" dirty="0">
                          <a:solidFill>
                            <a:srgbClr val="00B14F"/>
                          </a:solidFill>
                          <a:effectLst/>
                        </a:rPr>
                        <a:t>Above 15</a:t>
                      </a:r>
                      <a:endParaRPr lang="en-AU" b="1" dirty="0">
                        <a:solidFill>
                          <a:srgbClr val="00B14F"/>
                        </a:solidFill>
                      </a:endParaRPr>
                    </a:p>
                  </a:txBody>
                  <a:tcPr marL="37335" marR="37335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78095139"/>
                  </a:ext>
                </a:extLst>
              </a:tr>
              <a:tr h="692558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AU" sz="1600" b="1" dirty="0">
                          <a:effectLst/>
                        </a:rPr>
                        <a:t>EXTEM A5 =</a:t>
                      </a:r>
                      <a:endParaRPr lang="en-A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335" marR="37335" marT="0" marB="0" anchor="ctr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AU" sz="1400" b="1" dirty="0">
                          <a:effectLst/>
                        </a:rPr>
                        <a:t> </a:t>
                      </a:r>
                      <a:endParaRPr lang="en-AU" dirty="0"/>
                    </a:p>
                  </a:txBody>
                  <a:tcPr marL="37335" marR="37335" marT="0" marB="0" anchor="ctr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AU" sz="1400" b="1" dirty="0">
                          <a:solidFill>
                            <a:srgbClr val="FF0000"/>
                          </a:solidFill>
                          <a:effectLst/>
                        </a:rPr>
                        <a:t>Below 35</a:t>
                      </a:r>
                      <a:endParaRPr lang="en-AU" dirty="0"/>
                    </a:p>
                  </a:txBody>
                  <a:tcPr marL="37335" marR="37335" marT="0" marB="0" anchor="ctr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r>
                        <a:rPr lang="en-AU" sz="1400">
                          <a:effectLst/>
                        </a:rPr>
                        <a:t>Below 35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335" marR="37335" marT="0" marB="0" anchor="ctr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400" b="1" dirty="0">
                          <a:solidFill>
                            <a:srgbClr val="FFC000"/>
                          </a:solidFill>
                          <a:effectLst/>
                        </a:rPr>
                        <a:t>35-40</a:t>
                      </a:r>
                    </a:p>
                    <a:p>
                      <a:pPr marL="0" marR="0" lvl="0" indent="0" algn="ctr" defTabSz="5219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000" b="1" dirty="0">
                          <a:solidFill>
                            <a:srgbClr val="FFC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Should be adequate </a:t>
                      </a:r>
                    </a:p>
                  </a:txBody>
                  <a:tcPr marL="37335" marR="37335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400" b="1" dirty="0">
                          <a:solidFill>
                            <a:srgbClr val="00B14F"/>
                          </a:solidFill>
                          <a:effectLst/>
                        </a:rPr>
                        <a:t>Above 40</a:t>
                      </a:r>
                      <a:endParaRPr lang="en-AU" b="1" dirty="0">
                        <a:solidFill>
                          <a:srgbClr val="00B14F"/>
                        </a:solidFill>
                      </a:endParaRPr>
                    </a:p>
                  </a:txBody>
                  <a:tcPr marL="37335" marR="37335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50548052"/>
                  </a:ext>
                </a:extLst>
              </a:tr>
              <a:tr h="692558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AU" sz="1600" b="1" dirty="0">
                          <a:effectLst/>
                        </a:rPr>
                        <a:t>EXTEM CT =</a:t>
                      </a:r>
                      <a:endParaRPr lang="en-A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335" marR="37335" marT="0" marB="0" anchor="ctr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AU" sz="1400" b="1">
                          <a:effectLst/>
                        </a:rPr>
                        <a:t> </a:t>
                      </a:r>
                      <a:endParaRPr lang="en-AU"/>
                    </a:p>
                  </a:txBody>
                  <a:tcPr marL="37335" marR="37335" marT="0" marB="0" anchor="ctr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AU" sz="1400" b="1" dirty="0">
                          <a:solidFill>
                            <a:srgbClr val="00B14F"/>
                          </a:solidFill>
                          <a:effectLst/>
                        </a:rPr>
                        <a:t>Below 85</a:t>
                      </a:r>
                      <a:endParaRPr lang="en-AU" dirty="0"/>
                    </a:p>
                  </a:txBody>
                  <a:tcPr marL="37335" marR="37335" marT="0" marB="0" anchor="ctr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r>
                        <a:rPr lang="en-AU" sz="1400" dirty="0">
                          <a:effectLst/>
                        </a:rPr>
                        <a:t>Below 80</a:t>
                      </a:r>
                      <a:endParaRPr lang="en-A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335" marR="37335" marT="0" marB="0" anchor="ctr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400" b="1" dirty="0">
                          <a:solidFill>
                            <a:srgbClr val="FFC000"/>
                          </a:solidFill>
                          <a:effectLst/>
                        </a:rPr>
                        <a:t>85-90</a:t>
                      </a:r>
                    </a:p>
                    <a:p>
                      <a:pPr marL="0" marR="0" lvl="0" indent="0" algn="ctr" defTabSz="5219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000" b="1" dirty="0">
                          <a:solidFill>
                            <a:srgbClr val="FFC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Should </a:t>
                      </a:r>
                      <a:r>
                        <a:rPr lang="en-AU" sz="1000" b="1">
                          <a:solidFill>
                            <a:srgbClr val="FFC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be adequate</a:t>
                      </a:r>
                      <a:endParaRPr lang="en-AU" sz="1400" b="1" dirty="0">
                        <a:solidFill>
                          <a:srgbClr val="FFC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335" marR="37335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400" b="1" dirty="0">
                          <a:solidFill>
                            <a:srgbClr val="FF0000"/>
                          </a:solidFill>
                          <a:effectLst/>
                        </a:rPr>
                        <a:t>Above 90</a:t>
                      </a:r>
                      <a:endParaRPr lang="en-AU" b="1" dirty="0">
                        <a:solidFill>
                          <a:srgbClr val="FF0000"/>
                        </a:solidFill>
                      </a:endParaRPr>
                    </a:p>
                  </a:txBody>
                  <a:tcPr marL="37335" marR="37335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80902499"/>
                  </a:ext>
                </a:extLst>
              </a:tr>
              <a:tr h="692558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AU" sz="1600" b="1" dirty="0">
                          <a:effectLst/>
                        </a:rPr>
                        <a:t>FIBTEM ML @ 30 min</a:t>
                      </a:r>
                      <a:endParaRPr lang="en-A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335" marR="37335" marT="0" marB="0" anchor="ctr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AU" sz="1400" b="1" dirty="0">
                          <a:effectLst/>
                        </a:rPr>
                        <a:t> </a:t>
                      </a:r>
                      <a:endParaRPr lang="en-AU" dirty="0"/>
                    </a:p>
                  </a:txBody>
                  <a:tcPr marL="37335" marR="37335" marT="0" marB="0" anchor="ctr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AU" sz="1400" b="1" dirty="0">
                          <a:solidFill>
                            <a:srgbClr val="00B14F"/>
                          </a:solidFill>
                          <a:effectLst/>
                        </a:rPr>
                        <a:t>Below 10</a:t>
                      </a:r>
                      <a:endParaRPr lang="en-AU" dirty="0"/>
                    </a:p>
                  </a:txBody>
                  <a:tcPr marL="37335" marR="37335" marT="0" marB="0" anchor="ctr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r>
                        <a:rPr lang="en-AU" sz="1400" dirty="0">
                          <a:effectLst/>
                        </a:rPr>
                        <a:t>Below 5</a:t>
                      </a:r>
                      <a:endParaRPr lang="en-A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335" marR="37335" marT="0" marB="0" anchor="ctr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400" b="1" dirty="0">
                          <a:solidFill>
                            <a:srgbClr val="FF0000"/>
                          </a:solidFill>
                          <a:effectLst/>
                        </a:rPr>
                        <a:t>10 and above</a:t>
                      </a:r>
                      <a:endParaRPr lang="en-AU" b="1" dirty="0">
                        <a:solidFill>
                          <a:srgbClr val="FF0000"/>
                        </a:solidFill>
                      </a:endParaRPr>
                    </a:p>
                  </a:txBody>
                  <a:tcPr marL="37335" marR="37335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48535557"/>
                  </a:ext>
                </a:extLst>
              </a:tr>
              <a:tr h="155618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/>
                      <a:r>
                        <a:rPr lang="en-AU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Multiplate</a:t>
                      </a:r>
                    </a:p>
                  </a:txBody>
                  <a:tcPr marL="37335" marR="37335" marT="0" marB="0" anchor="ctr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marL="0" marR="0" lvl="0" indent="0" algn="ctr" defTabSz="5219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400" b="1" dirty="0">
                          <a:effectLst/>
                        </a:rPr>
                        <a:t>Management Plan</a:t>
                      </a:r>
                      <a:endParaRPr lang="en-A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335" marR="37335" marT="0" marB="0" anchor="ctr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883608621"/>
                  </a:ext>
                </a:extLst>
              </a:tr>
              <a:tr h="155618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400" b="1" dirty="0">
                          <a:effectLst/>
                        </a:rPr>
                        <a:t>  ADP</a:t>
                      </a:r>
                      <a:endParaRPr lang="en-A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335" marR="37335" marT="0" marB="0" anchor="ctr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A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335" marR="373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400" b="1" u="sng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&lt;</a:t>
                      </a:r>
                      <a:r>
                        <a:rPr lang="en-AU" sz="1400" b="1" u="non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40</a:t>
                      </a:r>
                    </a:p>
                  </a:txBody>
                  <a:tcPr marL="37335" marR="373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AU" sz="1400" b="1" dirty="0">
                          <a:solidFill>
                            <a:srgbClr val="00B14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&gt;40</a:t>
                      </a:r>
                    </a:p>
                  </a:txBody>
                  <a:tcPr marL="37335" marR="373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rowSpan="3" gridSpan="5">
                  <a:txBody>
                    <a:bodyPr/>
                    <a:lstStyle/>
                    <a:p>
                      <a:pPr algn="ctr"/>
                      <a:endParaRPr lang="en-A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335" marR="37335" marT="0" marB="0" anchor="ctr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 hMerge="1">
                  <a:txBody>
                    <a:bodyPr/>
                    <a:lstStyle/>
                    <a:p>
                      <a:endParaRPr lang="en-AU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rowSpan="3" hMerge="1">
                  <a:txBody>
                    <a:bodyPr/>
                    <a:lstStyle/>
                    <a:p>
                      <a:endParaRPr lang="en-AU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rowSpan="3"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en-AU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749033608"/>
                  </a:ext>
                </a:extLst>
              </a:tr>
              <a:tr h="155618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AA</a:t>
                      </a:r>
                    </a:p>
                  </a:txBody>
                  <a:tcPr marL="37335" marR="37335" marT="0" marB="0" anchor="ctr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A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335" marR="373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400" b="1" u="sng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&lt;</a:t>
                      </a:r>
                      <a:r>
                        <a:rPr lang="en-AU" sz="1400" b="1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</a:t>
                      </a:r>
                    </a:p>
                  </a:txBody>
                  <a:tcPr marL="37335" marR="373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AU" sz="1400" b="1" dirty="0">
                          <a:solidFill>
                            <a:srgbClr val="00B14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&gt;20</a:t>
                      </a:r>
                    </a:p>
                  </a:txBody>
                  <a:tcPr marL="37335" marR="373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8561302"/>
                  </a:ext>
                </a:extLst>
              </a:tr>
              <a:tr h="155618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TRAP</a:t>
                      </a:r>
                    </a:p>
                  </a:txBody>
                  <a:tcPr marL="37335" marR="37335" marT="0" marB="0" anchor="ctr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A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335" marR="373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400" b="1" u="sng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&lt;</a:t>
                      </a:r>
                      <a:r>
                        <a:rPr lang="en-AU" sz="1400" b="1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77</a:t>
                      </a:r>
                    </a:p>
                  </a:txBody>
                  <a:tcPr marL="37335" marR="373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AU" sz="1400" b="1" u="none" dirty="0">
                          <a:solidFill>
                            <a:srgbClr val="00B14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&gt;</a:t>
                      </a:r>
                      <a:r>
                        <a:rPr lang="en-AU" sz="1400" b="1" dirty="0">
                          <a:solidFill>
                            <a:srgbClr val="00B14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77</a:t>
                      </a:r>
                    </a:p>
                  </a:txBody>
                  <a:tcPr marL="37335" marR="373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58400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757020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889</TotalTime>
  <Words>156</Words>
  <Application>Microsoft Office PowerPoint</Application>
  <PresentationFormat>Custom</PresentationFormat>
  <Paragraphs>58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Kathryn Santifort</dc:creator>
  <cp:lastModifiedBy>catherine downs</cp:lastModifiedBy>
  <cp:revision>26</cp:revision>
  <cp:lastPrinted>2023-01-23T13:23:57Z</cp:lastPrinted>
  <dcterms:created xsi:type="dcterms:W3CDTF">2023-01-23T11:46:35Z</dcterms:created>
  <dcterms:modified xsi:type="dcterms:W3CDTF">2025-09-28T08:48:51Z</dcterms:modified>
</cp:coreProperties>
</file>