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3A414-AB8D-4212-CC17-4245F39D8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E24B10-92C8-FB2F-8B1A-95255AB84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5DBE9-F27C-1BE4-29FB-E65490C2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17F9-0E0F-4401-A375-D645C7E0DCF3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F4466-F94B-93D6-0624-CEDDD71C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1D5AD-4A62-1CCE-00B0-D057E5A06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7DC7-ADA7-449A-8932-5B866D4D4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97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8603-DDB2-CC4F-1D1B-D0907400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FCC35-0D8A-3D33-97E6-BEC33B765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366B2-ABD6-BBAD-91EE-6483978F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17F9-0E0F-4401-A375-D645C7E0DCF3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7E5AD-53ED-685B-45B2-08DB873E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DE512-4480-8AFF-71FA-D178A9BA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7DC7-ADA7-449A-8932-5B866D4D4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6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720F0B-DD10-C606-86E0-FB4ED057E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3ED75-5E8C-3A90-00F4-E13FCECD5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632D1-E37B-B4CF-CA46-91F22373D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17F9-0E0F-4401-A375-D645C7E0DCF3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DD004-A9B9-8717-413B-45D309A67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D11AA-0A27-22AD-3D1D-354484426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7DC7-ADA7-449A-8932-5B866D4D4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60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61E5-4ECB-1656-11DD-DB25DFD01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7D68A-A710-C8E1-D9B3-F5C1A217B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90ABB-7F59-9CD3-BB99-345C5A35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17F9-0E0F-4401-A375-D645C7E0DCF3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2F426-9458-3E13-D835-AE7F9C64D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F5FE3-CFFC-F95B-F8E8-B8C8CBE7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7DC7-ADA7-449A-8932-5B866D4D4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83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40AFF-2CC9-36A8-2B47-06E4ED9AC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ACEE3-7F16-A575-CA74-0CFC40713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50805-BF66-1AC7-32B0-4F2BD6FC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17F9-0E0F-4401-A375-D645C7E0DCF3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C2C94-A65B-BC26-F09F-7B09DAAA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F098A-9E7E-9854-7718-969BF7E0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7DC7-ADA7-449A-8932-5B866D4D4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13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6DBF-A2CB-BB64-AAFA-B76DA800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014E2-766E-D3D1-7FDB-0801E27F2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19FB7-009C-86D4-E2CE-5E24A98BD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C876F-8D46-B78E-95A9-4694B5BB1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17F9-0E0F-4401-A375-D645C7E0DCF3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3E63C-D0C7-4C03-1DB9-01118EE0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39387-298E-A8D2-974F-FDF0F24D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7DC7-ADA7-449A-8932-5B866D4D4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79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9A985-E82D-13F7-4D9A-2DC81393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386C7-0585-4692-E9F3-84CA74320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CBDCA-F3EA-5715-400E-3B1B9397F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E102A2-A9E6-CC6B-3095-86061EAF8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C55D9-8BB6-D932-AC01-5C9773BF5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D35B8-CD9C-61C5-C4E5-E91336FA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17F9-0E0F-4401-A375-D645C7E0DCF3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41D79B-0F7D-F2E6-CEEB-1C2D463B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4862B-48FC-97CD-F50B-9AF160E6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7DC7-ADA7-449A-8932-5B866D4D4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97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0A4C-31A5-A188-308A-D1CBD2B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016112-43E6-C968-FD75-75950FBB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17F9-0E0F-4401-A375-D645C7E0DCF3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85949-3DF2-932D-C78D-8270719E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E87BE-9575-026F-F261-569D1EA8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7DC7-ADA7-449A-8932-5B866D4D4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81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BF967-506E-9AD8-5697-F44182A8E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17F9-0E0F-4401-A375-D645C7E0DCF3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A6062-665A-3CE3-9D80-46602ACB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CE638-501B-0F48-0C8B-8006AD39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7DC7-ADA7-449A-8932-5B866D4D4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08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3779A-8771-D4D8-9553-E68E00FA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36993-F240-A92B-FB07-4BD521516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8C788-2D61-B3D2-6F30-7F63AB091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A2AA0-41DC-1080-1B6D-B801A47F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17F9-0E0F-4401-A375-D645C7E0DCF3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20D6B-28F3-C936-A207-084E1E8F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8A849-B173-1D93-6449-28671085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7DC7-ADA7-449A-8932-5B866D4D4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60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28937-FD92-6A0D-5241-A4C6912E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8EB20-60E7-4F6C-AA05-42209B410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2B8C4-88EA-A451-D391-FF4BD17A5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C430B-80DD-A697-EFF5-B2A83DA64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17F9-0E0F-4401-A375-D645C7E0DCF3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90A7B-7B9B-59A1-DD9E-895F8E9E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59104-FD7C-7C4B-531C-3F89795C0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7DC7-ADA7-449A-8932-5B866D4D4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1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107F18-2015-4C04-5348-791A0C955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5DE1B-67A9-D9DB-AD4E-F12AD4969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A51D2-2723-6EDD-2002-5AC91EE4E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E317F9-0E0F-4401-A375-D645C7E0DCF3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0B439-F533-74B4-CF0A-C9E5FDAA8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EF5F2-B39F-12C8-9644-5301E3961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557DC7-ADA7-449A-8932-5B866D4D4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1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football.com/participate/behaviour/Behaviour-Improvement-Resourc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football.com/participate/behaviou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D7B70-BE48-629D-156C-095D3F086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 / CFA / MW Initiatives</a:t>
            </a:r>
          </a:p>
        </p:txBody>
      </p:sp>
    </p:spTree>
    <p:extLst>
      <p:ext uri="{BB962C8B-B14F-4D97-AF65-F5344CB8AC3E}">
        <p14:creationId xmlns:p14="http://schemas.microsoft.com/office/powerpoint/2010/main" val="190540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8781A4-88B5-38DF-1818-FBA84741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100"/>
            <a:ext cx="12192000" cy="33635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D80ED7-DA19-ADEC-0AE9-44919839BEFF}"/>
              </a:ext>
            </a:extLst>
          </p:cNvPr>
          <p:cNvSpPr txBox="1"/>
          <p:nvPr/>
        </p:nvSpPr>
        <p:spPr>
          <a:xfrm>
            <a:off x="189272" y="5160717"/>
            <a:ext cx="6218902" cy="105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Behaviour Improvement Resources | England Football</a:t>
            </a:r>
            <a:endParaRPr lang="en-GB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397ACC-7C4C-5319-5FF9-C4FAC4B13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565"/>
            <a:ext cx="12192000" cy="40508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CDDF4-3B8B-F111-ACC2-35D5749712A1}"/>
              </a:ext>
            </a:extLst>
          </p:cNvPr>
          <p:cNvSpPr txBox="1"/>
          <p:nvPr/>
        </p:nvSpPr>
        <p:spPr>
          <a:xfrm>
            <a:off x="285135" y="5801425"/>
            <a:ext cx="6096000" cy="563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The Behaviour Hub | England Football</a:t>
            </a:r>
            <a:endParaRPr lang="en-GB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75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FA / CFA / MW Initiatives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Terry McCosh</dc:creator>
  <cp:lastModifiedBy>Terry McCosh</cp:lastModifiedBy>
  <cp:revision>1</cp:revision>
  <dcterms:created xsi:type="dcterms:W3CDTF">2025-08-27T09:56:57Z</dcterms:created>
  <dcterms:modified xsi:type="dcterms:W3CDTF">2025-08-27T10:00:57Z</dcterms:modified>
</cp:coreProperties>
</file>