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ry McCosh" userId="ea64a789095dfd50" providerId="LiveId" clId="{07C55EFA-E07A-4133-8999-5922F0ACDB5B}"/>
    <pc:docChg chg="custSel modSld">
      <pc:chgData name="Terry McCosh" userId="ea64a789095dfd50" providerId="LiveId" clId="{07C55EFA-E07A-4133-8999-5922F0ACDB5B}" dt="2025-08-27T10:53:23.125" v="86" actId="20577"/>
      <pc:docMkLst>
        <pc:docMk/>
      </pc:docMkLst>
      <pc:sldChg chg="modSp mod">
        <pc:chgData name="Terry McCosh" userId="ea64a789095dfd50" providerId="LiveId" clId="{07C55EFA-E07A-4133-8999-5922F0ACDB5B}" dt="2025-08-27T10:51:38.301" v="30" actId="6549"/>
        <pc:sldMkLst>
          <pc:docMk/>
          <pc:sldMk cId="3063045252" sldId="257"/>
        </pc:sldMkLst>
        <pc:spChg chg="mod">
          <ac:chgData name="Terry McCosh" userId="ea64a789095dfd50" providerId="LiveId" clId="{07C55EFA-E07A-4133-8999-5922F0ACDB5B}" dt="2025-08-27T10:51:38.301" v="30" actId="6549"/>
          <ac:spMkLst>
            <pc:docMk/>
            <pc:sldMk cId="3063045252" sldId="257"/>
            <ac:spMk id="2" creationId="{1A1BCFD3-1F34-234A-1610-EB3002E4D1CE}"/>
          </ac:spMkLst>
        </pc:spChg>
        <pc:graphicFrameChg chg="modGraphic">
          <ac:chgData name="Terry McCosh" userId="ea64a789095dfd50" providerId="LiveId" clId="{07C55EFA-E07A-4133-8999-5922F0ACDB5B}" dt="2025-08-27T10:51:33.140" v="29" actId="20577"/>
          <ac:graphicFrameMkLst>
            <pc:docMk/>
            <pc:sldMk cId="3063045252" sldId="257"/>
            <ac:graphicFrameMk id="3" creationId="{B4D06633-F600-017B-5FEC-1085C797F060}"/>
          </ac:graphicFrameMkLst>
        </pc:graphicFrameChg>
      </pc:sldChg>
      <pc:sldChg chg="modSp mod">
        <pc:chgData name="Terry McCosh" userId="ea64a789095dfd50" providerId="LiveId" clId="{07C55EFA-E07A-4133-8999-5922F0ACDB5B}" dt="2025-08-27T10:53:23.125" v="86" actId="20577"/>
        <pc:sldMkLst>
          <pc:docMk/>
          <pc:sldMk cId="1404673805" sldId="258"/>
        </pc:sldMkLst>
        <pc:spChg chg="mod">
          <ac:chgData name="Terry McCosh" userId="ea64a789095dfd50" providerId="LiveId" clId="{07C55EFA-E07A-4133-8999-5922F0ACDB5B}" dt="2025-08-27T10:51:52.337" v="33" actId="1076"/>
          <ac:spMkLst>
            <pc:docMk/>
            <pc:sldMk cId="1404673805" sldId="258"/>
            <ac:spMk id="2" creationId="{1A1BCFD3-1F34-234A-1610-EB3002E4D1CE}"/>
          </ac:spMkLst>
        </pc:spChg>
        <pc:spChg chg="mod">
          <ac:chgData name="Terry McCosh" userId="ea64a789095dfd50" providerId="LiveId" clId="{07C55EFA-E07A-4133-8999-5922F0ACDB5B}" dt="2025-08-27T10:53:23.125" v="86" actId="20577"/>
          <ac:spMkLst>
            <pc:docMk/>
            <pc:sldMk cId="1404673805" sldId="258"/>
            <ac:spMk id="6" creationId="{831E4975-463C-644B-4C6E-D5E8B8C53FD1}"/>
          </ac:spMkLst>
        </pc:spChg>
      </pc:sldChg>
      <pc:sldChg chg="modSp mod">
        <pc:chgData name="Terry McCosh" userId="ea64a789095dfd50" providerId="LiveId" clId="{07C55EFA-E07A-4133-8999-5922F0ACDB5B}" dt="2025-08-27T10:51:43.159" v="31" actId="6549"/>
        <pc:sldMkLst>
          <pc:docMk/>
          <pc:sldMk cId="1782436771" sldId="259"/>
        </pc:sldMkLst>
        <pc:spChg chg="mod">
          <ac:chgData name="Terry McCosh" userId="ea64a789095dfd50" providerId="LiveId" clId="{07C55EFA-E07A-4133-8999-5922F0ACDB5B}" dt="2025-08-27T10:51:43.159" v="31" actId="6549"/>
          <ac:spMkLst>
            <pc:docMk/>
            <pc:sldMk cId="1782436771" sldId="259"/>
            <ac:spMk id="2" creationId="{1A1BCFD3-1F34-234A-1610-EB3002E4D1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30AF-6F0E-8819-5618-0F145FBA7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577EC-D069-D5CC-B012-0DC1FC199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842AB-489B-5D82-B6B6-3A49FA5A1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13D1A-3881-F8BC-88DF-2A426C567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5944C-3C0F-BA29-1427-CDB1D1682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46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30E0A-2703-2D5F-9DAB-AFED4C328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5DCC11-19F8-4655-16BF-24FA16E73F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6D6DC-2128-4B29-8539-8B0218755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1C1B4-6737-9CC8-AF2F-3C3D137EF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4CF7A-DA80-2F0F-7EED-70657731A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44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E1651E-51B7-C0E2-D3AB-562EC56754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70CF95-872F-6904-DC57-09D80EAAD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41C68-28B1-F959-7890-3011A53B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678CF-DA51-1C26-6848-AE3AAA749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8E47-4318-788E-9DEC-ACE2B7D94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00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85336-8E17-5E23-43A9-8A02EDB9B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7994D-5877-E166-7528-4C8B3F0F5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93B3A-BD25-87BA-9B28-212CD8E32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979D9-139B-ACFA-6FA4-89879B023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3EBE2-56AC-7927-6818-9E1B9F338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56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72F96-2A00-9E02-F7B1-2E05B973C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2D566-17FA-7D2E-3C6A-E1DA09F3B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C8060-4F21-9C5D-5A22-542F40FA3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634F9-A5DA-036F-4F5C-257147CA5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24A47-3E96-840C-97A3-8CE7E0412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22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D9FC9-1F1A-06AA-83DA-D652D0F44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08AF9-E8ED-DFBC-B1F3-37ABD9C8E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84F7F-AA48-0131-594C-C5605F87D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2CDE-445A-2442-EDAB-17D4C3A7A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3B6BD9-0531-B454-DDD2-530E81B4A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21F43-88A7-04E8-CAA8-BE9B7770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48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DCA7F-2A83-4076-1C92-69A065CA3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3A3AA-43AB-C5BE-99D8-06149D513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3C508A-3583-0605-0D41-C884C4933B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05E2B5-CB81-01EA-B4CA-B5CEA8C71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605EA-24BE-9CE9-18FA-243A021F48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59A2E3-7639-F867-BF56-1A65EC29D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1997DD-3234-5F86-B412-01FF325EA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8633C-7370-3368-BF39-E7C8918D1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91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C69E7-EEE3-8A51-198F-BA5EA5B65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07ED6C-F6ED-4771-19FD-E27546E91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67C83-B7FF-4F0C-8A84-F3699D957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F2A1D2-4388-CB21-7ECB-55D374FF4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9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96A5D4-F3D3-0D76-630A-2FA7C3C32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4CC594-BF9E-09FE-36A7-F6C79A9F1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982F6B-852F-D6E3-CBE3-34475C3D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65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2F442-D0C5-6402-69A5-EC91FC955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FCB21-42BF-8660-4707-6DE6CF8C8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D94322-1DD3-A86E-8EF0-A1CCF2D5E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1F6A0-71EA-66AD-7490-70E1FDF9F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05D89-7FE3-1779-BEFD-F5C86C0E5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FB713C-54A1-7B92-B45C-4E3AF993F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046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8F122-8803-0F08-DCBD-139614A5A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D80E5-AF5E-3E0B-5292-CA6A15FE0E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C1E62-2356-B768-898E-F4B9DAE4B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0A438-69AD-B602-E785-9B2268A19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91274E-640E-BA50-3CC4-1C962FB5E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1B858-69D1-E150-16CA-4E43DBD13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97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B8907E-D509-C27C-CFD9-89D0239F3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9F6FE-3091-D9D0-6F58-5BCD02EA1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5B1D8-1FC2-D797-7A3E-6FACE59C14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F80AE7-DCCF-496B-A435-A8C1A3251EDC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67110-B113-6130-C7E1-81CCA0E60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332E1-B870-76B5-98F1-14BB46EF2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761242-500C-4DA7-A043-C28E3DD2D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930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fa.com/football-rules-governance/safeguarding/section-6-safeguarding-in-the-digital-world" TargetMode="External"/><Relationship Id="rId2" Type="http://schemas.openxmlformats.org/officeDocument/2006/relationships/hyperlink" Target="https://www.thefa.com/-/media/thefacom-new/files/rules-and-regulations/safeguarding/section-6/6-2-digital-communications-with-children-colour-version.ashx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pond.com/invite/WNXVV" TargetMode="External"/><Relationship Id="rId2" Type="http://schemas.openxmlformats.org/officeDocument/2006/relationships/hyperlink" Target="https://group.spond.com/GFRM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BCFD3-1F34-234A-1610-EB3002E4D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20877"/>
            <a:ext cx="12192000" cy="740304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Spond Groups Admin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1E4975-463C-644B-4C6E-D5E8B8C53FD1}"/>
              </a:ext>
            </a:extLst>
          </p:cNvPr>
          <p:cNvSpPr txBox="1"/>
          <p:nvPr/>
        </p:nvSpPr>
        <p:spPr>
          <a:xfrm>
            <a:off x="0" y="4581475"/>
            <a:ext cx="1199197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Please complete, as a minimum, the following details on the form:-</a:t>
            </a:r>
          </a:p>
          <a:p>
            <a:endParaRPr lang="en-US" sz="2400" b="1" dirty="0">
              <a:solidFill>
                <a:srgbClr val="111111"/>
              </a:solidFill>
            </a:endParaRPr>
          </a:p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111111"/>
                </a:solidFill>
              </a:rPr>
              <a:t>Full Name inc Club/Team </a:t>
            </a:r>
            <a:r>
              <a:rPr lang="en-US" sz="2400" b="1" dirty="0" err="1">
                <a:solidFill>
                  <a:srgbClr val="111111"/>
                </a:solidFill>
              </a:rPr>
              <a:t>eg</a:t>
            </a:r>
            <a:r>
              <a:rPr lang="en-US" sz="2400" b="1" dirty="0">
                <a:solidFill>
                  <a:srgbClr val="111111"/>
                </a:solidFill>
              </a:rPr>
              <a:t> Real Madrid / Team (if applicable) </a:t>
            </a:r>
            <a:r>
              <a:rPr lang="en-US" sz="2400" b="1" dirty="0" err="1">
                <a:solidFill>
                  <a:srgbClr val="111111"/>
                </a:solidFill>
              </a:rPr>
              <a:t>eg</a:t>
            </a:r>
            <a:r>
              <a:rPr lang="en-US" sz="2400" b="1" dirty="0">
                <a:solidFill>
                  <a:srgbClr val="111111"/>
                </a:solidFill>
              </a:rPr>
              <a:t> Tigers</a:t>
            </a:r>
          </a:p>
          <a:p>
            <a:r>
              <a:rPr lang="en-US" sz="2400" b="1" dirty="0">
                <a:solidFill>
                  <a:srgbClr val="111111"/>
                </a:solidFill>
              </a:rPr>
              <a:t>For example Terry (</a:t>
            </a:r>
            <a:r>
              <a:rPr lang="en-US" sz="2400" b="1">
                <a:solidFill>
                  <a:srgbClr val="111111"/>
                </a:solidFill>
              </a:rPr>
              <a:t>CTYFC U8 </a:t>
            </a:r>
            <a:r>
              <a:rPr lang="en-US" sz="2400" b="1" dirty="0">
                <a:solidFill>
                  <a:srgbClr val="111111"/>
                </a:solidFill>
              </a:rPr>
              <a:t>White) McCosh</a:t>
            </a:r>
          </a:p>
          <a:p>
            <a:endParaRPr lang="en-US" sz="2400" b="1" dirty="0">
              <a:solidFill>
                <a:srgbClr val="111111"/>
              </a:solidFill>
            </a:endParaRPr>
          </a:p>
          <a:p>
            <a:r>
              <a:rPr lang="en-US" sz="2400" b="1" dirty="0">
                <a:solidFill>
                  <a:srgbClr val="111111"/>
                </a:solidFill>
              </a:rPr>
              <a:t>No need for DoB or Address (only the admin will have visibility of your details)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72D928-BD8E-B864-E9B7-B3263BD4C0C7}"/>
              </a:ext>
            </a:extLst>
          </p:cNvPr>
          <p:cNvSpPr txBox="1"/>
          <p:nvPr/>
        </p:nvSpPr>
        <p:spPr>
          <a:xfrm>
            <a:off x="0" y="2718713"/>
            <a:ext cx="1215627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dirty="0">
                <a:solidFill>
                  <a:srgbClr val="111111"/>
                </a:solidFill>
                <a:effectLst/>
              </a:rPr>
              <a:t>To gain entry into the group, click on the link and add your details</a:t>
            </a:r>
          </a:p>
          <a:p>
            <a:pPr algn="l"/>
            <a:endParaRPr lang="en-US" sz="2400" b="1" dirty="0">
              <a:solidFill>
                <a:srgbClr val="111111"/>
              </a:solidFill>
            </a:endParaRPr>
          </a:p>
          <a:p>
            <a:pPr algn="l"/>
            <a:r>
              <a:rPr lang="en-US" sz="2400" b="1" i="0" dirty="0">
                <a:solidFill>
                  <a:srgbClr val="111111"/>
                </a:solidFill>
                <a:effectLst/>
              </a:rPr>
              <a:t>The league will approve your application only  if you are part of your club’s registered coaches/managers</a:t>
            </a:r>
            <a:endParaRPr lang="en-US" sz="2400" b="0" i="0" dirty="0">
              <a:solidFill>
                <a:srgbClr val="111111"/>
              </a:solidFill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363753-2361-0B23-6AE8-C63FF97E3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30" y="107366"/>
            <a:ext cx="1254823" cy="1013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67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BCFD3-1F34-234A-1610-EB3002E4D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40304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Spond Groups Protocols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259CD3-3731-4232-4CDA-1FEE2A547094}"/>
              </a:ext>
            </a:extLst>
          </p:cNvPr>
          <p:cNvSpPr txBox="1"/>
          <p:nvPr/>
        </p:nvSpPr>
        <p:spPr>
          <a:xfrm>
            <a:off x="17860" y="2002929"/>
            <a:ext cx="12156279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111111"/>
                </a:solidFill>
              </a:rPr>
              <a:t>The Spond groups have been raised to give club coaches/managers a media to exchange match day details </a:t>
            </a:r>
            <a:r>
              <a:rPr lang="en-US" sz="1400" b="1" dirty="0" err="1">
                <a:solidFill>
                  <a:srgbClr val="111111"/>
                </a:solidFill>
              </a:rPr>
              <a:t>etc</a:t>
            </a:r>
            <a:r>
              <a:rPr lang="en-US" sz="1400" b="1" dirty="0">
                <a:solidFill>
                  <a:srgbClr val="111111"/>
                </a:solidFill>
              </a:rPr>
              <a:t> but please do it as a private message</a:t>
            </a:r>
            <a:br>
              <a:rPr lang="en-US" sz="1400" b="1" dirty="0">
                <a:solidFill>
                  <a:srgbClr val="111111"/>
                </a:solidFill>
              </a:rPr>
            </a:br>
            <a:endParaRPr lang="en-US" sz="1400" b="1" dirty="0">
              <a:solidFill>
                <a:srgbClr val="111111"/>
              </a:solidFill>
            </a:endParaRP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111111"/>
                </a:solidFill>
              </a:rPr>
              <a:t>If you have a question for a league official, please do post it so that all can learn from the answer(s)</a:t>
            </a:r>
            <a:br>
              <a:rPr lang="en-US" sz="1400" b="1" dirty="0">
                <a:solidFill>
                  <a:srgbClr val="111111"/>
                </a:solidFill>
              </a:rPr>
            </a:br>
            <a:endParaRPr lang="en-US" sz="1400" b="1" dirty="0">
              <a:solidFill>
                <a:srgbClr val="111111"/>
              </a:solidFill>
            </a:endParaRP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F0000"/>
                </a:solidFill>
              </a:rPr>
              <a:t>Do not use the group to vent or air frustrations or complaints</a:t>
            </a:r>
            <a:r>
              <a:rPr lang="en-US" sz="1400" b="1" dirty="0">
                <a:solidFill>
                  <a:srgbClr val="111111"/>
                </a:solidFill>
              </a:rPr>
              <a:t>. Please follow the procedure for such matters. (Low sporting mark online form which can be found on the league website)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D2011D1-C3A8-37D7-51E5-0665AD53C2B6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03584" y="3718679"/>
            <a:ext cx="11984829" cy="31393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111111"/>
              </a:solidFill>
              <a:effectLst/>
              <a:latin typeface="-apple-system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Respectful Communication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: Always communicate respectfully. Avoid using language that could be interpreted as offensive, derogatory, or inappropriate.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Stay On Topic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: Keep discussions relevant to Mid Wilts Youth football coaching. Off-topic conversations should be taken to private messages.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No Spam or Promotions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: Do not post spam, advertisements, or self-promotional content unless it is directly related to football coaching and has been approved by the league admin.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Confidentiality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: Respect the privacy of group members. Do not share personal information or private conversations outside the group without permission.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No Hate Speech or Bullying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: Any form of hate speech, bullying, or harassment will not be tolerated. This includes comments about race, religion, gender, sexual orientation, or any other personal characteristic.</a:t>
            </a:r>
          </a:p>
          <a:p>
            <a:pPr marL="285750" marR="0" lvl="0" indent="-28575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hlinkClick r:id="rId2"/>
              </a:rPr>
              <a:t>Compliance with FA Guidelines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hlinkClick r:id="rId2"/>
              </a:rPr>
              <a:t>: Follow the guidelines set by the Football Association (FA) regarding digital communications and safeguarding, especially when communicating with or about under-18s</a:t>
            </a:r>
            <a:r>
              <a:rPr kumimoji="0" lang="en-US" altLang="en-US" sz="1400" b="0" i="0" u="none" strike="noStrike" cap="none" normalizeH="0" baseline="30000" dirty="0">
                <a:ln>
                  <a:noFill/>
                </a:ln>
                <a:solidFill>
                  <a:srgbClr val="111111"/>
                </a:solidFill>
                <a:effectLst/>
                <a:hlinkClick r:id="rId2"/>
              </a:rPr>
              <a:t>1</a:t>
            </a:r>
            <a:r>
              <a:rPr kumimoji="0" lang="en-US" altLang="en-US" sz="1400" b="0" i="0" u="none" strike="noStrike" cap="none" normalizeH="0" baseline="30000" dirty="0">
                <a:ln>
                  <a:noFill/>
                </a:ln>
                <a:solidFill>
                  <a:srgbClr val="111111"/>
                </a:solidFill>
                <a:effectLst/>
                <a:hlinkClick r:id="rId3"/>
              </a:rPr>
              <a:t>2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Report Issues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</a:rPr>
              <a:t>: If you encounter any issues or inappropriate behavior, report it to the league admin immediately.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436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BCFD3-1F34-234A-1610-EB3002E4D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40304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Spond Groups 2025-26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4D06633-F600-017B-5FEC-1085C797F0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280157"/>
              </p:ext>
            </p:extLst>
          </p:nvPr>
        </p:nvGraphicFramePr>
        <p:xfrm>
          <a:off x="737417" y="1761384"/>
          <a:ext cx="10668002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1">
                  <a:extLst>
                    <a:ext uri="{9D8B030D-6E8A-4147-A177-3AD203B41FA5}">
                      <a16:colId xmlns:a16="http://schemas.microsoft.com/office/drawing/2014/main" val="1395734781"/>
                    </a:ext>
                  </a:extLst>
                </a:gridCol>
                <a:gridCol w="5334001">
                  <a:extLst>
                    <a:ext uri="{9D8B030D-6E8A-4147-A177-3AD203B41FA5}">
                      <a16:colId xmlns:a16="http://schemas.microsoft.com/office/drawing/2014/main" val="3718585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Aptos Light" panose="020B0004020202020204" pitchFamily="34" charset="0"/>
                        </a:rPr>
                        <a:t>Club Officials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>
                          <a:latin typeface="Aptos Light" panose="020B0004020202020204" pitchFamily="34" charset="0"/>
                        </a:rPr>
                        <a:t>Spond Link</a:t>
                      </a:r>
                    </a:p>
                    <a:p>
                      <a:endParaRPr lang="en-GB" sz="3600" dirty="0">
                        <a:latin typeface="Aptos Light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244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3600" dirty="0">
                          <a:latin typeface="Aptos Light" panose="020B0004020202020204" pitchFamily="34" charset="0"/>
                        </a:rPr>
                        <a:t>Club Secretaries &amp; Chairs (and other Club Officials)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  <a:hlinkClick r:id="rId2"/>
                        </a:rPr>
                        <a:t>https://group.spond.com/GFRMU</a:t>
                      </a:r>
                      <a:endParaRPr lang="en-GB" sz="3600" b="0" i="0" kern="1200" dirty="0">
                        <a:solidFill>
                          <a:schemeClr val="dk1"/>
                        </a:solidFill>
                        <a:effectLst/>
                        <a:latin typeface="Aptos Light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986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GB" sz="3600" dirty="0">
                        <a:latin typeface="Aptos Light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3600" b="0" i="0" kern="1200" dirty="0">
                        <a:solidFill>
                          <a:schemeClr val="dk1"/>
                        </a:solidFill>
                        <a:effectLst/>
                        <a:latin typeface="Aptos Light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6148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3600" dirty="0">
                          <a:latin typeface="Aptos Light" panose="020B0004020202020204" pitchFamily="34" charset="0"/>
                        </a:rPr>
                        <a:t>Club Managers/Coaches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i="0" dirty="0">
                          <a:solidFill>
                            <a:srgbClr val="212121"/>
                          </a:solidFill>
                          <a:effectLst/>
                          <a:latin typeface="Aptos Light" panose="020B0004020202020204" pitchFamily="34" charset="0"/>
                          <a:hlinkClick r:id="rId3"/>
                        </a:rPr>
                        <a:t>https://spond.com/invite/WNXVV</a:t>
                      </a:r>
                      <a:endParaRPr lang="en-GB" sz="3600" b="0" i="0" dirty="0">
                        <a:solidFill>
                          <a:srgbClr val="212121"/>
                        </a:solidFill>
                        <a:effectLst/>
                        <a:latin typeface="Aptos Light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9365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045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420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-apple-system</vt:lpstr>
      <vt:lpstr>Aptos</vt:lpstr>
      <vt:lpstr>Aptos Display</vt:lpstr>
      <vt:lpstr>Aptos Light</vt:lpstr>
      <vt:lpstr>Arial</vt:lpstr>
      <vt:lpstr>Office Theme</vt:lpstr>
      <vt:lpstr> Spond Groups Admin</vt:lpstr>
      <vt:lpstr> Spond Groups Protocols</vt:lpstr>
      <vt:lpstr> Spond Groups 2025-26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Terry McCosh</dc:creator>
  <cp:lastModifiedBy>Terry McCosh</cp:lastModifiedBy>
  <cp:revision>2</cp:revision>
  <dcterms:created xsi:type="dcterms:W3CDTF">2024-09-03T21:22:06Z</dcterms:created>
  <dcterms:modified xsi:type="dcterms:W3CDTF">2025-08-27T10:53:29Z</dcterms:modified>
</cp:coreProperties>
</file>