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ADCB-A12C-2641-E899-FB218466F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1256E-89CE-6E8F-CAD0-B25FDAAD4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277D7-BF2C-0D8B-12FD-822E737FF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7658-722B-487E-9243-2D947B700D19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8908B-9C1F-3CD9-4F40-921461BD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DBF1C-A897-342D-7651-06CF75141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1E6-F88B-4C08-BB9A-88A600CB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13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8DFF4-EA4C-0D52-8A74-81FDC4DEB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C68E3-6617-B7D5-A7F0-BED18BC0D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D82FC-A368-E0BC-5EA5-B91DC33E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7658-722B-487E-9243-2D947B700D19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6B80A-E3FF-19AA-C86B-C1A4EA48F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1124D-4149-CB41-E16B-989CBD3D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1E6-F88B-4C08-BB9A-88A600CB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F79E1-7C29-1CC9-3748-831344DEF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BA229-884E-6794-E750-5C6294A33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D24FA-4B89-7339-3E76-F78F15B77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7658-722B-487E-9243-2D947B700D19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AC8F7-ACF2-6BE1-2157-4CEEDFB4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E5FB3-DF7D-6C93-73A2-B4006C3A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1E6-F88B-4C08-BB9A-88A600CB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50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11A2-C7B0-B1FD-6266-C2CC0AEF9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E24D5-9F3E-F80D-3F17-A9423F595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1A7CD-EDA1-9D28-5ACD-99BE8903C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7658-722B-487E-9243-2D947B700D19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C14F7-B69E-2EB5-184E-9486226D0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2E746-6C3D-4803-247A-9032E3FD8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1E6-F88B-4C08-BB9A-88A600CB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78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B905-BD56-7675-33AD-5F424FD9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6FE75-A784-918A-2FC0-81F64CACD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87D51-70DC-C636-FD1A-94557291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7658-722B-487E-9243-2D947B700D19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79BEF-8674-A9AC-7EA3-538A7303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1EAB8-5E51-1C54-E3EB-7A0BA7B5F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1E6-F88B-4C08-BB9A-88A600CB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04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FF3C-9717-63C0-5EAC-F5C372E9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5C7C7-1AED-A7E7-201D-755AB61FC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7117E-57EB-20BF-2449-7A1097340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78751-8CBB-483C-9D80-F83C45D0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7658-722B-487E-9243-2D947B700D19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AA9FE-6B6E-0819-A3F4-4A9FF7E29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DFD8B-5674-173E-FACC-9173684B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1E6-F88B-4C08-BB9A-88A600CB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69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98437-3853-069A-2D0D-BCEBC77D5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354DA-DA80-AFFE-2A3B-A74F4CD9D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1A42C-85F4-7054-2DD3-F78B80B36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D49E8F-62BE-3120-936E-5DDBC5064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48BB4B-2A6C-8830-4A58-A205D2441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467CD-361F-DCEF-2903-8158377AE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7658-722B-487E-9243-2D947B700D19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7808D-8A75-081A-FD97-A393B5F9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0B5CC1-EF45-EA65-5371-4ADE3514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1E6-F88B-4C08-BB9A-88A600CB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61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47D26-573E-7106-7FA4-7332448B1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23DC6-1392-2C6B-07E6-F1D96206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7658-722B-487E-9243-2D947B700D19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E8719-8D0B-F745-01D4-5F7732E0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3EBB4-8E9E-E418-7445-8D81C90C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1E6-F88B-4C08-BB9A-88A600CB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66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36D03F-D54D-D3A1-6798-0DFC156C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7658-722B-487E-9243-2D947B700D19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4EDBF-B7F4-2895-AFF0-F6733F95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AE4BE-764E-076F-1660-F4E9C41C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1E6-F88B-4C08-BB9A-88A600CB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26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BBAC-9793-0955-A07F-5AA9EDE33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BB934-65AC-8E3C-1F0F-D2A89B0D7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BD513-814A-DA0B-8127-8F796FBC3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A3CFD-D6DC-8240-947F-FF5E38FD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7658-722B-487E-9243-2D947B700D19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361DF-1830-1882-0116-3CA7B0F6A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AD354-9FE6-A757-3B9C-A9344CCD5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1E6-F88B-4C08-BB9A-88A600CB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38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083A-F50E-EC0A-4DED-ED1378B9D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28198A-3056-1255-66EA-B75689FDF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C5E3E-33C0-7607-A784-26646763A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E09E1-ADC0-21EC-5E65-4FB6EB12C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7658-722B-487E-9243-2D947B700D19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C6AB8-7532-DBEC-34A8-15B5BC78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BAF42-C8E5-A332-7211-15123A608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1E6-F88B-4C08-BB9A-88A600CB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26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A5D08-18B4-0A85-68A1-0A2E89E7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91E18-523D-587B-38CC-1010FA572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CE556-D7E0-E34E-ECFF-D4EAB7D58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CA7658-722B-487E-9243-2D947B700D19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B4B14-E61F-7EF5-9DB0-ACB954798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D0063-21FE-52E0-59CA-C0D65449A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1B71E6-F88B-4C08-BB9A-88A600CB0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27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nglandfootball.com/participate/learn/Brain-Health/Heading-in-Footbal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1450C9-9F5D-4334-FA00-2708D65AE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4901" y="5369193"/>
            <a:ext cx="9144000" cy="507625"/>
          </a:xfrm>
        </p:spPr>
        <p:txBody>
          <a:bodyPr/>
          <a:lstStyle/>
          <a:p>
            <a:r>
              <a:rPr lang="en-US" dirty="0">
                <a:hlinkClick r:id="rId2"/>
              </a:rPr>
              <a:t>FA guidance on heading in football in England | England Football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1314F8-BBD4-CA4F-3ADD-ED296A99B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674" y="78105"/>
            <a:ext cx="8693597" cy="497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23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Terry McCosh</dc:creator>
  <cp:lastModifiedBy>Terry McCosh</cp:lastModifiedBy>
  <cp:revision>1</cp:revision>
  <dcterms:created xsi:type="dcterms:W3CDTF">2024-08-06T10:19:12Z</dcterms:created>
  <dcterms:modified xsi:type="dcterms:W3CDTF">2024-08-06T10:21:22Z</dcterms:modified>
</cp:coreProperties>
</file>