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38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AE8C-93ED-44F2-8748-50E781249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E472E-6226-4607-8012-79950F25F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8E99A-E05D-4415-9FD5-3CACB712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9624-A33F-43EF-86D0-37DA2A7A4B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D4B11-37AC-4EB1-B067-CC9A71E5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68D02-BA91-463D-8F1D-EE2C2428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12E-E1E9-47AA-B979-AFEB643F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3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A929-9439-4400-A320-12F281CD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E8331-22F9-490F-865C-CAB1E5BE3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15E45-4521-4D88-AC07-5A44DB13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9624-A33F-43EF-86D0-37DA2A7A4B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ACA0C-51BA-4161-B569-5642E056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38DD3-2146-4636-A8E4-7D84C4E7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12E-E1E9-47AA-B979-AFEB643F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ACC593-FE46-4595-8C1E-1E4906E5A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7655E-26E7-4957-BD1C-96F9513A1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6DBEC-76F8-49A7-AF0A-6F9A3060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9624-A33F-43EF-86D0-37DA2A7A4B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28EFF-A1C7-49B6-81B5-9A6DE6C7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AD929-0C47-44A8-B531-67E28E90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12E-E1E9-47AA-B979-AFEB643F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8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8CD9-A485-4B72-B6E0-7B9A6B84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9456-7F78-4F15-8865-B77D9123F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93251-FB28-4F4C-BA13-AD053384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9624-A33F-43EF-86D0-37DA2A7A4B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86297-9860-46DB-91CD-28992F61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002C9-F5E7-4B1E-A6CC-981A6C70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12E-E1E9-47AA-B979-AFEB643F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8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CC50-DB36-4E5D-B692-D632B248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7E6F7-194A-4EA3-AFEC-96BC637D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4EFC-695C-42BD-924B-30FD8A0E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9624-A33F-43EF-86D0-37DA2A7A4B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9BEAF-0237-4E3F-B3DF-5A894E94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D1B9C-0EFF-483C-B753-F06F5FA6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12E-E1E9-47AA-B979-AFEB643F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2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91FD-3CA6-4778-95FD-3A9B32BE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CBBE1-C209-4558-986A-95ACE70B8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62D2C-5861-4D51-B162-3340DEBAD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96522-49FD-4575-BA34-A67DD4CD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9624-A33F-43EF-86D0-37DA2A7A4B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B00FB-8C03-47ED-8367-123B9AB3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39958-A457-4F1D-A54F-81BA03CD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12E-E1E9-47AA-B979-AFEB643F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2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6DE3-41E9-4FBC-9501-E5CCC937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58F11-A40C-4082-87D2-482D50D3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EF7A8-E88C-44A4-BE0E-C2212F4F2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A5FBC-1359-401B-98E9-12A2B59E8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24977-97C1-46DF-A492-1458B93F4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4333A-ED06-45D3-AB2F-D6CA9AA2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9624-A33F-43EF-86D0-37DA2A7A4B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CCF00-DF0B-4C2B-A463-72C43BC9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5F3D60-B56A-4A90-A490-4B6A7C7F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12E-E1E9-47AA-B979-AFEB643F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4F42D-6E77-4E58-A513-5E0F0976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B7839-B3DF-4B28-895D-1303C551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9624-A33F-43EF-86D0-37DA2A7A4B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3FCE-0C07-4AFF-B3B6-D4C6A704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4D2B2-E2C0-488A-9B77-5AF29148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12E-E1E9-47AA-B979-AFEB643F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5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E069F-134D-45CA-A148-C1C1B983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9624-A33F-43EF-86D0-37DA2A7A4B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78CDD-0D45-4F71-BEC9-616E2637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78CFE-010C-4EED-9198-A078955C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12E-E1E9-47AA-B979-AFEB643F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DD9D-26A5-411F-A25E-CE00E84A5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404B0-82AB-45F5-B36A-1D71F0A33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6CEBD-3078-4B40-A6FB-D08668B5E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81689-0655-4E62-B22F-FDD647BD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9624-A33F-43EF-86D0-37DA2A7A4B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AF5DF-2DBB-44AA-BDA2-5F9E091A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231EC-F895-4AE8-8DEA-925D417E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12E-E1E9-47AA-B979-AFEB643F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6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3E39-7FCD-424B-8CEB-AD5D9855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594B5-3A6D-461F-BC9E-A6C2AE636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8C26A-3215-4CC2-A44B-9BBAF87B0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28DCF-B03F-44A9-BCBB-F3E09928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9624-A33F-43EF-86D0-37DA2A7A4B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6F580-7FE3-41A8-AA1B-0EE76188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AAA34-DE78-4239-A34C-1C124A53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E12E-E1E9-47AA-B979-AFEB643F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3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F8D11-88A3-4D06-9FFB-FF01AB7D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21071-CAF0-43BF-9C24-0A1C60410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98A0B-4406-48A6-9B17-426953287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A9624-A33F-43EF-86D0-37DA2A7A4B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8CB8F-BF5F-4468-8D2C-AE1816AD2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38C37-C0CE-4A79-B6CD-DF72CC917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6E12E-E1E9-47AA-B979-AFEB643FF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6005B6-D318-4EFF-8C96-767A01736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0" y="0"/>
            <a:ext cx="11884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3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05C70-3032-4781-8E6B-A1D3A4ACD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26" y="0"/>
            <a:ext cx="11894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11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&amp; Annie</dc:creator>
  <cp:lastModifiedBy>John &amp; Annie</cp:lastModifiedBy>
  <cp:revision>3</cp:revision>
  <dcterms:created xsi:type="dcterms:W3CDTF">2019-03-03T01:09:09Z</dcterms:created>
  <dcterms:modified xsi:type="dcterms:W3CDTF">2019-03-03T01:22:52Z</dcterms:modified>
</cp:coreProperties>
</file>