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7CB-82C5-4AE2-AB1A-88334128C73D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769B-645F-4AE6-8134-9B60C1BE92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39152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438" y="3709853"/>
            <a:ext cx="7683442" cy="286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387738" y="4820194"/>
            <a:ext cx="27562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 1800, In Hezekiah Donald’s household, there was 1 male under 10, 1 male between 16 and 26, and 2 females under 10.  Unfortunately, the Census document was damaged and the rest of his family is unknown.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Sharp</dc:creator>
  <cp:lastModifiedBy>John Sharp</cp:lastModifiedBy>
  <cp:revision>2</cp:revision>
  <dcterms:created xsi:type="dcterms:W3CDTF">2020-06-07T22:41:26Z</dcterms:created>
  <dcterms:modified xsi:type="dcterms:W3CDTF">2020-06-07T22:53:41Z</dcterms:modified>
</cp:coreProperties>
</file>