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3191-F9E7-4BB7-B01D-A73F7E92F2E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ED59C-0002-4697-9AB0-F263ED1538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001125" cy="222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3048000"/>
            <a:ext cx="640675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The Column Headings from left to right are: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Males, Under years old – none for Grove Sharp in 1820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Free White Males, 10 to 15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Males, 16 to 18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Males, 19 to 25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Males, 26 to 45 years old – none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Males, 45+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Females, Under 10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Females, 10 to 15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Females, 16 to 18 years old – 1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Females, 19 to 25 years old – none for Grove Sharp in 1820</a:t>
            </a:r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Free White Females, 26 to 45 years old – 1 for Grove Sharp in 1820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Number of persons engaged in agriculture – 3 for Grove Sharp in 1820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2667000"/>
            <a:ext cx="4849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1     2    3    4   5    6   7    8    9   10  11                   12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1447800"/>
            <a:ext cx="7696200" cy="381000"/>
          </a:xfrm>
          <a:prstGeom prst="rect">
            <a:avLst/>
          </a:prstGeom>
          <a:solidFill>
            <a:srgbClr val="F6F616">
              <a:alpha val="2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3048000"/>
            <a:ext cx="2209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Groves Sharp was born in 1745, so he is probably the 45+year old male (75 years old in 1820).  The only child of Groves Sharp I know is Henry (Judge) Sharp, and he would be 41 in 1820 (b. 1779), so he should be gone.  I don’t know who any of the others may be.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Sharp</dc:creator>
  <cp:lastModifiedBy>John Sharp</cp:lastModifiedBy>
  <cp:revision>3</cp:revision>
  <dcterms:created xsi:type="dcterms:W3CDTF">2021-05-13T23:23:04Z</dcterms:created>
  <dcterms:modified xsi:type="dcterms:W3CDTF">2021-05-13T23:51:01Z</dcterms:modified>
</cp:coreProperties>
</file>