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3DCA-6536-4B3A-B511-3EDD0A324135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4B397-A8A3-4BA6-905B-2AA0AB2823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0" y="3657600"/>
            <a:ext cx="6400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1       2     3     4     5     6      7     8     9    10    11   12   13  14   15   16    17   18 19    20   21   22   23   24   25   26  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3657600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Column Numbers</a:t>
            </a:r>
            <a:endParaRPr lang="en-US" sz="11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660737"/>
            <a:ext cx="9144000" cy="4825663"/>
            <a:chOff x="0" y="76200"/>
            <a:chExt cx="9144000" cy="4825663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76200"/>
              <a:ext cx="9144000" cy="3657600"/>
              <a:chOff x="-1828800" y="228600"/>
              <a:chExt cx="12544426" cy="617220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-1752600" y="228600"/>
                <a:ext cx="12468226" cy="3819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-1828800" y="4105275"/>
                <a:ext cx="12525376" cy="2295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685800" y="2819400"/>
              <a:ext cx="7924800" cy="152400"/>
            </a:xfrm>
            <a:prstGeom prst="rect">
              <a:avLst/>
            </a:prstGeom>
            <a:solidFill>
              <a:srgbClr val="FFFF00">
                <a:alpha val="25098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" y="3886200"/>
              <a:ext cx="366690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In the 1830 Census, the Groves Sharp family consists of:</a:t>
              </a:r>
            </a:p>
            <a:p>
              <a:pPr marL="228600" indent="-228600">
                <a:buAutoNum type="arabicPeriod"/>
              </a:pPr>
              <a:r>
                <a:rPr lang="en-US" sz="1200" dirty="0" smtClean="0"/>
                <a:t>Free White males from 20 to 30 years old – 1</a:t>
              </a:r>
            </a:p>
            <a:p>
              <a:pPr marL="228600" indent="-228600">
                <a:buAutoNum type="arabicPeriod"/>
              </a:pPr>
              <a:r>
                <a:rPr lang="en-US" sz="1200" dirty="0" smtClean="0"/>
                <a:t>Free White males from 60 to 70 years old – 1</a:t>
              </a:r>
            </a:p>
            <a:p>
              <a:pPr marL="228600" indent="-228600">
                <a:buAutoNum type="arabicPeriod"/>
              </a:pPr>
              <a:r>
                <a:rPr lang="en-US" sz="1200" dirty="0" smtClean="0"/>
                <a:t>Free White females from 15 to 20 years old – 1</a:t>
              </a:r>
            </a:p>
            <a:p>
              <a:pPr marL="228600" indent="-228600">
                <a:buAutoNum type="arabicPeriod"/>
              </a:pPr>
              <a:r>
                <a:rPr lang="en-US" sz="1200" dirty="0" smtClean="0"/>
                <a:t>Free White females from 50 to 60 years old - 1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8600" y="3962400"/>
              <a:ext cx="4953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In 1830, Groves Sharp would have been 85 years old (b. 1745).  So I am not sure who the 60 to 70 year old white male in the Groves Sharp household would have been.  At this time (13-May-2021), I haven’t identified Groves Sharp’s wife, so I don’t know if she would be the 50 to 60 year old white female.  </a:t>
              </a:r>
              <a:endParaRPr lang="en-US" sz="11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81200" y="240268"/>
            <a:ext cx="4657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1830 US Federal Census for McNairy, Tennessee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Sharp</dc:creator>
  <cp:lastModifiedBy>John Sharp</cp:lastModifiedBy>
  <cp:revision>5</cp:revision>
  <dcterms:created xsi:type="dcterms:W3CDTF">2021-05-14T02:00:01Z</dcterms:created>
  <dcterms:modified xsi:type="dcterms:W3CDTF">2021-05-14T02:33:26Z</dcterms:modified>
</cp:coreProperties>
</file>