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5C1-185E-4C0B-99F2-D78C21FF319A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3F256-26CE-4F1F-B123-EAC942385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62383" y="0"/>
            <a:ext cx="4991100" cy="6970544"/>
            <a:chOff x="2062383" y="0"/>
            <a:chExt cx="4991100" cy="697054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67145" y="0"/>
              <a:ext cx="4981575" cy="440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62383" y="4398794"/>
              <a:ext cx="4991100" cy="2571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533870" y="0"/>
            <a:ext cx="4048125" cy="5823209"/>
            <a:chOff x="2533870" y="0"/>
            <a:chExt cx="4048125" cy="5823209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533870" y="0"/>
              <a:ext cx="4048125" cy="3067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38852" y="3032384"/>
              <a:ext cx="4010025" cy="2790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82018" y="440423"/>
            <a:ext cx="4067175" cy="5700125"/>
            <a:chOff x="0" y="1157875"/>
            <a:chExt cx="4067175" cy="570012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2428875"/>
              <a:ext cx="4067175" cy="4429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04" y="1157875"/>
              <a:ext cx="3990975" cy="1419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94499" y="445184"/>
            <a:ext cx="4156783" cy="5948572"/>
            <a:chOff x="2294499" y="445184"/>
            <a:chExt cx="4156783" cy="594857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94499" y="445184"/>
              <a:ext cx="4076700" cy="323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26957" y="3679131"/>
              <a:ext cx="4124325" cy="2714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Sharp</dc:creator>
  <cp:lastModifiedBy>John Sharp</cp:lastModifiedBy>
  <cp:revision>10</cp:revision>
  <dcterms:created xsi:type="dcterms:W3CDTF">2021-06-22T18:04:23Z</dcterms:created>
  <dcterms:modified xsi:type="dcterms:W3CDTF">2022-11-14T03:42:16Z</dcterms:modified>
</cp:coreProperties>
</file>