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9" r:id="rId5"/>
    <p:sldId id="256" r:id="rId6"/>
    <p:sldId id="257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0D"/>
    <a:srgbClr val="DBFD0F"/>
    <a:srgbClr val="DCFE0E"/>
    <a:srgbClr val="F8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85C1-185E-4C0B-99F2-D78C21FF319A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06377-FE0A-5721-AD45-BC5D923CA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303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4B60E-BDAA-D777-7A9F-0C74C063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7641" cy="5935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109D6-1649-CB8E-5425-D5508652F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51877" cy="5926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51DDC-E275-DD5A-9B2E-1A348605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72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79A7DDC-67E8-C1C9-EA7B-8E73241EE623}"/>
              </a:ext>
            </a:extLst>
          </p:cNvPr>
          <p:cNvGrpSpPr/>
          <p:nvPr/>
        </p:nvGrpSpPr>
        <p:grpSpPr>
          <a:xfrm>
            <a:off x="0" y="0"/>
            <a:ext cx="9287408" cy="6240790"/>
            <a:chOff x="0" y="0"/>
            <a:chExt cx="9287408" cy="62407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F651C7-C60A-57F3-FBC6-13C75BA2E101}"/>
                </a:ext>
              </a:extLst>
            </p:cNvPr>
            <p:cNvGrpSpPr/>
            <p:nvPr/>
          </p:nvGrpSpPr>
          <p:grpSpPr>
            <a:xfrm>
              <a:off x="0" y="0"/>
              <a:ext cx="9287408" cy="6240790"/>
              <a:chOff x="0" y="0"/>
              <a:chExt cx="9287408" cy="624079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46420E5-34A0-28E6-B948-B05CA9279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70900"/>
                <a:ext cx="4572000" cy="616989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B4EAACD-4ABB-50DE-C698-653658A99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00" y="70899"/>
                <a:ext cx="4791608" cy="6169889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D7EE07-199A-5215-6F6E-E28E10174821}"/>
                  </a:ext>
                </a:extLst>
              </p:cNvPr>
              <p:cNvSpPr/>
              <p:nvPr/>
            </p:nvSpPr>
            <p:spPr>
              <a:xfrm>
                <a:off x="4478873" y="0"/>
                <a:ext cx="177800" cy="624078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7B36C2-7F05-5BC1-2E0E-1429891B2141}"/>
                </a:ext>
              </a:extLst>
            </p:cNvPr>
            <p:cNvSpPr/>
            <p:nvPr/>
          </p:nvSpPr>
          <p:spPr>
            <a:xfrm>
              <a:off x="5918200" y="5588001"/>
              <a:ext cx="3225800" cy="118533"/>
            </a:xfrm>
            <a:prstGeom prst="rect">
              <a:avLst/>
            </a:prstGeom>
            <a:solidFill>
              <a:srgbClr val="DCFE0E">
                <a:alpha val="3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81A56-6622-5C63-F4B2-1A8B5379874D}"/>
              </a:ext>
            </a:extLst>
          </p:cNvPr>
          <p:cNvGrpSpPr/>
          <p:nvPr/>
        </p:nvGrpSpPr>
        <p:grpSpPr>
          <a:xfrm>
            <a:off x="0" y="0"/>
            <a:ext cx="9321801" cy="6256867"/>
            <a:chOff x="0" y="0"/>
            <a:chExt cx="9321801" cy="62568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52A8A8-DAB9-391C-4585-DB455072E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79681" cy="62568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5CA934-82F6-09E3-6783-A0717BCB562F}"/>
                </a:ext>
              </a:extLst>
            </p:cNvPr>
            <p:cNvSpPr/>
            <p:nvPr/>
          </p:nvSpPr>
          <p:spPr>
            <a:xfrm>
              <a:off x="1312333" y="1473200"/>
              <a:ext cx="3175001" cy="101600"/>
            </a:xfrm>
            <a:prstGeom prst="rect">
              <a:avLst/>
            </a:prstGeom>
            <a:solidFill>
              <a:srgbClr val="DCFE0E">
                <a:alpha val="3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BC879A-58F9-AF71-69AD-22659E70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267" y="0"/>
              <a:ext cx="4563534" cy="61556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BDC0F6-AC2C-1C66-2394-5C89942CA8CB}"/>
                </a:ext>
              </a:extLst>
            </p:cNvPr>
            <p:cNvSpPr/>
            <p:nvPr/>
          </p:nvSpPr>
          <p:spPr>
            <a:xfrm>
              <a:off x="4656667" y="0"/>
              <a:ext cx="203200" cy="6248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7C5DD9-0242-2873-37E5-8E6D37101364}"/>
                </a:ext>
              </a:extLst>
            </p:cNvPr>
            <p:cNvSpPr/>
            <p:nvPr/>
          </p:nvSpPr>
          <p:spPr>
            <a:xfrm>
              <a:off x="5842000" y="4732867"/>
              <a:ext cx="3302000" cy="110067"/>
            </a:xfrm>
            <a:prstGeom prst="rect">
              <a:avLst/>
            </a:prstGeom>
            <a:solidFill>
              <a:srgbClr val="DBFD0F">
                <a:alpha val="3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64F112-3CE9-7423-0030-6F183CB510B7}"/>
              </a:ext>
            </a:extLst>
          </p:cNvPr>
          <p:cNvGrpSpPr/>
          <p:nvPr/>
        </p:nvGrpSpPr>
        <p:grpSpPr>
          <a:xfrm>
            <a:off x="-1" y="76200"/>
            <a:ext cx="4792133" cy="6445271"/>
            <a:chOff x="-1" y="76200"/>
            <a:chExt cx="4792133" cy="6445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B732E6-DB2C-E195-FC75-5C6E64B83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76200"/>
              <a:ext cx="4792133" cy="644527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97DCF1-BE03-FF1C-CDA6-CE0130143002}"/>
                </a:ext>
              </a:extLst>
            </p:cNvPr>
            <p:cNvSpPr/>
            <p:nvPr/>
          </p:nvSpPr>
          <p:spPr>
            <a:xfrm>
              <a:off x="660400" y="3860802"/>
              <a:ext cx="3996267" cy="135467"/>
            </a:xfrm>
            <a:prstGeom prst="rect">
              <a:avLst/>
            </a:prstGeom>
            <a:solidFill>
              <a:srgbClr val="EEFF0D">
                <a:alpha val="3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Sharp</dc:creator>
  <cp:lastModifiedBy>John Sharp</cp:lastModifiedBy>
  <cp:revision>45</cp:revision>
  <dcterms:created xsi:type="dcterms:W3CDTF">2021-06-22T18:04:23Z</dcterms:created>
  <dcterms:modified xsi:type="dcterms:W3CDTF">2023-08-04T05:01:39Z</dcterms:modified>
</cp:coreProperties>
</file>