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4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85C1-185E-4C0B-99F2-D78C21FF319A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F256-26CE-4F1F-B123-EAC942385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C6FECB-E310-B873-0AF7-A5B65277ED93}"/>
              </a:ext>
            </a:extLst>
          </p:cNvPr>
          <p:cNvGrpSpPr/>
          <p:nvPr/>
        </p:nvGrpSpPr>
        <p:grpSpPr>
          <a:xfrm>
            <a:off x="0" y="-8476179"/>
            <a:ext cx="9220200" cy="16570695"/>
            <a:chOff x="0" y="-8476179"/>
            <a:chExt cx="9220200" cy="165706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794697-514C-1019-922C-C5A426F4586F}"/>
                </a:ext>
              </a:extLst>
            </p:cNvPr>
            <p:cNvGrpSpPr/>
            <p:nvPr/>
          </p:nvGrpSpPr>
          <p:grpSpPr>
            <a:xfrm>
              <a:off x="0" y="-8476179"/>
              <a:ext cx="9144000" cy="13062477"/>
              <a:chOff x="0" y="-2024579"/>
              <a:chExt cx="9144000" cy="1306247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784D4CF-8DC0-28B9-D259-667B0FF21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2024579"/>
                <a:ext cx="9144000" cy="6826224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0D82B7F-F8C5-CBF4-EF7D-869EB3B97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801645"/>
                <a:ext cx="9144000" cy="6236253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0FB173-DB2D-019E-9445-915FEACED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4586298"/>
              <a:ext cx="9144000" cy="3508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24DB4D-7D89-D6F0-254F-6D9A99D8D65F}"/>
              </a:ext>
            </a:extLst>
          </p:cNvPr>
          <p:cNvGrpSpPr/>
          <p:nvPr/>
        </p:nvGrpSpPr>
        <p:grpSpPr>
          <a:xfrm>
            <a:off x="0" y="-3477352"/>
            <a:ext cx="9144000" cy="12082326"/>
            <a:chOff x="0" y="-3477352"/>
            <a:chExt cx="9144000" cy="12082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059C2B-0ABD-B845-2CA9-6CE6FC9C1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477352"/>
              <a:ext cx="9144000" cy="66160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80A8A1-FD40-282E-425A-75655103B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38686"/>
              <a:ext cx="9144000" cy="54662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Sharp</dc:creator>
  <cp:lastModifiedBy>John Sharp</cp:lastModifiedBy>
  <cp:revision>45</cp:revision>
  <dcterms:created xsi:type="dcterms:W3CDTF">2021-06-22T18:04:23Z</dcterms:created>
  <dcterms:modified xsi:type="dcterms:W3CDTF">2023-08-22T21:32:40Z</dcterms:modified>
</cp:coreProperties>
</file>