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E8D14-5490-4BDB-B6E5-DB9F1BDE40B0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681D0-1E4D-40CD-96E0-3C70EFF2048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Tracing William H. Wooten’s Family</a:t>
            </a:r>
            <a:br>
              <a:rPr lang="en-US" dirty="0" smtClean="0"/>
            </a:br>
            <a:r>
              <a:rPr lang="en-US" sz="2200" dirty="0" smtClean="0"/>
              <a:t>http://linda_walker999.tripod.com/aqwg80.htm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99800" y="3525561"/>
            <a:ext cx="17257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Thomas Box Wooten</a:t>
            </a:r>
          </a:p>
          <a:p>
            <a:pPr algn="ctr"/>
            <a:r>
              <a:rPr lang="en-US" sz="1400" dirty="0" smtClean="0"/>
              <a:t>b. 1782, Pitt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863428" y="3525561"/>
            <a:ext cx="1882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Sarah Oliver</a:t>
            </a:r>
          </a:p>
          <a:p>
            <a:pPr algn="ctr"/>
            <a:r>
              <a:rPr lang="en-US" sz="1400" dirty="0" smtClean="0"/>
              <a:t>d. 1809, Bladen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198397" y="3674984"/>
            <a:ext cx="1360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13-Nov-1804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789448" y="4589384"/>
            <a:ext cx="20678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 smtClean="0"/>
              <a:t>Shadrick</a:t>
            </a:r>
            <a:r>
              <a:rPr lang="en-US" sz="1400" dirty="0" smtClean="0"/>
              <a:t> Oliver Wooten</a:t>
            </a:r>
          </a:p>
          <a:p>
            <a:pPr algn="ctr"/>
            <a:r>
              <a:rPr lang="en-US" sz="1400" dirty="0"/>
              <a:t>b</a:t>
            </a:r>
            <a:r>
              <a:rPr lang="en-US" sz="1400" dirty="0" smtClean="0"/>
              <a:t>. 1807 Bladen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</a:p>
          <a:p>
            <a:pPr algn="ctr"/>
            <a:r>
              <a:rPr lang="en-US" sz="1400" dirty="0" smtClean="0"/>
              <a:t>d. 1851, Lawrence </a:t>
            </a:r>
            <a:r>
              <a:rPr lang="en-US" sz="1400" dirty="0" err="1" smtClean="0"/>
              <a:t>Cty</a:t>
            </a:r>
            <a:r>
              <a:rPr lang="en-US" sz="1400" dirty="0" smtClean="0"/>
              <a:t>, TN</a:t>
            </a:r>
          </a:p>
        </p:txBody>
      </p:sp>
      <p:cxnSp>
        <p:nvCxnSpPr>
          <p:cNvPr id="16" name="Elbow Connector 15"/>
          <p:cNvCxnSpPr>
            <a:stCxn id="5" idx="2"/>
            <a:endCxn id="13" idx="0"/>
          </p:cNvCxnSpPr>
          <p:nvPr/>
        </p:nvCxnSpPr>
        <p:spPr>
          <a:xfrm rot="16200000" flipH="1">
            <a:off x="3622724" y="3388754"/>
            <a:ext cx="540603" cy="18606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6" idx="2"/>
            <a:endCxn id="13" idx="0"/>
          </p:cNvCxnSpPr>
          <p:nvPr/>
        </p:nvCxnSpPr>
        <p:spPr>
          <a:xfrm rot="5400000">
            <a:off x="5543651" y="3328483"/>
            <a:ext cx="540603" cy="198119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61754" y="4820960"/>
            <a:ext cx="18822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Elizabeth Blake</a:t>
            </a:r>
          </a:p>
          <a:p>
            <a:pPr algn="ctr"/>
            <a:r>
              <a:rPr lang="en-US" sz="1400" dirty="0" smtClean="0"/>
              <a:t>d. 1809, Bladen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5890154" y="4963180"/>
            <a:ext cx="1345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21-Dec-1827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4527546" y="5791200"/>
            <a:ext cx="39651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This Family Tree does not list a William H. Wooten</a:t>
            </a:r>
          </a:p>
          <a:p>
            <a:pPr algn="ctr"/>
            <a:r>
              <a:rPr lang="en-US" sz="1400" dirty="0"/>
              <a:t>a</a:t>
            </a:r>
            <a:r>
              <a:rPr lang="en-US" sz="1400" dirty="0" smtClean="0"/>
              <a:t>s a child of </a:t>
            </a:r>
            <a:r>
              <a:rPr lang="en-US" sz="1400" dirty="0" err="1" smtClean="0"/>
              <a:t>Shadrick</a:t>
            </a:r>
            <a:r>
              <a:rPr lang="en-US" sz="1400" dirty="0" smtClean="0"/>
              <a:t> Oliver Wooten and Elizabeth </a:t>
            </a:r>
          </a:p>
          <a:p>
            <a:pPr algn="ctr"/>
            <a:r>
              <a:rPr lang="en-US" sz="1400" dirty="0" smtClean="0"/>
              <a:t>Blake , definitely not born Feb. 1, 1827 as they were</a:t>
            </a:r>
          </a:p>
          <a:p>
            <a:pPr algn="ctr"/>
            <a:r>
              <a:rPr lang="en-US" sz="1400" dirty="0"/>
              <a:t>m</a:t>
            </a:r>
            <a:r>
              <a:rPr lang="en-US" sz="1400" dirty="0" smtClean="0"/>
              <a:t>arried in Dec of 1827!</a:t>
            </a:r>
          </a:p>
        </p:txBody>
      </p:sp>
      <p:cxnSp>
        <p:nvCxnSpPr>
          <p:cNvPr id="23" name="Elbow Connector 22"/>
          <p:cNvCxnSpPr>
            <a:stCxn id="13" idx="2"/>
            <a:endCxn id="21" idx="0"/>
          </p:cNvCxnSpPr>
          <p:nvPr/>
        </p:nvCxnSpPr>
        <p:spPr>
          <a:xfrm rot="16200000" flipH="1">
            <a:off x="5435154" y="4716246"/>
            <a:ext cx="463152" cy="16867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9" idx="2"/>
            <a:endCxn id="21" idx="0"/>
          </p:cNvCxnSpPr>
          <p:nvPr/>
        </p:nvCxnSpPr>
        <p:spPr>
          <a:xfrm rot="5400000">
            <a:off x="7132983" y="4721306"/>
            <a:ext cx="447020" cy="169276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65274" y="2514600"/>
            <a:ext cx="213635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Shadrach Wooten</a:t>
            </a:r>
          </a:p>
          <a:p>
            <a:pPr algn="ctr"/>
            <a:r>
              <a:rPr lang="en-US" sz="1400" dirty="0" smtClean="0"/>
              <a:t>b. 1755, </a:t>
            </a:r>
            <a:r>
              <a:rPr lang="en-US" sz="1400" dirty="0" err="1" smtClean="0"/>
              <a:t>Edgecomb</a:t>
            </a:r>
            <a:r>
              <a:rPr lang="en-US" sz="1400" dirty="0" smtClean="0"/>
              <a:t>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</a:p>
          <a:p>
            <a:pPr algn="ctr"/>
            <a:r>
              <a:rPr lang="en-US" sz="1400" dirty="0" smtClean="0"/>
              <a:t>d. 1812, Whiteville, NC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518554" y="2514600"/>
            <a:ext cx="15542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Elizabeth Allen</a:t>
            </a:r>
          </a:p>
          <a:p>
            <a:pPr algn="ctr"/>
            <a:r>
              <a:rPr lang="en-US" sz="1400" dirty="0" smtClean="0"/>
              <a:t>b. 1755, </a:t>
            </a:r>
          </a:p>
          <a:p>
            <a:pPr algn="ctr"/>
            <a:r>
              <a:rPr lang="en-US" sz="1400" dirty="0" smtClean="0"/>
              <a:t>d. 1805, Lenoir, NC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641823" y="28194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1775</a:t>
            </a:r>
            <a:endParaRPr lang="en-US" sz="1400" dirty="0"/>
          </a:p>
        </p:txBody>
      </p:sp>
      <p:cxnSp>
        <p:nvCxnSpPr>
          <p:cNvPr id="30" name="Elbow Connector 29"/>
          <p:cNvCxnSpPr>
            <a:stCxn id="26" idx="2"/>
            <a:endCxn id="5" idx="0"/>
          </p:cNvCxnSpPr>
          <p:nvPr/>
        </p:nvCxnSpPr>
        <p:spPr>
          <a:xfrm rot="16200000" flipH="1">
            <a:off x="2511926" y="3074789"/>
            <a:ext cx="272297" cy="62924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7" idx="2"/>
            <a:endCxn id="5" idx="0"/>
          </p:cNvCxnSpPr>
          <p:nvPr/>
        </p:nvCxnSpPr>
        <p:spPr>
          <a:xfrm rot="5400000">
            <a:off x="3993030" y="2222932"/>
            <a:ext cx="272297" cy="233296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89353" y="1524000"/>
            <a:ext cx="20148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John Wooten Sr.</a:t>
            </a:r>
          </a:p>
          <a:p>
            <a:pPr algn="ctr"/>
            <a:r>
              <a:rPr lang="en-US" sz="1400" dirty="0" smtClean="0"/>
              <a:t>b. 1724, Isle of Wight, VA</a:t>
            </a:r>
          </a:p>
          <a:p>
            <a:pPr algn="ctr"/>
            <a:r>
              <a:rPr lang="en-US" sz="1400" dirty="0" smtClean="0"/>
              <a:t>d. 1779, Pitt </a:t>
            </a:r>
            <a:r>
              <a:rPr lang="en-US" sz="1400" dirty="0" err="1" smtClean="0"/>
              <a:t>Cty</a:t>
            </a:r>
            <a:r>
              <a:rPr lang="en-US" sz="1400" dirty="0" smtClean="0"/>
              <a:t>, NC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3200400" y="1524000"/>
            <a:ext cx="123713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Mary Williams</a:t>
            </a:r>
          </a:p>
          <a:p>
            <a:pPr algn="ctr"/>
            <a:r>
              <a:rPr lang="en-US" sz="1400" dirty="0" smtClean="0"/>
              <a:t>b. ?</a:t>
            </a:r>
          </a:p>
          <a:p>
            <a:pPr algn="ctr"/>
            <a:r>
              <a:rPr lang="en-US" sz="1400" dirty="0" smtClean="0"/>
              <a:t>d. 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476150" y="1752600"/>
            <a:ext cx="495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m. ?</a:t>
            </a:r>
            <a:endParaRPr lang="en-US" sz="1400" dirty="0"/>
          </a:p>
        </p:txBody>
      </p:sp>
      <p:cxnSp>
        <p:nvCxnSpPr>
          <p:cNvPr id="37" name="Elbow Connector 36"/>
          <p:cNvCxnSpPr>
            <a:stCxn id="33" idx="2"/>
            <a:endCxn id="26" idx="0"/>
          </p:cNvCxnSpPr>
          <p:nvPr/>
        </p:nvCxnSpPr>
        <p:spPr>
          <a:xfrm rot="16200000" flipH="1">
            <a:off x="1689146" y="1870295"/>
            <a:ext cx="251936" cy="103667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34" idx="2"/>
            <a:endCxn id="26" idx="0"/>
          </p:cNvCxnSpPr>
          <p:nvPr/>
        </p:nvCxnSpPr>
        <p:spPr>
          <a:xfrm rot="5400000">
            <a:off x="2950241" y="1645874"/>
            <a:ext cx="251936" cy="148551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165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Tracing William H. Wooten’s Family http://linda_walker999.tripod.com/aqwg80.htm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Tracing William H. Wooten’s Family http://linda_walker999.tripod.com/aqwg80.htm</dc:title>
  <dc:creator>John Sharp</dc:creator>
  <cp:lastModifiedBy>John Sharp</cp:lastModifiedBy>
  <cp:revision>11</cp:revision>
  <dcterms:created xsi:type="dcterms:W3CDTF">2021-09-23T02:06:20Z</dcterms:created>
  <dcterms:modified xsi:type="dcterms:W3CDTF">2021-09-23T03:53:10Z</dcterms:modified>
</cp:coreProperties>
</file>