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E8D14-5490-4BDB-B6E5-DB9F1BDE40B0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681D0-1E4D-40CD-96E0-3C70EFF204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ni.com/people/Cpt-Reuben-Long/6000000020560149514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ni.com/people/Cpt-Reuben-Long/600000002056014951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Tracing </a:t>
            </a:r>
            <a:r>
              <a:rPr lang="en-US" dirty="0" smtClean="0"/>
              <a:t>Reuben Porter Long’s </a:t>
            </a:r>
            <a:r>
              <a:rPr lang="en-US" dirty="0" smtClean="0"/>
              <a:t>Family</a:t>
            </a:r>
            <a:br>
              <a:rPr lang="en-US" dirty="0" smtClean="0"/>
            </a:br>
            <a:r>
              <a:rPr lang="en-US" sz="2000" u="sng" dirty="0" smtClean="0">
                <a:hlinkClick r:id="rId2"/>
              </a:rPr>
              <a:t>https://www.geni.com/people/Cpt-Reuben-Long/6000000020560149514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80644" y="3525561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???</a:t>
            </a:r>
            <a:endParaRPr lang="en-US" sz="1400" dirty="0" smtClean="0"/>
          </a:p>
          <a:p>
            <a:pPr algn="ctr"/>
            <a:r>
              <a:rPr lang="en-US" sz="1400" dirty="0" smtClean="0"/>
              <a:t>b. </a:t>
            </a:r>
            <a:r>
              <a:rPr lang="en-US" sz="1400" dirty="0" smtClean="0"/>
              <a:t>???   d. ???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222496" y="351538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???</a:t>
            </a:r>
            <a:endParaRPr lang="en-US" sz="1400" dirty="0" smtClean="0"/>
          </a:p>
          <a:p>
            <a:pPr algn="ctr"/>
            <a:r>
              <a:rPr lang="en-US" sz="1400" dirty="0" smtClean="0"/>
              <a:t>b. ???   d</a:t>
            </a:r>
            <a:r>
              <a:rPr lang="en-US" sz="1400" dirty="0" smtClean="0"/>
              <a:t>. </a:t>
            </a:r>
            <a:r>
              <a:rPr lang="en-US" sz="1400" dirty="0" smtClean="0"/>
              <a:t>???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47466" y="3674984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</a:t>
            </a:r>
            <a:r>
              <a:rPr lang="en-US" sz="1400" dirty="0" smtClean="0"/>
              <a:t>???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39211" y="4589384"/>
            <a:ext cx="21682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John Read Long</a:t>
            </a:r>
            <a:endParaRPr lang="en-US" sz="1400" dirty="0" smtClean="0"/>
          </a:p>
          <a:p>
            <a:pPr algn="ctr"/>
            <a:r>
              <a:rPr lang="en-US" sz="1400" dirty="0"/>
              <a:t>b</a:t>
            </a:r>
            <a:r>
              <a:rPr lang="en-US" sz="1400" dirty="0" smtClean="0"/>
              <a:t>. </a:t>
            </a:r>
            <a:r>
              <a:rPr lang="en-US" sz="1400" dirty="0" smtClean="0"/>
              <a:t>7/23/1754</a:t>
            </a:r>
            <a:r>
              <a:rPr lang="en-US" sz="1400" dirty="0" smtClean="0"/>
              <a:t>  MD</a:t>
            </a:r>
            <a:endParaRPr lang="en-US" sz="1400" dirty="0" smtClean="0"/>
          </a:p>
          <a:p>
            <a:pPr algn="ctr"/>
            <a:r>
              <a:rPr lang="en-US" sz="1400" dirty="0" smtClean="0"/>
              <a:t>d. </a:t>
            </a:r>
            <a:r>
              <a:rPr lang="en-US" sz="1400" dirty="0" smtClean="0"/>
              <a:t>3/15/1819</a:t>
            </a:r>
            <a:r>
              <a:rPr lang="en-US" sz="1400" dirty="0" smtClean="0"/>
              <a:t>, Abbeville, SC</a:t>
            </a:r>
            <a:endParaRPr lang="en-US" sz="1400" dirty="0" smtClean="0"/>
          </a:p>
        </p:txBody>
      </p:sp>
      <p:cxnSp>
        <p:nvCxnSpPr>
          <p:cNvPr id="16" name="Elbow Connector 15"/>
          <p:cNvCxnSpPr>
            <a:stCxn id="5" idx="2"/>
            <a:endCxn id="13" idx="0"/>
          </p:cNvCxnSpPr>
          <p:nvPr/>
        </p:nvCxnSpPr>
        <p:spPr>
          <a:xfrm rot="16200000" flipH="1">
            <a:off x="3622724" y="3388752"/>
            <a:ext cx="540603" cy="18606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13" idx="0"/>
          </p:cNvCxnSpPr>
          <p:nvPr/>
        </p:nvCxnSpPr>
        <p:spPr>
          <a:xfrm rot="5400000">
            <a:off x="5538559" y="3323396"/>
            <a:ext cx="550784" cy="19811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87574" y="4572000"/>
            <a:ext cx="10306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Sarah Miles</a:t>
            </a:r>
            <a:endParaRPr lang="en-US" sz="1400" dirty="0" smtClean="0"/>
          </a:p>
          <a:p>
            <a:pPr algn="ctr"/>
            <a:r>
              <a:rPr lang="en-US" sz="1400" dirty="0" smtClean="0"/>
              <a:t>b. 1756</a:t>
            </a:r>
          </a:p>
          <a:p>
            <a:pPr algn="ctr"/>
            <a:r>
              <a:rPr lang="en-US" sz="1400" dirty="0" smtClean="0"/>
              <a:t>d</a:t>
            </a:r>
            <a:r>
              <a:rPr lang="en-US" sz="1400" dirty="0" smtClean="0"/>
              <a:t>. </a:t>
            </a:r>
            <a:r>
              <a:rPr lang="en-US" sz="1400" dirty="0" smtClean="0"/>
              <a:t>1819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6231592" y="4963180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</a:t>
            </a:r>
            <a:r>
              <a:rPr lang="en-US" sz="1400" dirty="0" smtClean="0"/>
              <a:t>???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170164" y="5791200"/>
            <a:ext cx="2679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Reuben Porter Long (1794 – 1832)</a:t>
            </a:r>
          </a:p>
          <a:p>
            <a:pPr algn="ctr"/>
            <a:r>
              <a:rPr lang="en-US" sz="1400" dirty="0" smtClean="0"/>
              <a:t>Married Susan Mitchell</a:t>
            </a:r>
            <a:endParaRPr lang="en-US" sz="1400" dirty="0" smtClean="0"/>
          </a:p>
        </p:txBody>
      </p:sp>
      <p:cxnSp>
        <p:nvCxnSpPr>
          <p:cNvPr id="23" name="Elbow Connector 22"/>
          <p:cNvCxnSpPr>
            <a:stCxn id="13" idx="2"/>
            <a:endCxn id="21" idx="0"/>
          </p:cNvCxnSpPr>
          <p:nvPr/>
        </p:nvCxnSpPr>
        <p:spPr>
          <a:xfrm rot="16200000" flipH="1">
            <a:off x="5435159" y="4716244"/>
            <a:ext cx="463152" cy="16867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9" idx="2"/>
            <a:endCxn id="21" idx="0"/>
          </p:cNvCxnSpPr>
          <p:nvPr/>
        </p:nvCxnSpPr>
        <p:spPr>
          <a:xfrm rot="5400000">
            <a:off x="7116228" y="4704552"/>
            <a:ext cx="480536" cy="169276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51401" y="2514600"/>
            <a:ext cx="1164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???</a:t>
            </a:r>
          </a:p>
          <a:p>
            <a:pPr algn="ctr"/>
            <a:r>
              <a:rPr lang="en-US" sz="1400" dirty="0" smtClean="0"/>
              <a:t>b. ???   d. ???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713607" y="251460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???</a:t>
            </a:r>
          </a:p>
          <a:p>
            <a:pPr algn="ctr"/>
            <a:r>
              <a:rPr lang="en-US" sz="1400" dirty="0" smtClean="0"/>
              <a:t>b. ???   d. ???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9530" y="2819400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</a:t>
            </a:r>
            <a:r>
              <a:rPr lang="en-US" sz="1400" dirty="0" smtClean="0"/>
              <a:t>???</a:t>
            </a:r>
            <a:endParaRPr lang="en-US" sz="1400" dirty="0"/>
          </a:p>
        </p:txBody>
      </p:sp>
      <p:cxnSp>
        <p:nvCxnSpPr>
          <p:cNvPr id="30" name="Elbow Connector 29"/>
          <p:cNvCxnSpPr>
            <a:stCxn id="26" idx="2"/>
            <a:endCxn id="5" idx="0"/>
          </p:cNvCxnSpPr>
          <p:nvPr/>
        </p:nvCxnSpPr>
        <p:spPr>
          <a:xfrm rot="16200000" flipH="1">
            <a:off x="2404203" y="2967068"/>
            <a:ext cx="487741" cy="6292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27" idx="2"/>
            <a:endCxn id="5" idx="0"/>
          </p:cNvCxnSpPr>
          <p:nvPr/>
        </p:nvCxnSpPr>
        <p:spPr>
          <a:xfrm rot="5400000">
            <a:off x="3885307" y="2115209"/>
            <a:ext cx="487741" cy="23329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4726" y="1524000"/>
            <a:ext cx="1164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???</a:t>
            </a:r>
          </a:p>
          <a:p>
            <a:pPr algn="ctr"/>
            <a:r>
              <a:rPr lang="en-US" sz="1400" dirty="0" smtClean="0"/>
              <a:t>b. ???   d. ???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236916" y="1524000"/>
            <a:ext cx="1164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???</a:t>
            </a:r>
          </a:p>
          <a:p>
            <a:pPr algn="ctr"/>
            <a:r>
              <a:rPr lang="en-US" sz="1400" dirty="0" smtClean="0"/>
              <a:t>b. ???   d. ???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476150" y="1752600"/>
            <a:ext cx="495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?</a:t>
            </a:r>
            <a:endParaRPr lang="en-US" sz="1400" dirty="0"/>
          </a:p>
        </p:txBody>
      </p:sp>
      <p:cxnSp>
        <p:nvCxnSpPr>
          <p:cNvPr id="37" name="Elbow Connector 36"/>
          <p:cNvCxnSpPr>
            <a:stCxn id="33" idx="2"/>
            <a:endCxn id="26" idx="0"/>
          </p:cNvCxnSpPr>
          <p:nvPr/>
        </p:nvCxnSpPr>
        <p:spPr>
          <a:xfrm rot="16200000" flipH="1">
            <a:off x="1581423" y="1762572"/>
            <a:ext cx="467380" cy="10366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4" idx="2"/>
            <a:endCxn id="26" idx="0"/>
          </p:cNvCxnSpPr>
          <p:nvPr/>
        </p:nvCxnSpPr>
        <p:spPr>
          <a:xfrm rot="5400000">
            <a:off x="2842519" y="1538152"/>
            <a:ext cx="467380" cy="14855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</p:cNvCxnSpPr>
          <p:nvPr/>
        </p:nvCxnSpPr>
        <p:spPr>
          <a:xfrm>
            <a:off x="6510115" y="6314420"/>
            <a:ext cx="43085" cy="162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Tracing </a:t>
            </a:r>
            <a:r>
              <a:rPr lang="en-US" dirty="0" smtClean="0"/>
              <a:t>Reuben Porter Long’s </a:t>
            </a:r>
            <a:r>
              <a:rPr lang="en-US" dirty="0" smtClean="0"/>
              <a:t>Family</a:t>
            </a:r>
            <a:br>
              <a:rPr lang="en-US" dirty="0" smtClean="0"/>
            </a:br>
            <a:r>
              <a:rPr lang="en-US" sz="2000" u="sng" dirty="0" smtClean="0">
                <a:hlinkClick r:id="rId2"/>
              </a:rPr>
              <a:t>https://www.geni.com/people/Cpt-Reuben-Long/6000000020560149514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81200" y="2362200"/>
            <a:ext cx="21682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John Read Long</a:t>
            </a:r>
            <a:endParaRPr lang="en-US" sz="1400" dirty="0" smtClean="0"/>
          </a:p>
          <a:p>
            <a:pPr algn="ctr"/>
            <a:r>
              <a:rPr lang="en-US" sz="1400" dirty="0"/>
              <a:t>b</a:t>
            </a:r>
            <a:r>
              <a:rPr lang="en-US" sz="1400" dirty="0" smtClean="0"/>
              <a:t>. </a:t>
            </a:r>
            <a:r>
              <a:rPr lang="en-US" sz="1400" dirty="0" smtClean="0"/>
              <a:t>7/23/1754</a:t>
            </a:r>
            <a:r>
              <a:rPr lang="en-US" sz="1400" dirty="0" smtClean="0"/>
              <a:t>  MD</a:t>
            </a:r>
            <a:endParaRPr lang="en-US" sz="1400" dirty="0" smtClean="0"/>
          </a:p>
          <a:p>
            <a:pPr algn="ctr"/>
            <a:r>
              <a:rPr lang="en-US" sz="1400" dirty="0" smtClean="0"/>
              <a:t>d. </a:t>
            </a:r>
            <a:r>
              <a:rPr lang="en-US" sz="1400" dirty="0" smtClean="0"/>
              <a:t>3/15/1819</a:t>
            </a:r>
            <a:r>
              <a:rPr lang="en-US" sz="1400" dirty="0" smtClean="0"/>
              <a:t>, Abbeville, SC</a:t>
            </a:r>
            <a:endParaRPr lang="en-US" sz="14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929563" y="2344816"/>
            <a:ext cx="10306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Sarah Miles</a:t>
            </a:r>
            <a:endParaRPr lang="en-US" sz="1400" dirty="0" smtClean="0"/>
          </a:p>
          <a:p>
            <a:pPr algn="ctr"/>
            <a:r>
              <a:rPr lang="en-US" sz="1400" dirty="0" smtClean="0"/>
              <a:t>b. 1756</a:t>
            </a:r>
          </a:p>
          <a:p>
            <a:pPr algn="ctr"/>
            <a:r>
              <a:rPr lang="en-US" sz="1400" dirty="0" smtClean="0"/>
              <a:t>d</a:t>
            </a:r>
            <a:r>
              <a:rPr lang="en-US" sz="1400" dirty="0" smtClean="0"/>
              <a:t>. </a:t>
            </a:r>
            <a:r>
              <a:rPr lang="en-US" sz="1400" dirty="0" smtClean="0"/>
              <a:t>1819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473581" y="2735996"/>
            <a:ext cx="662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</a:t>
            </a:r>
            <a:r>
              <a:rPr lang="en-US" sz="1400" dirty="0" smtClean="0"/>
              <a:t>???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1269" y="3564016"/>
            <a:ext cx="18816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Reuben Porter Long</a:t>
            </a:r>
          </a:p>
          <a:p>
            <a:pPr algn="ctr"/>
            <a:r>
              <a:rPr lang="en-US" sz="1400" dirty="0" smtClean="0"/>
              <a:t>(1794 – 1832)</a:t>
            </a:r>
          </a:p>
          <a:p>
            <a:pPr algn="ctr"/>
            <a:r>
              <a:rPr lang="en-US" sz="1400" dirty="0" smtClean="0"/>
              <a:t>Married Susan Mitchell</a:t>
            </a:r>
            <a:endParaRPr lang="en-US" sz="1400" dirty="0" smtClean="0"/>
          </a:p>
        </p:txBody>
      </p:sp>
      <p:cxnSp>
        <p:nvCxnSpPr>
          <p:cNvPr id="23" name="Elbow Connector 22"/>
          <p:cNvCxnSpPr>
            <a:stCxn id="13" idx="2"/>
            <a:endCxn id="21" idx="0"/>
          </p:cNvCxnSpPr>
          <p:nvPr/>
        </p:nvCxnSpPr>
        <p:spPr>
          <a:xfrm rot="16200000" flipH="1">
            <a:off x="3677148" y="2489060"/>
            <a:ext cx="463152" cy="16867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9" idx="2"/>
            <a:endCxn id="21" idx="0"/>
          </p:cNvCxnSpPr>
          <p:nvPr/>
        </p:nvCxnSpPr>
        <p:spPr>
          <a:xfrm rot="5400000">
            <a:off x="5358217" y="2477368"/>
            <a:ext cx="480536" cy="169276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133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Tracing Reuben Porter Long’s Family https://www.geni.com/people/Cpt-Reuben-Long/6000000020560149514</vt:lpstr>
      <vt:lpstr>Tracing Reuben Porter Long’s Family https://www.geni.com/people/Cpt-Reuben-Long/6000000020560149514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Tracing William H. Wooten’s Family http://linda_walker999.tripod.com/aqwg80.htm</dc:title>
  <dc:creator>John Sharp</dc:creator>
  <cp:lastModifiedBy>John Sharp</cp:lastModifiedBy>
  <cp:revision>19</cp:revision>
  <dcterms:created xsi:type="dcterms:W3CDTF">2021-09-23T02:06:20Z</dcterms:created>
  <dcterms:modified xsi:type="dcterms:W3CDTF">2022-04-23T02:38:59Z</dcterms:modified>
</cp:coreProperties>
</file>