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E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5C1-185E-4C0B-99F2-D78C21FF319A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6910" y="2968282"/>
            <a:ext cx="223150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John Jackson Jeffreys, Sr.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3277778" y="3671660"/>
            <a:ext cx="2678875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William Jeffreys (1796-1879)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Gainer Jeffreys (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Carroll Jeffreys (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John Jackson Jeffreys, Jr. (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Evan Jeffreys (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Abner Baker Jeffreys (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Simon Jeffreys (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Melvina Jeffreys (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3305913" y="3713863"/>
            <a:ext cx="2560320" cy="25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60483" y="2726782"/>
            <a:ext cx="172495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Jincey</a:t>
            </a:r>
            <a:r>
              <a:rPr lang="en-US" sz="1600" dirty="0" smtClean="0"/>
              <a:t> </a:t>
            </a:r>
            <a:r>
              <a:rPr lang="en-US" sz="1600" dirty="0" err="1" smtClean="0"/>
              <a:t>Eddings</a:t>
            </a:r>
            <a:r>
              <a:rPr lang="en-US" sz="1600" dirty="0" smtClean="0"/>
              <a:t> (1)</a:t>
            </a:r>
          </a:p>
          <a:p>
            <a:r>
              <a:rPr lang="en-US" sz="1600" dirty="0" smtClean="0"/>
              <a:t>Deannah Baker (2)</a:t>
            </a:r>
            <a:endParaRPr lang="en-US" sz="1600" dirty="0"/>
          </a:p>
        </p:txBody>
      </p:sp>
      <p:cxnSp>
        <p:nvCxnSpPr>
          <p:cNvPr id="7" name="Elbow Connector 6"/>
          <p:cNvCxnSpPr>
            <a:stCxn id="2" idx="2"/>
            <a:endCxn id="3" idx="0"/>
          </p:cNvCxnSpPr>
          <p:nvPr/>
        </p:nvCxnSpPr>
        <p:spPr>
          <a:xfrm rot="16200000" flipH="1">
            <a:off x="3612528" y="2666972"/>
            <a:ext cx="364824" cy="16445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2"/>
            <a:endCxn id="3" idx="0"/>
          </p:cNvCxnSpPr>
          <p:nvPr/>
        </p:nvCxnSpPr>
        <p:spPr>
          <a:xfrm rot="5400000">
            <a:off x="5140039" y="2788735"/>
            <a:ext cx="360103" cy="140574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190978" y="2757268"/>
            <a:ext cx="1617785" cy="2954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13359" y="2121876"/>
            <a:ext cx="223349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William </a:t>
            </a:r>
            <a:r>
              <a:rPr lang="en-US" sz="1600" dirty="0" err="1" smtClean="0"/>
              <a:t>Eddings</a:t>
            </a:r>
            <a:r>
              <a:rPr lang="en-US" sz="1600" dirty="0" smtClean="0"/>
              <a:t> (?-1781)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912492" y="2121876"/>
            <a:ext cx="141013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Unknown (?-?)</a:t>
            </a:r>
            <a:endParaRPr lang="en-US" sz="1600" dirty="0"/>
          </a:p>
        </p:txBody>
      </p:sp>
      <p:cxnSp>
        <p:nvCxnSpPr>
          <p:cNvPr id="15" name="Elbow Connector 14"/>
          <p:cNvCxnSpPr>
            <a:stCxn id="12" idx="2"/>
            <a:endCxn id="10" idx="0"/>
          </p:cNvCxnSpPr>
          <p:nvPr/>
        </p:nvCxnSpPr>
        <p:spPr>
          <a:xfrm rot="5400000">
            <a:off x="6660295" y="1800006"/>
            <a:ext cx="296838" cy="161768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1" idx="2"/>
            <a:endCxn id="10" idx="0"/>
          </p:cNvCxnSpPr>
          <p:nvPr/>
        </p:nvCxnSpPr>
        <p:spPr>
          <a:xfrm rot="16200000" flipH="1">
            <a:off x="5666570" y="2423967"/>
            <a:ext cx="296838" cy="3697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75259" y="1402079"/>
            <a:ext cx="215334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William </a:t>
            </a:r>
            <a:r>
              <a:rPr lang="en-US" sz="1600" dirty="0" err="1" smtClean="0"/>
              <a:t>Eddins</a:t>
            </a:r>
            <a:r>
              <a:rPr lang="en-US" sz="1600" dirty="0" smtClean="0"/>
              <a:t> (?-1754)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7378493" y="1413802"/>
            <a:ext cx="139281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Rebecca ?(?-?)</a:t>
            </a:r>
            <a:endParaRPr lang="en-US" sz="1600" dirty="0"/>
          </a:p>
        </p:txBody>
      </p:sp>
      <p:cxnSp>
        <p:nvCxnSpPr>
          <p:cNvPr id="21" name="Elbow Connector 20"/>
          <p:cNvCxnSpPr>
            <a:stCxn id="19" idx="2"/>
            <a:endCxn id="11" idx="0"/>
          </p:cNvCxnSpPr>
          <p:nvPr/>
        </p:nvCxnSpPr>
        <p:spPr>
          <a:xfrm rot="5400000">
            <a:off x="6667745" y="714719"/>
            <a:ext cx="369520" cy="24447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8" idx="2"/>
            <a:endCxn id="11" idx="0"/>
          </p:cNvCxnSpPr>
          <p:nvPr/>
        </p:nvCxnSpPr>
        <p:spPr>
          <a:xfrm rot="5400000">
            <a:off x="5650399" y="1720342"/>
            <a:ext cx="381243" cy="4218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9685" y="2161732"/>
            <a:ext cx="248651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Gainer Jeffreys (1744-1814)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835802" y="1470071"/>
            <a:ext cx="248651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Gainer Jeffreys (1744-1814)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79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Sharp</dc:creator>
  <cp:lastModifiedBy>John Sharp</cp:lastModifiedBy>
  <cp:revision>40</cp:revision>
  <dcterms:created xsi:type="dcterms:W3CDTF">2021-06-22T18:04:23Z</dcterms:created>
  <dcterms:modified xsi:type="dcterms:W3CDTF">2023-01-11T03:43:54Z</dcterms:modified>
</cp:coreProperties>
</file>