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6" r:id="rId9"/>
    <p:sldId id="267" r:id="rId10"/>
    <p:sldId id="261" r:id="rId11"/>
    <p:sldId id="263" r:id="rId12"/>
  </p:sldIdLst>
  <p:sldSz cx="14630400" cy="8229600"/>
  <p:notesSz cx="8229600" cy="146304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  <p:embeddedFont>
      <p:font typeface="Roboto Medium" panose="020000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FF6A00"/>
    <a:srgbClr val="005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2DB14E-3F5E-4A7C-BB9A-8BFB47EEEA8B}" v="17" dt="2025-03-03T14:30:53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–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4" d="100"/>
          <a:sy n="74" d="100"/>
        </p:scale>
        <p:origin x="3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637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0A809F-42AE-4D69-7AC3-232612861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08CB22-5E54-F7B0-6BBB-064862F03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D65AF9-DC40-0554-7A3E-250221F7B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AFAF6-6FD8-9318-62FD-1CE0A29A0E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163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EBA93A-1C47-42C6-88C8-CFC9DA285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4CADB3-30AC-DE03-567E-5D811D9B5C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5027B2-7E50-CB10-7161-1448D34C44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D9B3C-0ED8-B15C-A71F-986CD8375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684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EE1C56-EE04-49DF-4AA1-BADF831F9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D33D82-730D-8A84-333A-E3B262A9AB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DCD960E-CFDB-C848-0A9E-A6E132647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6CCE7-A5B2-02E9-614A-C97171BCED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457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512576-AE04-3DB8-9F32-421589328E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070EAA-21F4-28A7-B588-D61E45142D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D8D529-39A0-8408-1D8C-44404BCAB6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FE41A4-BF0C-3D62-65EB-5DA7C68AF1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51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00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00018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25103" y="575436"/>
            <a:ext cx="5380193" cy="402827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24624" y="5091272"/>
            <a:ext cx="12981027" cy="517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50"/>
              </a:lnSpc>
              <a:buNone/>
            </a:pPr>
            <a:r>
              <a:rPr lang="en-GB" sz="28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Hiring Reimagined: Cut Costs by 80% &amp; Secure Top Talent 3X Faster with AI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2497213" y="6095924"/>
            <a:ext cx="9635847" cy="3102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GB" sz="16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Ditch costly agencies and outdated hiring—AI delivers pre-vetted, high-quality candidates before your competitors even know they exist</a:t>
            </a:r>
            <a:endParaRPr lang="en-US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70766B-279C-AFE7-2B19-530204313037}"/>
              </a:ext>
            </a:extLst>
          </p:cNvPr>
          <p:cNvSpPr/>
          <p:nvPr/>
        </p:nvSpPr>
        <p:spPr>
          <a:xfrm>
            <a:off x="12875741" y="7797114"/>
            <a:ext cx="1631091" cy="264795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C10E1-A818-AD4A-21CC-112A8BB405C1}"/>
              </a:ext>
            </a:extLst>
          </p:cNvPr>
          <p:cNvSpPr txBox="1"/>
          <p:nvPr/>
        </p:nvSpPr>
        <p:spPr>
          <a:xfrm>
            <a:off x="4846290" y="7228992"/>
            <a:ext cx="5272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🔥 See AI Hiring in Action – Book a Demo Today!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52488"/>
            <a:ext cx="13042701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GB" sz="4000" b="1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Why Clients Are Switching to AI Talent Partner</a:t>
            </a:r>
            <a:endParaRPr lang="en-US" sz="4000" dirty="0"/>
          </a:p>
        </p:txBody>
      </p:sp>
      <p:sp>
        <p:nvSpPr>
          <p:cNvPr id="3" name="Text 1"/>
          <p:cNvSpPr/>
          <p:nvPr/>
        </p:nvSpPr>
        <p:spPr>
          <a:xfrm>
            <a:off x="793790" y="1731407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GB" sz="1750" dirty="0">
                <a:solidFill>
                  <a:srgbClr val="CFD0D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Recruitment costs are eating your budget. AI hiring eliminates overhead, recruiter fees &amp; agency markups—without sacrificing quality</a:t>
            </a:r>
            <a:endParaRPr lang="en-US" sz="175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349460"/>
            <a:ext cx="4120753" cy="254674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93790" y="5179695"/>
            <a:ext cx="412075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3X Faster Hiring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5670113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GB" sz="1600" dirty="0">
                <a:solidFill>
                  <a:srgbClr val="CFD0D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No waiting for months, AI speeds up hiring.</a:t>
            </a:r>
            <a:endParaRPr lang="en-US" sz="16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349460"/>
            <a:ext cx="4120872" cy="254686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5254704" y="5179814"/>
            <a:ext cx="41208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80% Cost Reduction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5254704" y="5670233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GB" sz="1600" dirty="0">
                <a:solidFill>
                  <a:srgbClr val="CFD0D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Stop overpaying for recruitment agencies &amp; LinkedIn licenses.</a:t>
            </a:r>
            <a:endParaRPr lang="en-US" sz="1600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349460"/>
            <a:ext cx="4120753" cy="2546747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9715738" y="5179695"/>
            <a:ext cx="41207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D0D8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Competitive Advantage</a:t>
            </a:r>
            <a:endParaRPr lang="en-US" sz="2200" dirty="0"/>
          </a:p>
        </p:txBody>
      </p:sp>
      <p:sp>
        <p:nvSpPr>
          <p:cNvPr id="12" name="Text 7"/>
          <p:cNvSpPr/>
          <p:nvPr/>
        </p:nvSpPr>
        <p:spPr>
          <a:xfrm>
            <a:off x="9715738" y="5670113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GB" sz="1600" dirty="0">
                <a:solidFill>
                  <a:srgbClr val="CFD0D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Get to top talent before your competition does.</a:t>
            </a:r>
            <a:endParaRPr lang="en-US" sz="1750" b="1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793790" y="7014091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GB" sz="1750" dirty="0">
                <a:solidFill>
                  <a:srgbClr val="FF6A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🔥 You're Burning Money on Hiring — Stop the Waste Now!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GB" sz="17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🚀 </a:t>
            </a:r>
            <a:r>
              <a:rPr lang="en-GB" sz="1750" dirty="0">
                <a:solidFill>
                  <a:srgbClr val="00AEE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See AI in Action → Save Thousands Instantly!</a:t>
            </a:r>
            <a:endParaRPr lang="en-US" sz="1750" dirty="0">
              <a:solidFill>
                <a:srgbClr val="00AEEF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B6EBFD-DBB8-4DA6-53CB-D009578589B0}"/>
              </a:ext>
            </a:extLst>
          </p:cNvPr>
          <p:cNvSpPr/>
          <p:nvPr/>
        </p:nvSpPr>
        <p:spPr>
          <a:xfrm>
            <a:off x="12550973" y="7577197"/>
            <a:ext cx="1869362" cy="59733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98232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GB" sz="445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Your Next Step: Let’s Build Your AI Hiring System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564731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endParaRPr lang="en-US" sz="175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7" name="Text 2"/>
          <p:cNvSpPr/>
          <p:nvPr/>
        </p:nvSpPr>
        <p:spPr>
          <a:xfrm>
            <a:off x="793790" y="5800377"/>
            <a:ext cx="227016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8" name="Text 3"/>
          <p:cNvSpPr/>
          <p:nvPr/>
        </p:nvSpPr>
        <p:spPr>
          <a:xfrm>
            <a:off x="780580" y="676846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</a:t>
            </a:r>
            <a:r>
              <a:rPr lang="en-US" sz="175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sales pitch — just </a:t>
            </a:r>
            <a:r>
              <a:rPr lang="en-US" sz="1750" dirty="0">
                <a:solidFill>
                  <a:srgbClr val="CFD0D8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quick walkthrough of how AI can supercharge your hiring!</a:t>
            </a:r>
            <a:endParaRPr lang="en-US" sz="17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9F6E38-FD10-4A2D-24A1-1652E1D076BB}"/>
              </a:ext>
            </a:extLst>
          </p:cNvPr>
          <p:cNvSpPr txBox="1"/>
          <p:nvPr/>
        </p:nvSpPr>
        <p:spPr>
          <a:xfrm>
            <a:off x="656822" y="3635791"/>
            <a:ext cx="7315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📅 Book a free strategy call to see AI Talent Partner in action.</a:t>
            </a:r>
          </a:p>
          <a:p>
            <a:endParaRPr lang="en-GB" sz="2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🎁 Exclusive Offer: Get started today with a personalized demo.</a:t>
            </a:r>
          </a:p>
          <a:p>
            <a:endParaRPr lang="en-GB" sz="2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📞 Contact us: 07834 828550 or cgeorge@quantivate.co.uk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8890"/>
            <a:ext cx="7806513" cy="64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GB" sz="3200" b="1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Why Traditional Hiring is Failing You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793790" y="2198991"/>
            <a:ext cx="7556421" cy="2271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93789" y="6799087"/>
            <a:ext cx="7556421" cy="52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🔥 See AI Hiring in Action – Get Early Access Today!</a:t>
            </a:r>
            <a:endParaRPr lang="en-US" sz="2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7DD3AC-71D0-3C33-D5B3-68A04E93EBBC}"/>
              </a:ext>
            </a:extLst>
          </p:cNvPr>
          <p:cNvSpPr txBox="1"/>
          <p:nvPr/>
        </p:nvSpPr>
        <p:spPr>
          <a:xfrm>
            <a:off x="793789" y="2472093"/>
            <a:ext cx="7315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❌ Slow Hiring → Competitors Secure Talent First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Manual sourcing takes weeks / months, while competitors hire in days.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💸 Expensive → Agency Fees Are Unsustainable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Agencies charge £40K per hire, LinkedIn licenses cost £11K+ per year.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⚠️ Low Efficiency → You’re Missing 85% of Top Talent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Passive candidates never apply through job boards.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Poor outreach = low response rates, wasted time.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87160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GB" sz="54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The AI Shift</a:t>
            </a:r>
            <a:endParaRPr lang="en-US" sz="5400" dirty="0"/>
          </a:p>
        </p:txBody>
      </p:sp>
      <p:sp>
        <p:nvSpPr>
          <p:cNvPr id="6" name="Text 3"/>
          <p:cNvSpPr/>
          <p:nvPr/>
        </p:nvSpPr>
        <p:spPr>
          <a:xfrm>
            <a:off x="6280189" y="2931304"/>
            <a:ext cx="7556421" cy="1537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6280190" y="713675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🔥 </a:t>
            </a:r>
            <a:r>
              <a:rPr lang="en-GB" sz="1600" b="1" dirty="0">
                <a:solidFill>
                  <a:srgbClr val="FF6A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Ditch Traditional Hiring – AI Finds You Top Talent Faster!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🚀 </a:t>
            </a:r>
            <a:r>
              <a:rPr lang="en-GB" sz="1600" b="1" dirty="0">
                <a:solidFill>
                  <a:srgbClr val="00AEE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See AI in Action – Book Your Demo Now!</a:t>
            </a:r>
            <a:endParaRPr lang="en-US" sz="1750" b="1" dirty="0">
              <a:solidFill>
                <a:srgbClr val="00AEEF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D834F1-D0C6-241D-19E0-B58F1E7EDA23}"/>
              </a:ext>
            </a:extLst>
          </p:cNvPr>
          <p:cNvSpPr/>
          <p:nvPr/>
        </p:nvSpPr>
        <p:spPr>
          <a:xfrm>
            <a:off x="12789243" y="7710616"/>
            <a:ext cx="1729946" cy="4201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FA95F7-A2FA-3C8C-C3D3-F9B8CD81BB97}"/>
              </a:ext>
            </a:extLst>
          </p:cNvPr>
          <p:cNvSpPr txBox="1"/>
          <p:nvPr/>
        </p:nvSpPr>
        <p:spPr>
          <a:xfrm>
            <a:off x="6339016" y="2822138"/>
            <a:ext cx="73152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💡 AI Is Transforming Recruitment – Are You Ready?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✅ AI </a:t>
            </a:r>
            <a:r>
              <a:rPr lang="en-GB" dirty="0" err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analyzes</a:t>
            </a:r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100+ data sources for precise candidate matches.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✅ AI automates sourcing, screening, and engagement – cutting hiring times by 50-75%.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✅ AI tracks candidate engagement in real-time, ensuring higher conversions.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72764" y="521517"/>
            <a:ext cx="7963845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What is an AI Talent Partner?</a:t>
            </a:r>
          </a:p>
        </p:txBody>
      </p:sp>
      <p:sp>
        <p:nvSpPr>
          <p:cNvPr id="3" name="Text 1"/>
          <p:cNvSpPr/>
          <p:nvPr/>
        </p:nvSpPr>
        <p:spPr>
          <a:xfrm>
            <a:off x="5872765" y="2904557"/>
            <a:ext cx="7963845" cy="2749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GB" sz="2400" dirty="0">
                <a:solidFill>
                  <a:srgbClr val="CFD0D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💡 AI-Powered Recruitment, Designed for You.</a:t>
            </a:r>
          </a:p>
          <a:p>
            <a:pPr marL="0" indent="0">
              <a:buNone/>
            </a:pPr>
            <a:endParaRPr lang="en-GB" sz="2400" dirty="0">
              <a:solidFill>
                <a:srgbClr val="CFD0D8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CFD0D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🎯 AI Talent Partner is an AI-driven hiring model that helps companies source, engage, and hire the best candidates without expensive agencies.</a:t>
            </a:r>
          </a:p>
          <a:p>
            <a:pPr marL="0" indent="0">
              <a:buNone/>
            </a:pPr>
            <a:endParaRPr lang="en-GB" sz="2400" dirty="0">
              <a:solidFill>
                <a:srgbClr val="CFD0D8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5872766" y="6760369"/>
            <a:ext cx="796384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GB" sz="1750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🔥 </a:t>
            </a:r>
            <a:r>
              <a:rPr lang="en-GB" sz="1750" dirty="0">
                <a:solidFill>
                  <a:srgbClr val="FF6A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Best Teams Are Using AI—Don't Get Left Behind!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GB" sz="1750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🚀 </a:t>
            </a:r>
            <a:r>
              <a:rPr lang="en-GB" sz="1750" dirty="0">
                <a:solidFill>
                  <a:srgbClr val="00AE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See AI in Action – Book Your Demo Today!</a:t>
            </a:r>
            <a:endParaRPr lang="en-US" sz="1750" dirty="0">
              <a:solidFill>
                <a:srgbClr val="00AEE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6C51CCC-59F8-CD1B-017F-FCDF590EB1F7}"/>
              </a:ext>
            </a:extLst>
          </p:cNvPr>
          <p:cNvSpPr/>
          <p:nvPr/>
        </p:nvSpPr>
        <p:spPr>
          <a:xfrm>
            <a:off x="12727459" y="7710616"/>
            <a:ext cx="1816444" cy="3813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Image 0" descr="preencoded.png">
            <a:extLst>
              <a:ext uri="{FF2B5EF4-FFF2-40B4-BE49-F238E27FC236}">
                <a16:creationId xmlns:a16="http://schemas.microsoft.com/office/drawing/2014/main" id="{C90BCCD2-F1AE-01C1-2720-73D840F4F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AAF8C-6DE2-DAA6-9A44-8A0E36EC4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614F2B1F-8889-39FD-5248-D7C0F069B20F}"/>
              </a:ext>
            </a:extLst>
          </p:cNvPr>
          <p:cNvSpPr/>
          <p:nvPr/>
        </p:nvSpPr>
        <p:spPr>
          <a:xfrm>
            <a:off x="668742" y="662177"/>
            <a:ext cx="7806513" cy="64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GB" sz="4000" b="1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How Our AI Model Works</a:t>
            </a:r>
            <a:endParaRPr lang="en-US" sz="4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192E886-76D0-FF09-D61E-75EE4F046586}"/>
              </a:ext>
            </a:extLst>
          </p:cNvPr>
          <p:cNvSpPr/>
          <p:nvPr/>
        </p:nvSpPr>
        <p:spPr>
          <a:xfrm>
            <a:off x="793790" y="2198991"/>
            <a:ext cx="7556421" cy="2271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59E45DE0-6BD5-734B-C851-ABE2DB56D5A9}"/>
              </a:ext>
            </a:extLst>
          </p:cNvPr>
          <p:cNvSpPr/>
          <p:nvPr/>
        </p:nvSpPr>
        <p:spPr>
          <a:xfrm>
            <a:off x="793789" y="6799087"/>
            <a:ext cx="7556421" cy="52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🔥 See AI Hiring in Action – Get Early Access Today!</a:t>
            </a:r>
            <a:endParaRPr lang="en-US" sz="2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456E5D16-FEBC-69B9-C88E-8F2566562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B2F6949-DD14-4AC0-27DA-4A7BD694C79C}"/>
              </a:ext>
            </a:extLst>
          </p:cNvPr>
          <p:cNvSpPr txBox="1"/>
          <p:nvPr/>
        </p:nvSpPr>
        <p:spPr>
          <a:xfrm>
            <a:off x="793789" y="3037734"/>
            <a:ext cx="73152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1️⃣ AI scans 100+ data sources to identify top talent.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2️⃣ AI scores &amp; ranks candidates for relevance.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3️⃣ Automated multichannel outreach (Voice, Video, LinkedIn, Email).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4️⃣ Real-time analytics &amp; dashboards track hiring success.</a:t>
            </a:r>
          </a:p>
        </p:txBody>
      </p:sp>
    </p:spTree>
    <p:extLst>
      <p:ext uri="{BB962C8B-B14F-4D97-AF65-F5344CB8AC3E}">
        <p14:creationId xmlns:p14="http://schemas.microsoft.com/office/powerpoint/2010/main" val="2713728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789035" y="522497"/>
            <a:ext cx="11052329" cy="5384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GB" sz="36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Service Offerings: Choose the Right AI Hiring Solution</a:t>
            </a:r>
            <a:endParaRPr lang="en-US" sz="3600" dirty="0"/>
          </a:p>
        </p:txBody>
      </p:sp>
      <p:sp>
        <p:nvSpPr>
          <p:cNvPr id="10" name="Text 7"/>
          <p:cNvSpPr/>
          <p:nvPr/>
        </p:nvSpPr>
        <p:spPr>
          <a:xfrm>
            <a:off x="706083" y="7289358"/>
            <a:ext cx="13424297" cy="5512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50"/>
              </a:lnSpc>
              <a:buNone/>
            </a:pPr>
            <a:r>
              <a:rPr lang="en-GB" sz="1350" dirty="0">
                <a:solidFill>
                  <a:srgbClr val="CFD0D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AI hiring isn’t just about volume. It’s about precision. With real-time tracking, you can optimize every stage of hiring, boost conversion rates, and </a:t>
            </a:r>
            <a:r>
              <a:rPr lang="en-GB" sz="1350" b="1" dirty="0">
                <a:solidFill>
                  <a:srgbClr val="CFD0D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secure top talent before competitors do</a:t>
            </a:r>
            <a:r>
              <a:rPr lang="en-GB" sz="1350" dirty="0">
                <a:solidFill>
                  <a:srgbClr val="CFD0D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.</a:t>
            </a:r>
            <a:endParaRPr lang="en-US" sz="135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902C4C-4BF5-90DB-B184-A19CF12F6994}"/>
              </a:ext>
            </a:extLst>
          </p:cNvPr>
          <p:cNvSpPr/>
          <p:nvPr/>
        </p:nvSpPr>
        <p:spPr>
          <a:xfrm>
            <a:off x="12851027" y="7812405"/>
            <a:ext cx="1668162" cy="29362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ADB97A-03E5-1471-03E5-46E63AADD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035" y="1865422"/>
            <a:ext cx="10979634" cy="44987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1595D-A7E5-63D3-87B4-97F318E57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C75A429A-230D-C936-AB76-17896433A1AB}"/>
              </a:ext>
            </a:extLst>
          </p:cNvPr>
          <p:cNvSpPr/>
          <p:nvPr/>
        </p:nvSpPr>
        <p:spPr>
          <a:xfrm>
            <a:off x="5872764" y="521517"/>
            <a:ext cx="7963845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AI vs. Human Recruiter – The Perfect Model</a:t>
            </a: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FBA2150E-5071-091B-B413-21CCC887CF3D}"/>
              </a:ext>
            </a:extLst>
          </p:cNvPr>
          <p:cNvSpPr/>
          <p:nvPr/>
        </p:nvSpPr>
        <p:spPr>
          <a:xfrm>
            <a:off x="5872765" y="2904557"/>
            <a:ext cx="7963845" cy="2749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GB" sz="2400" dirty="0">
                <a:solidFill>
                  <a:srgbClr val="CFD0D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🤖 AI Enhances Recruiters – It Doesn’t Replace Them</a:t>
            </a:r>
          </a:p>
          <a:p>
            <a:pPr marL="0" indent="0">
              <a:buNone/>
            </a:pPr>
            <a:endParaRPr lang="en-GB" sz="2400" dirty="0">
              <a:solidFill>
                <a:srgbClr val="CFD0D8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CFD0D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✅ AI handles sourcing, filtering, outreach.</a:t>
            </a:r>
          </a:p>
          <a:p>
            <a:pPr marL="0" indent="0">
              <a:buNone/>
            </a:pPr>
            <a:endParaRPr lang="en-GB" sz="2400" dirty="0">
              <a:solidFill>
                <a:srgbClr val="CFD0D8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CFD0D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✅ Your team focuses on relationship-building &amp; final hiring decisions.</a:t>
            </a:r>
            <a:endParaRPr lang="en-GB" sz="24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2B6714FC-1282-583D-A165-06DE6AA6E7A7}"/>
              </a:ext>
            </a:extLst>
          </p:cNvPr>
          <p:cNvSpPr/>
          <p:nvPr/>
        </p:nvSpPr>
        <p:spPr>
          <a:xfrm>
            <a:off x="5872766" y="6760369"/>
            <a:ext cx="796384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GB" sz="1750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🔥 </a:t>
            </a:r>
            <a:r>
              <a:rPr lang="en-GB" sz="1750" dirty="0">
                <a:solidFill>
                  <a:srgbClr val="FF6A0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The Best Teams Are Using AI—Don't Get Left Behind!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GB" sz="1750" dirty="0">
                <a:solidFill>
                  <a:schemeClr val="bg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🚀 </a:t>
            </a:r>
            <a:r>
              <a:rPr lang="en-GB" sz="1750" dirty="0">
                <a:solidFill>
                  <a:srgbClr val="00AEE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See AI in Action – Book Your Demo Today!</a:t>
            </a:r>
            <a:endParaRPr lang="en-US" sz="1750" dirty="0">
              <a:solidFill>
                <a:srgbClr val="00AEEF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323B2E-6C6E-B728-6112-723050DABAA8}"/>
              </a:ext>
            </a:extLst>
          </p:cNvPr>
          <p:cNvSpPr/>
          <p:nvPr/>
        </p:nvSpPr>
        <p:spPr>
          <a:xfrm>
            <a:off x="12727459" y="7710616"/>
            <a:ext cx="1816444" cy="38134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Image 0" descr="preencoded.png">
            <a:extLst>
              <a:ext uri="{FF2B5EF4-FFF2-40B4-BE49-F238E27FC236}">
                <a16:creationId xmlns:a16="http://schemas.microsoft.com/office/drawing/2014/main" id="{4BB0E8A7-996D-BEBB-FFA4-9D6AD618F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283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365ECE-3A2C-DC2B-C58F-FED6B383A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26AF120-73E1-340C-8BE2-642AE4ACA146}"/>
              </a:ext>
            </a:extLst>
          </p:cNvPr>
          <p:cNvSpPr/>
          <p:nvPr/>
        </p:nvSpPr>
        <p:spPr>
          <a:xfrm>
            <a:off x="668742" y="662177"/>
            <a:ext cx="7806513" cy="6455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GB" sz="4000" b="1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The Data Advantage – Unmatched Insights</a:t>
            </a:r>
            <a:endParaRPr lang="en-US" sz="4000" dirty="0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A7385D2-E68B-C6E0-7113-30E398A0D10C}"/>
              </a:ext>
            </a:extLst>
          </p:cNvPr>
          <p:cNvSpPr/>
          <p:nvPr/>
        </p:nvSpPr>
        <p:spPr>
          <a:xfrm>
            <a:off x="793790" y="2198991"/>
            <a:ext cx="7556421" cy="2271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endParaRPr lang="en-US" sz="1600" dirty="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187227B0-6DC4-502B-4F15-A1073899114B}"/>
              </a:ext>
            </a:extLst>
          </p:cNvPr>
          <p:cNvSpPr/>
          <p:nvPr/>
        </p:nvSpPr>
        <p:spPr>
          <a:xfrm>
            <a:off x="793789" y="6799087"/>
            <a:ext cx="7556421" cy="527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GB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🔥 See AI Hiring in Action – Get Early Access Today!</a:t>
            </a:r>
            <a:endParaRPr lang="en-US" sz="2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7" name="Image 0" descr="preencoded.png">
            <a:extLst>
              <a:ext uri="{FF2B5EF4-FFF2-40B4-BE49-F238E27FC236}">
                <a16:creationId xmlns:a16="http://schemas.microsoft.com/office/drawing/2014/main" id="{DF571AD4-6E15-D7ED-9384-3175C5921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66334A-73E4-86B9-112A-C96DEA81D2F0}"/>
              </a:ext>
            </a:extLst>
          </p:cNvPr>
          <p:cNvSpPr txBox="1"/>
          <p:nvPr/>
        </p:nvSpPr>
        <p:spPr>
          <a:xfrm>
            <a:off x="793789" y="2683639"/>
            <a:ext cx="73152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💡 AI Talent Partner Gives You Hiring Superpowers.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📊 100+ Data Sources – AI taps into global hiring data.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🔍 Passive Candidate Tracking – Find top talent before they start looking.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💰 Salary Benchmarking &amp; Market Intelligence – Make competitive offers.</a:t>
            </a:r>
          </a:p>
        </p:txBody>
      </p:sp>
    </p:spTree>
    <p:extLst>
      <p:ext uri="{BB962C8B-B14F-4D97-AF65-F5344CB8AC3E}">
        <p14:creationId xmlns:p14="http://schemas.microsoft.com/office/powerpoint/2010/main" val="936390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DFF40-4A95-870B-B8F4-66ABABD2A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6D200C6-92B4-70F7-497B-13A0A8F8E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4BEB7F47-26DA-0360-EB7A-C6D673D0D299}"/>
              </a:ext>
            </a:extLst>
          </p:cNvPr>
          <p:cNvSpPr/>
          <p:nvPr/>
        </p:nvSpPr>
        <p:spPr>
          <a:xfrm>
            <a:off x="6280188" y="729941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300"/>
              </a:lnSpc>
              <a:buNone/>
            </a:pPr>
            <a:r>
              <a:rPr lang="en-GB" sz="4400" dirty="0">
                <a:solidFill>
                  <a:srgbClr val="FFFFFF"/>
                </a:solidFill>
                <a:latin typeface="Roboto Medium" pitchFamily="34" charset="0"/>
                <a:ea typeface="Roboto Medium" pitchFamily="34" charset="-122"/>
                <a:cs typeface="Roboto Medium" pitchFamily="34" charset="-120"/>
              </a:rPr>
              <a:t>Why Now? The AI First-Mover Advantage</a:t>
            </a:r>
            <a:endParaRPr lang="en-US" sz="44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42E5A0AC-7838-AF5F-A20A-3FE371E3BA69}"/>
              </a:ext>
            </a:extLst>
          </p:cNvPr>
          <p:cNvSpPr/>
          <p:nvPr/>
        </p:nvSpPr>
        <p:spPr>
          <a:xfrm>
            <a:off x="6280189" y="2931304"/>
            <a:ext cx="7556421" cy="1537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FCE4BA98-8A0F-4150-6787-211D139AF689}"/>
              </a:ext>
            </a:extLst>
          </p:cNvPr>
          <p:cNvSpPr/>
          <p:nvPr/>
        </p:nvSpPr>
        <p:spPr>
          <a:xfrm>
            <a:off x="6280190" y="713675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🔥 </a:t>
            </a:r>
            <a:r>
              <a:rPr lang="en-GB" sz="1600" b="1" dirty="0">
                <a:solidFill>
                  <a:srgbClr val="FF6A00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Ditch Traditional Hiring – AI Finds You Top Talent Faster!</a:t>
            </a:r>
          </a:p>
          <a:p>
            <a:pPr marL="0" indent="0">
              <a:buNone/>
            </a:pPr>
            <a:r>
              <a:rPr lang="en-GB" sz="1600" b="1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🚀 </a:t>
            </a:r>
            <a:r>
              <a:rPr lang="en-GB" sz="1600" b="1" dirty="0">
                <a:solidFill>
                  <a:srgbClr val="00AEE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See AI in Action – Book Your Demo Now!</a:t>
            </a:r>
            <a:endParaRPr lang="en-US" sz="1750" b="1" dirty="0">
              <a:solidFill>
                <a:srgbClr val="00AEEF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B0E138-9B45-C5E3-6057-C3A1AD64B22A}"/>
              </a:ext>
            </a:extLst>
          </p:cNvPr>
          <p:cNvSpPr/>
          <p:nvPr/>
        </p:nvSpPr>
        <p:spPr>
          <a:xfrm>
            <a:off x="12789243" y="7710616"/>
            <a:ext cx="1729946" cy="42013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5BF13E-DA14-03F1-3D60-C5068FBA067C}"/>
              </a:ext>
            </a:extLst>
          </p:cNvPr>
          <p:cNvSpPr txBox="1"/>
          <p:nvPr/>
        </p:nvSpPr>
        <p:spPr>
          <a:xfrm>
            <a:off x="6280188" y="2970489"/>
            <a:ext cx="7315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🚀 The Best Companies Are Already Switching – Will You?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📈 50% of Leading Companies Are Adopting AI Hiring</a:t>
            </a:r>
          </a:p>
          <a:p>
            <a:endParaRPr lang="en-GB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r>
              <a: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⚡ First adopters outperform competitors in talent acquisition.</a:t>
            </a:r>
          </a:p>
        </p:txBody>
      </p:sp>
    </p:spTree>
    <p:extLst>
      <p:ext uri="{BB962C8B-B14F-4D97-AF65-F5344CB8AC3E}">
        <p14:creationId xmlns:p14="http://schemas.microsoft.com/office/powerpoint/2010/main" val="4080532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734</Words>
  <Application>Microsoft Office PowerPoint</Application>
  <PresentationFormat>Custom</PresentationFormat>
  <Paragraphs>96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Roboto Medium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Charlie George</cp:lastModifiedBy>
  <cp:revision>4</cp:revision>
  <dcterms:created xsi:type="dcterms:W3CDTF">2025-02-27T13:46:06Z</dcterms:created>
  <dcterms:modified xsi:type="dcterms:W3CDTF">2025-04-13T11:22:19Z</dcterms:modified>
</cp:coreProperties>
</file>