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5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3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9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1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18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8248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34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41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17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96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2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4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6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0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7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3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7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8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4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0578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dirty="0"/>
              <a:t>QuantiVate: Fuelling Deep Tech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1747520"/>
            <a:ext cx="7429499" cy="404368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b="1" dirty="0"/>
              <a:t>The Talent Engine Powering Deep Technology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Technological breakthroughs need more than just great ideas; they need the </a:t>
            </a:r>
            <a:r>
              <a:rPr lang="en-GB" b="1" dirty="0"/>
              <a:t>right people</a:t>
            </a:r>
            <a:r>
              <a:rPr lang="en-GB" dirty="0"/>
              <a:t> to bring them to life.</a:t>
            </a:r>
          </a:p>
          <a:p>
            <a:pPr marL="0" indent="0">
              <a:buNone/>
            </a:pPr>
            <a:r>
              <a:rPr lang="en-GB" dirty="0"/>
              <a:t>At </a:t>
            </a:r>
            <a:r>
              <a:rPr lang="en-GB" b="1" dirty="0"/>
              <a:t>QuantiVate</a:t>
            </a:r>
            <a:r>
              <a:rPr lang="en-GB" dirty="0"/>
              <a:t>, we go beyond traditional recruitment. We are </a:t>
            </a:r>
            <a:r>
              <a:rPr lang="en-GB" b="1" dirty="0"/>
              <a:t>strategic talent partners</a:t>
            </a:r>
            <a:r>
              <a:rPr lang="en-GB" dirty="0"/>
              <a:t> helping Technology companies worldwide </a:t>
            </a:r>
            <a:r>
              <a:rPr lang="en-GB" b="1" dirty="0"/>
              <a:t>build, scale, and optimise</a:t>
            </a:r>
            <a:r>
              <a:rPr lang="en-GB" dirty="0"/>
              <a:t> their teams.</a:t>
            </a:r>
          </a:p>
          <a:p>
            <a:pPr marL="0" indent="0">
              <a:buNone/>
            </a:pPr>
            <a:r>
              <a:rPr lang="en-GB" dirty="0"/>
              <a:t>🚀 </a:t>
            </a:r>
            <a:r>
              <a:rPr lang="en-GB" b="1" dirty="0"/>
              <a:t>AI-Driven Talent Solutions</a:t>
            </a:r>
            <a:br>
              <a:rPr lang="en-GB" dirty="0"/>
            </a:br>
            <a:r>
              <a:rPr lang="en-GB" dirty="0"/>
              <a:t>🎯 </a:t>
            </a:r>
            <a:r>
              <a:rPr lang="en-GB" b="1"/>
              <a:t>Deep Tech Industry </a:t>
            </a:r>
            <a:r>
              <a:rPr lang="en-GB" b="1" dirty="0"/>
              <a:t>Expertise</a:t>
            </a:r>
            <a:br>
              <a:rPr lang="en-GB" dirty="0"/>
            </a:br>
            <a:r>
              <a:rPr lang="en-GB" dirty="0"/>
              <a:t>💡 </a:t>
            </a:r>
            <a:r>
              <a:rPr lang="en-GB" b="1" dirty="0"/>
              <a:t>Cost-Efficient, High-Impact Hiring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Let’s shape the future of Technology. </a:t>
            </a:r>
            <a:r>
              <a:rPr lang="en-GB" b="1" dirty="0"/>
              <a:t>Together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b="1" dirty="0"/>
              <a:t>Empowering Tech Companies to Scale Smarter</a:t>
            </a:r>
            <a:endParaRPr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We </a:t>
            </a:r>
            <a:r>
              <a:rPr lang="en-GB" b="1" dirty="0"/>
              <a:t>partner with Technology companies worldwide</a:t>
            </a:r>
            <a:r>
              <a:rPr lang="en-GB" dirty="0"/>
              <a:t>, from </a:t>
            </a:r>
            <a:r>
              <a:rPr lang="en-GB" b="1" dirty="0"/>
              <a:t>ambitious startups</a:t>
            </a:r>
            <a:r>
              <a:rPr lang="en-GB" dirty="0"/>
              <a:t> to </a:t>
            </a:r>
            <a:r>
              <a:rPr lang="en-GB" b="1" dirty="0"/>
              <a:t>established industry leaders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While we support organisations of all sizes, our </a:t>
            </a:r>
            <a:r>
              <a:rPr lang="en-GB" b="1" dirty="0"/>
              <a:t>greatest impact</a:t>
            </a:r>
            <a:r>
              <a:rPr lang="en-GB" dirty="0"/>
              <a:t> is with </a:t>
            </a:r>
            <a:r>
              <a:rPr lang="en-GB" b="1" dirty="0"/>
              <a:t>SMEs, </a:t>
            </a:r>
            <a:r>
              <a:rPr lang="en-GB" dirty="0"/>
              <a:t>the pioneers transitioning from </a:t>
            </a:r>
            <a:r>
              <a:rPr lang="en-GB" b="1" dirty="0"/>
              <a:t>academic research to commercialisation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💡 </a:t>
            </a:r>
            <a:r>
              <a:rPr lang="en-GB" b="1" dirty="0"/>
              <a:t>Scaling is Complex. We Make It Simple.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🚀 </a:t>
            </a:r>
            <a:r>
              <a:rPr lang="en-GB" b="1" dirty="0"/>
              <a:t>Talent Shortages?</a:t>
            </a:r>
            <a:r>
              <a:rPr lang="en-GB" dirty="0"/>
              <a:t> We connect you with the brightest minds in Tech, fast.</a:t>
            </a:r>
            <a:br>
              <a:rPr lang="en-GB" dirty="0"/>
            </a:br>
            <a:r>
              <a:rPr lang="en-GB" dirty="0"/>
              <a:t>💰 </a:t>
            </a:r>
            <a:r>
              <a:rPr lang="en-GB" b="1" dirty="0"/>
              <a:t>Tight Budgets?</a:t>
            </a:r>
            <a:r>
              <a:rPr lang="en-GB" dirty="0"/>
              <a:t> Our AI-driven hiring solutions cut costs by up to </a:t>
            </a:r>
            <a:r>
              <a:rPr lang="en-GB" b="1" dirty="0"/>
              <a:t>80%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🎯 </a:t>
            </a:r>
            <a:r>
              <a:rPr lang="en-GB" b="1" dirty="0"/>
              <a:t>Navigating Growth?</a:t>
            </a:r>
            <a:r>
              <a:rPr lang="en-GB" dirty="0"/>
              <a:t> We provide strategic hiring guidance to help you </a:t>
            </a:r>
            <a:r>
              <a:rPr lang="en-GB" b="1" dirty="0"/>
              <a:t>scale with confidence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With </a:t>
            </a:r>
            <a:r>
              <a:rPr lang="en-GB" b="1" dirty="0"/>
              <a:t>deep industry expertise</a:t>
            </a:r>
            <a:r>
              <a:rPr lang="en-GB" dirty="0"/>
              <a:t> and </a:t>
            </a:r>
            <a:r>
              <a:rPr lang="en-GB" b="1" dirty="0"/>
              <a:t>innovative recruitment models</a:t>
            </a:r>
            <a:r>
              <a:rPr lang="en-GB" dirty="0"/>
              <a:t>, we help Tech companies </a:t>
            </a:r>
            <a:r>
              <a:rPr lang="en-GB" b="1" dirty="0"/>
              <a:t>build elite teams, accelerate innovation, and lead the future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b="1" dirty="0"/>
              <a:t>Hiring Challenges in Deep Tech</a:t>
            </a:r>
            <a:endParaRPr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Bringing Technology from </a:t>
            </a:r>
            <a:r>
              <a:rPr lang="en-GB" b="1" dirty="0"/>
              <a:t>research to reality</a:t>
            </a:r>
            <a:r>
              <a:rPr lang="en-GB" dirty="0"/>
              <a:t> comes with </a:t>
            </a:r>
            <a:r>
              <a:rPr lang="en-GB" b="1" dirty="0"/>
              <a:t>unique hiring challenges</a:t>
            </a:r>
            <a:r>
              <a:rPr lang="en-GB" dirty="0"/>
              <a:t> that can slow innovation and hinder growth:</a:t>
            </a:r>
          </a:p>
          <a:p>
            <a:pPr marL="0" indent="0">
              <a:buNone/>
            </a:pPr>
            <a:r>
              <a:rPr lang="en-GB" dirty="0"/>
              <a:t>❌  </a:t>
            </a:r>
            <a:r>
              <a:rPr lang="en-GB" b="1" dirty="0"/>
              <a:t>Tight Budgets</a:t>
            </a:r>
            <a:r>
              <a:rPr lang="en-GB" dirty="0"/>
              <a:t> – As startups transition from grants to private investment, every hiring decision must deliver maximum value.</a:t>
            </a:r>
          </a:p>
          <a:p>
            <a:pPr marL="0" indent="0">
              <a:buNone/>
            </a:pPr>
            <a:r>
              <a:rPr lang="en-GB" dirty="0"/>
              <a:t>❌ </a:t>
            </a:r>
            <a:r>
              <a:rPr lang="en-GB" b="1" dirty="0"/>
              <a:t>Scarce Talent</a:t>
            </a:r>
            <a:r>
              <a:rPr lang="en-GB" dirty="0"/>
              <a:t> – Tech expertise is in high demand but short supply, making traditional recruitment slow and unpredictable.</a:t>
            </a:r>
          </a:p>
          <a:p>
            <a:pPr marL="0" indent="0">
              <a:buNone/>
            </a:pPr>
            <a:r>
              <a:rPr lang="en-GB" dirty="0"/>
              <a:t>❌ </a:t>
            </a:r>
            <a:r>
              <a:rPr lang="en-GB" b="1" dirty="0"/>
              <a:t>Bridging the Business Gap</a:t>
            </a:r>
            <a:r>
              <a:rPr lang="en-GB" dirty="0"/>
              <a:t> – Many founders are world-class scientists but need </a:t>
            </a:r>
            <a:r>
              <a:rPr lang="en-GB" b="1" dirty="0"/>
              <a:t>commercial leadership</a:t>
            </a:r>
            <a:r>
              <a:rPr lang="en-GB" dirty="0"/>
              <a:t> to turn groundbreaking discoveries into </a:t>
            </a:r>
            <a:r>
              <a:rPr lang="en-GB" b="1" dirty="0"/>
              <a:t>scalable, market-ready products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At </a:t>
            </a:r>
            <a:r>
              <a:rPr lang="en-GB" b="1" dirty="0"/>
              <a:t>QuantiVate</a:t>
            </a:r>
            <a:r>
              <a:rPr lang="en-GB" dirty="0"/>
              <a:t>, we </a:t>
            </a:r>
            <a:r>
              <a:rPr lang="en-GB" b="1" dirty="0"/>
              <a:t>solve these challenges</a:t>
            </a:r>
            <a:r>
              <a:rPr lang="en-GB" dirty="0"/>
              <a:t>, helping you build a team that drives innovation, scales efficiently, and gives you a competitive edge.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 dirty="0"/>
              <a:t>Our Solutions: The QuantiVate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dirty="0"/>
              <a:t>We don't just fill roles</a:t>
            </a:r>
            <a:r>
              <a:rPr lang="en-GB" dirty="0"/>
              <a:t>, </a:t>
            </a:r>
            <a:r>
              <a:rPr dirty="0"/>
              <a:t>we architect </a:t>
            </a:r>
            <a:r>
              <a:rPr lang="en-GB" dirty="0"/>
              <a:t>Tech</a:t>
            </a:r>
            <a:r>
              <a:rPr dirty="0"/>
              <a:t>-ready teams. Our approach: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✅ Talent Intelligence – Combining deep industry expertise with AI-driven candidate sourcing to identify and engage top-tier talent faster.</a:t>
            </a:r>
          </a:p>
          <a:p>
            <a:pPr marL="0" indent="0">
              <a:buNone/>
            </a:pPr>
            <a:r>
              <a:rPr dirty="0"/>
              <a:t>✅ AI Talent Partner – A revolutionary recruitment model slashing hiring costs by 60-80%, providing a scalable, cost-effective solution.</a:t>
            </a:r>
          </a:p>
          <a:p>
            <a:pPr marL="0" indent="0">
              <a:buNone/>
            </a:pPr>
            <a:r>
              <a:rPr dirty="0"/>
              <a:t>✅ Global Consulting Expertise – With 18+ years of experience across top brands like Barclays, Goldman Sachs, and BBC, </a:t>
            </a:r>
            <a:r>
              <a:rPr lang="en-GB" dirty="0"/>
              <a:t>we </a:t>
            </a:r>
            <a:r>
              <a:rPr dirty="0"/>
              <a:t>craft talent strategies that fuel business growth.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 dirty="0"/>
              <a:t>Our Core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dirty="0"/>
              <a:t>📌 Strategic Recruitment – High-</a:t>
            </a:r>
            <a:r>
              <a:rPr dirty="0" err="1"/>
              <a:t>calibr</a:t>
            </a:r>
            <a:r>
              <a:rPr lang="en-GB" dirty="0"/>
              <a:t>e</a:t>
            </a:r>
            <a:r>
              <a:rPr dirty="0"/>
              <a:t> permanent and contract staffing solutions tailored for </a:t>
            </a:r>
            <a:r>
              <a:rPr lang="en-GB" dirty="0"/>
              <a:t>Deep Tech companies</a:t>
            </a:r>
            <a:r>
              <a:rPr dirty="0"/>
              <a:t>.</a:t>
            </a:r>
          </a:p>
          <a:p>
            <a:pPr marL="0" indent="0">
              <a:buNone/>
            </a:pPr>
            <a:r>
              <a:rPr dirty="0"/>
              <a:t>📌 AI Talent Partner – Harness the power of AI to find niche talent faster while reducing costs.</a:t>
            </a:r>
          </a:p>
          <a:p>
            <a:pPr marL="0" indent="0">
              <a:buNone/>
            </a:pPr>
            <a:r>
              <a:rPr dirty="0"/>
              <a:t>📌 Project-Based Staffing – Need a </a:t>
            </a:r>
            <a:r>
              <a:rPr dirty="0" err="1"/>
              <a:t>speciali</a:t>
            </a:r>
            <a:r>
              <a:rPr lang="en-GB" dirty="0"/>
              <a:t>s</a:t>
            </a:r>
            <a:r>
              <a:rPr dirty="0"/>
              <a:t>ed team for a key initiative? We assemble </a:t>
            </a:r>
            <a:r>
              <a:rPr lang="en-GB" dirty="0"/>
              <a:t>Tech</a:t>
            </a:r>
            <a:r>
              <a:rPr dirty="0"/>
              <a:t>-ready project teams to execute high-impact deliverables.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/>
              <a:t>Why Leading Tech Companies Choose QuantiVate</a:t>
            </a:r>
            <a:endParaRPr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✅ </a:t>
            </a:r>
            <a:r>
              <a:rPr lang="en-GB" b="1" dirty="0"/>
              <a:t>Precision Hiring, Proven Results</a:t>
            </a:r>
            <a:br>
              <a:rPr lang="en-GB" dirty="0"/>
            </a:br>
            <a:r>
              <a:rPr lang="en-GB" dirty="0"/>
              <a:t>Our </a:t>
            </a:r>
            <a:r>
              <a:rPr lang="en-GB" b="1" dirty="0"/>
              <a:t>refined recruitment process</a:t>
            </a:r>
            <a:r>
              <a:rPr lang="en-GB" dirty="0"/>
              <a:t> ensures </a:t>
            </a:r>
            <a:r>
              <a:rPr lang="en-GB" b="1" dirty="0"/>
              <a:t>seamless cultural and technical fit</a:t>
            </a:r>
            <a:r>
              <a:rPr lang="en-GB" dirty="0"/>
              <a:t>, connecting you with the right talent at the right time.</a:t>
            </a:r>
          </a:p>
          <a:p>
            <a:pPr marL="0" indent="0">
              <a:buNone/>
            </a:pPr>
            <a:r>
              <a:rPr lang="en-GB" dirty="0"/>
              <a:t>🚀 </a:t>
            </a:r>
            <a:r>
              <a:rPr lang="en-GB" b="1" dirty="0"/>
              <a:t>AI-Powered Talent Intelligence</a:t>
            </a:r>
            <a:br>
              <a:rPr lang="en-GB" dirty="0"/>
            </a:br>
            <a:r>
              <a:rPr lang="en-GB" dirty="0"/>
              <a:t>We leverage </a:t>
            </a:r>
            <a:r>
              <a:rPr lang="en-GB" b="1" dirty="0"/>
              <a:t>cutting-edge machine learning</a:t>
            </a:r>
            <a:r>
              <a:rPr lang="en-GB" dirty="0"/>
              <a:t> to </a:t>
            </a:r>
            <a:r>
              <a:rPr lang="en-GB" b="1" dirty="0"/>
              <a:t>pinpoint and engage</a:t>
            </a:r>
            <a:r>
              <a:rPr lang="en-GB" dirty="0"/>
              <a:t> the rare skill sets that fuel Technological breakthroughs.</a:t>
            </a:r>
          </a:p>
          <a:p>
            <a:pPr marL="0" indent="0">
              <a:buNone/>
            </a:pPr>
            <a:r>
              <a:rPr lang="en-GB" dirty="0"/>
              <a:t>💡 </a:t>
            </a:r>
            <a:r>
              <a:rPr lang="en-GB" b="1" dirty="0"/>
              <a:t>Strategic Workforce Consulting</a:t>
            </a:r>
            <a:br>
              <a:rPr lang="en-GB" dirty="0"/>
            </a:br>
            <a:r>
              <a:rPr lang="en-GB" dirty="0"/>
              <a:t>We go beyond hiring. Our </a:t>
            </a:r>
            <a:r>
              <a:rPr lang="en-GB" b="1" dirty="0"/>
              <a:t>consultative approach</a:t>
            </a:r>
            <a:r>
              <a:rPr lang="en-GB" dirty="0"/>
              <a:t> helps you </a:t>
            </a:r>
            <a:r>
              <a:rPr lang="en-GB" b="1" dirty="0"/>
              <a:t>scale efficiently, optimise your talent strategy, and stay ahead in a rapidly evolving industry</a:t>
            </a:r>
            <a:r>
              <a:rPr lang="en-GB" dirty="0"/>
              <a:t>.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Smarter Hiring. Stronger Teams. Faster Innovation.</a:t>
            </a:r>
            <a:endParaRPr lang="en-GB"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 dirty="0"/>
              <a:t>Next Steps – Let’s Build the Future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dirty="0"/>
              <a:t>The </a:t>
            </a:r>
            <a:r>
              <a:rPr lang="en-GB" dirty="0"/>
              <a:t>Tech </a:t>
            </a:r>
            <a:r>
              <a:rPr dirty="0"/>
              <a:t>revolution is unfolding</a:t>
            </a:r>
            <a:r>
              <a:rPr lang="en-GB" dirty="0"/>
              <a:t>. A</a:t>
            </a:r>
            <a:r>
              <a:rPr dirty="0"/>
              <a:t>re you equipped with the right talent to lead?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💬 Let’s Talk – Book a consultation today and discover how we can scale your </a:t>
            </a:r>
            <a:r>
              <a:rPr lang="en-GB" dirty="0"/>
              <a:t>Tech </a:t>
            </a:r>
            <a:r>
              <a:rPr dirty="0"/>
              <a:t>workforce efficiently.</a:t>
            </a:r>
          </a:p>
          <a:p>
            <a:pPr marL="0" indent="0">
              <a:buNone/>
            </a:pPr>
            <a:r>
              <a:rPr dirty="0"/>
              <a:t>📩 Contact Us – Reach out at </a:t>
            </a:r>
            <a:r>
              <a:rPr lang="en-GB" dirty="0" err="1"/>
              <a:t>cgeorge</a:t>
            </a:r>
            <a:r>
              <a:rPr dirty="0"/>
              <a:t>@quantivate.co</a:t>
            </a:r>
            <a:r>
              <a:rPr lang="en-GB" dirty="0"/>
              <a:t>.</a:t>
            </a:r>
            <a:r>
              <a:rPr lang="en-GB" dirty="0" err="1"/>
              <a:t>uk</a:t>
            </a:r>
            <a:r>
              <a:rPr dirty="0"/>
              <a:t> to start transforming your hiring strategy.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🔹 QuantiVate – Where </a:t>
            </a:r>
            <a:r>
              <a:rPr lang="en-GB" dirty="0"/>
              <a:t>Tech </a:t>
            </a:r>
            <a:r>
              <a:rPr dirty="0"/>
              <a:t>Talent Meets Innovation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0</TotalTime>
  <Words>663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Circuit</vt:lpstr>
      <vt:lpstr>QuantiVate: Fuelling Deep Tech Innovation</vt:lpstr>
      <vt:lpstr>Empowering Tech Companies to Scale Smarter</vt:lpstr>
      <vt:lpstr>Hiring Challenges in Deep Tech</vt:lpstr>
      <vt:lpstr>Our Solutions: The QuantiVate Advantage</vt:lpstr>
      <vt:lpstr>Our Core Services</vt:lpstr>
      <vt:lpstr>Why Leading Tech Companies Choose QuantiVate</vt:lpstr>
      <vt:lpstr>Next Steps – Let’s Build the Future Together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Charlie George</dc:creator>
  <cp:keywords/>
  <dc:description>generated using python-pptx</dc:description>
  <cp:lastModifiedBy>Charlie George</cp:lastModifiedBy>
  <cp:revision>3</cp:revision>
  <dcterms:created xsi:type="dcterms:W3CDTF">2013-01-27T09:14:16Z</dcterms:created>
  <dcterms:modified xsi:type="dcterms:W3CDTF">2025-04-13T16:35:30Z</dcterms:modified>
  <cp:category/>
</cp:coreProperties>
</file>