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Akatab"/>
      <p:regular r:id="rId16"/>
      <p:bold r:id="rId17"/>
    </p:embeddedFont>
    <p:embeddedFont>
      <p:font typeface="Karl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Karla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Karla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katab-bold.fntdata"/><Relationship Id="rId16" Type="http://schemas.openxmlformats.org/officeDocument/2006/relationships/font" Target="fonts/Akatab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Karla-bold.fntdata"/><Relationship Id="rId6" Type="http://schemas.openxmlformats.org/officeDocument/2006/relationships/slide" Target="slides/slide1.xml"/><Relationship Id="rId18" Type="http://schemas.openxmlformats.org/officeDocument/2006/relationships/font" Target="fonts/Karl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8102464f1e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8102464f1e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69810247ac89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69810247ac89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81024667ce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81024667ce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698102468a6a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698102468a6a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69810246a34e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69810246a34e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69810246b8c7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69810246b8c7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69810246d142b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69810246d142b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69810247190f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69810247190f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698102474804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698102474804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69810247922f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69810247922f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1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1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11.jpg"/><Relationship Id="rId5" Type="http://schemas.openxmlformats.org/officeDocument/2006/relationships/image" Target="../media/image6.jpg"/><Relationship Id="rId6" Type="http://schemas.openxmlformats.org/officeDocument/2006/relationships/image" Target="../media/image1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9.jpg"/><Relationship Id="rId5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15.png"/><Relationship Id="rId5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What Is Rain?</a:t>
            </a:r>
            <a:endParaRPr b="1" sz="325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Discover how rain forms and why it's important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785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2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Rain Keeps the World Alive</a:t>
            </a:r>
            <a:endParaRPr b="1" sz="325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Rain is part of a big, natural journey that keeps our planet full of life.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From the ocean to the sky, from clouds to puddles — water is always moving and helping everything grow.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Rain Is Falling Water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42862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What Does Rain Look Like?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Rain is water that falls from the sky in little drops. You can see it during cloudy or stormy weather.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Where Does It Come From?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It starts in clouds high above us. When clouds get too full of tiny water droplets, they let the water fall as rain.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Have you ever danced in the rain or jumped in a puddle?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348615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325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The Water Cycle Story</a:t>
            </a:r>
            <a:endParaRPr b="1" sz="325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 Never-Ending Journey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Water doesn’t just appear — it travels in a big loop called the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water cycle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This cycle moves water from the ground to the sky and back again.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It includes evaporation, condensation, and rain — all working together!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28750"/>
            <a:ext cx="85725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Step 1: Evaporation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285750" y="800100"/>
            <a:ext cx="85725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Sun heats water, turning it into vapor that rises into the air.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76" name="Google Shape;76;p16"/>
          <p:cNvSpPr txBox="1"/>
          <p:nvPr/>
        </p:nvSpPr>
        <p:spPr>
          <a:xfrm>
            <a:off x="285750" y="3577590"/>
            <a:ext cx="8572500" cy="12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This rising vapour is how water begins its journey into the sky. It’s called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evaporation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428750"/>
            <a:ext cx="8572500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Step 2: Condensation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285750" y="800100"/>
            <a:ext cx="8572500" cy="53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Warm water vapour rises, cools, and condenses into droplets, like a foggy mirror.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285750" y="3577590"/>
            <a:ext cx="8572500" cy="128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These droplets stick together to make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clouds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 This step is called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condensation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/>
          <p:nvPr/>
        </p:nvSpPr>
        <p:spPr>
          <a:xfrm>
            <a:off x="171450" y="9144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D903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/>
          <p:nvPr/>
        </p:nvSpPr>
        <p:spPr>
          <a:xfrm>
            <a:off x="3097530" y="9144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D903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/>
          <p:nvPr/>
        </p:nvSpPr>
        <p:spPr>
          <a:xfrm>
            <a:off x="6035040" y="914400"/>
            <a:ext cx="2926200" cy="400200"/>
          </a:xfrm>
          <a:prstGeom prst="chevron">
            <a:avLst>
              <a:gd fmla="val 50000" name="adj"/>
            </a:avLst>
          </a:prstGeom>
          <a:solidFill>
            <a:srgbClr val="FFFFFF"/>
          </a:solidFill>
          <a:ln cap="flat" cmpd="sng" w="25400">
            <a:solidFill>
              <a:srgbClr val="D9036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21183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149340" y="3143250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Step 3: Rain Falls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28575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Clouds Fill Up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More and more droplets collect in the cloud until it becomes heavy.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321183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Too Heavy!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When clouds are full, water falls as rain.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6149340" y="1371600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Back to Earth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Rain fills rivers, flows to ocean, repeats.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1371600"/>
            <a:ext cx="417195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6300" y="914400"/>
            <a:ext cx="417195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Where Do We See the Water Cycle?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06" name="Google Shape;106;p19"/>
          <p:cNvSpPr txBox="1"/>
          <p:nvPr/>
        </p:nvSpPr>
        <p:spPr>
          <a:xfrm>
            <a:off x="285750" y="32004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In the Puddle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After rain, puddles dry up. That water is evaporating into the air!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4686300" y="27432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On the Window</a:t>
            </a:r>
            <a:endParaRPr b="1"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ctr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Cold morning breath mists glass—condensation!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26280" y="308610"/>
            <a:ext cx="4457700" cy="4800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63490" y="1440180"/>
            <a:ext cx="3314700" cy="24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Get creative 🖼️</a:t>
            </a:r>
            <a:r>
              <a:rPr lang="en" sz="29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9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285750" y="925830"/>
            <a:ext cx="4263300" cy="38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Make Your Own Water Cycle Jar</a:t>
            </a:r>
            <a:endParaRPr b="1"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Create a mini water cycle in a jar! Use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cotton wool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for the cloud and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blue food colouring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for rain. Label each part: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evaporation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,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condensation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, and </a:t>
            </a:r>
            <a:r>
              <a:rPr b="1"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precipitation</a:t>
            </a: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 to show how rain forms.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What you'll need: 🎨​ 🖌️</a:t>
            </a:r>
            <a:r>
              <a:rPr lang="en" sz="20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​</a:t>
            </a:r>
            <a:endParaRPr sz="2000">
              <a:solidFill>
                <a:srgbClr val="D90368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D90368"/>
                </a:solidFill>
                <a:latin typeface="Karla"/>
                <a:ea typeface="Karla"/>
                <a:cs typeface="Karla"/>
                <a:sym typeface="Karla"/>
              </a:rPr>
              <a:t>Glass jar, Cotton wool, Water, Blue food colouring, Marker, Paper labe</a:t>
            </a:r>
            <a:r>
              <a:rPr lang="en" sz="215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ls</a:t>
            </a:r>
            <a:endParaRPr sz="215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2920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>
                <a:solidFill>
                  <a:srgbClr val="FFFFFF"/>
                </a:solidFill>
                <a:latin typeface="Akatab"/>
                <a:ea typeface="Akatab"/>
                <a:cs typeface="Akatab"/>
                <a:sym typeface="Akatab"/>
              </a:rPr>
              <a:t>Why Is Rain Important?</a:t>
            </a:r>
            <a:endParaRPr sz="2900">
              <a:solidFill>
                <a:srgbClr val="FFFFFF"/>
              </a:solidFill>
              <a:latin typeface="Akatab"/>
              <a:ea typeface="Akatab"/>
              <a:cs typeface="Akatab"/>
              <a:sym typeface="Akatab"/>
            </a:endParaRPr>
          </a:p>
        </p:txBody>
      </p:sp>
      <p:sp>
        <p:nvSpPr>
          <p:cNvPr id="122" name="Google Shape;122;p21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For Nature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Plants need rain to grow. Trees, flowers, and crops all drink water from the rain.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For Animals and People</a:t>
            </a:r>
            <a:endParaRPr b="1" sz="25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Rain fills rivers and dams so animals can drink and we can use water at home.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  <a:p>
            <a:pPr indent="0" lvl="0" marL="0" rtl="0" algn="l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2000">
                <a:solidFill>
                  <a:srgbClr val="040F0F"/>
                </a:solidFill>
                <a:latin typeface="Karla"/>
                <a:ea typeface="Karla"/>
                <a:cs typeface="Karla"/>
                <a:sym typeface="Karla"/>
              </a:rPr>
              <a:t>Without rain, the land can become dry and thirsty — like in a drought.</a:t>
            </a:r>
            <a:endParaRPr sz="2000">
              <a:solidFill>
                <a:srgbClr val="040F0F"/>
              </a:solidFill>
              <a:latin typeface="Karla"/>
              <a:ea typeface="Karla"/>
              <a:cs typeface="Karla"/>
              <a:sym typeface="Karl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