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ags/tag2.xml" ContentType="application/vnd.openxmlformats-officedocument.presentationml.tags+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3.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4.xml" ContentType="application/vnd.openxmlformats-officedocument.theme+xml"/>
  <Override PartName="/ppt/tags/tag4.xml" ContentType="application/vnd.openxmlformats-officedocument.presentationml.tags+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5.xml" ContentType="application/vnd.openxmlformats-officedocument.theme+xml"/>
  <Override PartName="/ppt/tags/tag5.xml" ContentType="application/vnd.openxmlformats-officedocument.presentationml.tags+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97" r:id="rId5"/>
    <p:sldMasterId id="2147483724" r:id="rId6"/>
    <p:sldMasterId id="2147483741" r:id="rId7"/>
    <p:sldMasterId id="2147483745" r:id="rId8"/>
  </p:sldMasterIdLst>
  <p:notesMasterIdLst>
    <p:notesMasterId r:id="rId23"/>
  </p:notesMasterIdLst>
  <p:handoutMasterIdLst>
    <p:handoutMasterId r:id="rId24"/>
  </p:handoutMasterIdLst>
  <p:sldIdLst>
    <p:sldId id="283" r:id="rId9"/>
    <p:sldId id="3853" r:id="rId10"/>
    <p:sldId id="2147375045" r:id="rId11"/>
    <p:sldId id="3846" r:id="rId12"/>
    <p:sldId id="3845" r:id="rId13"/>
    <p:sldId id="3847" r:id="rId14"/>
    <p:sldId id="3848" r:id="rId15"/>
    <p:sldId id="3854" r:id="rId16"/>
    <p:sldId id="3855" r:id="rId17"/>
    <p:sldId id="3849" r:id="rId18"/>
    <p:sldId id="3850" r:id="rId19"/>
    <p:sldId id="3851" r:id="rId20"/>
    <p:sldId id="3856" r:id="rId21"/>
    <p:sldId id="3852" r:id="rId22"/>
  </p:sldIdLst>
  <p:sldSz cx="12192000" cy="6858000"/>
  <p:notesSz cx="6858000" cy="9144000"/>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12" userDrawn="1">
          <p15:clr>
            <a:srgbClr val="A4A3A4"/>
          </p15:clr>
        </p15:guide>
        <p15:guide id="2" pos="3940" userDrawn="1">
          <p15:clr>
            <a:srgbClr val="A4A3A4"/>
          </p15:clr>
        </p15:guide>
        <p15:guide id="3" orient="horz"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otion" initials="NP" lastIdx="34" clrIdx="0">
    <p:extLst>
      <p:ext uri="{19B8F6BF-5375-455C-9EA6-DF929625EA0E}">
        <p15:presenceInfo xmlns:p15="http://schemas.microsoft.com/office/powerpoint/2012/main" userId="Notion" providerId="None"/>
      </p:ext>
    </p:extLst>
  </p:cmAuthor>
  <p:cmAuthor id="2" name="Austin Martin" initials="AM" lastIdx="22" clrIdx="1">
    <p:extLst>
      <p:ext uri="{19B8F6BF-5375-455C-9EA6-DF929625EA0E}">
        <p15:presenceInfo xmlns:p15="http://schemas.microsoft.com/office/powerpoint/2012/main" userId="S::austin@notionpartners.com::dc9b2134-3644-4969-a1f4-5850f2cd3837" providerId="AD"/>
      </p:ext>
    </p:extLst>
  </p:cmAuthor>
  <p:cmAuthor id="3" name="Bonnie Perry" initials="BP" lastIdx="6" clrIdx="2"/>
  <p:cmAuthor id="4" name="Daiana Bein Endruweit" initials="DBE" lastIdx="22" clrIdx="3">
    <p:extLst>
      <p:ext uri="{19B8F6BF-5375-455C-9EA6-DF929625EA0E}">
        <p15:presenceInfo xmlns:p15="http://schemas.microsoft.com/office/powerpoint/2012/main" userId="S::Daiana.Endruweit@bunge.com::69737a33-db06-4bb0-80ca-55e356050dda" providerId="AD"/>
      </p:ext>
    </p:extLst>
  </p:cmAuthor>
  <p:cmAuthor id="5" name="Katie Fortune" initials="KF" lastIdx="9" clrIdx="4">
    <p:extLst>
      <p:ext uri="{19B8F6BF-5375-455C-9EA6-DF929625EA0E}">
        <p15:presenceInfo xmlns:p15="http://schemas.microsoft.com/office/powerpoint/2012/main" userId="S::Katie@notionpartners.com::1c2f7965-4772-4896-be43-9fed0d4573d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19C"/>
    <a:srgbClr val="1A457A"/>
    <a:srgbClr val="002D6E"/>
    <a:srgbClr val="642D55"/>
    <a:srgbClr val="F1F1F1"/>
    <a:srgbClr val="8C469B"/>
    <a:srgbClr val="5A5A5A"/>
    <a:srgbClr val="333333"/>
    <a:srgbClr val="4D4D4D"/>
    <a:srgbClr val="F3F2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6" autoAdjust="0"/>
    <p:restoredTop sz="91466" autoAdjust="0"/>
  </p:normalViewPr>
  <p:slideViewPr>
    <p:cSldViewPr snapToGrid="0">
      <p:cViewPr varScale="1">
        <p:scale>
          <a:sx n="100" d="100"/>
          <a:sy n="100" d="100"/>
        </p:scale>
        <p:origin x="690" y="84"/>
      </p:cViewPr>
      <p:guideLst>
        <p:guide pos="312"/>
        <p:guide pos="3940"/>
        <p:guide orient="horz" pos="2160"/>
      </p:guideLst>
    </p:cSldViewPr>
  </p:slideViewPr>
  <p:outlineViewPr>
    <p:cViewPr>
      <p:scale>
        <a:sx n="33" d="100"/>
        <a:sy n="33" d="100"/>
      </p:scale>
      <p:origin x="0" y="-29830"/>
    </p:cViewPr>
  </p:outlineViewPr>
  <p:notesTextViewPr>
    <p:cViewPr>
      <p:scale>
        <a:sx n="1" d="1"/>
        <a:sy n="1" d="1"/>
      </p:scale>
      <p:origin x="0" y="0"/>
    </p:cViewPr>
  </p:notesTextViewPr>
  <p:sorterViewPr>
    <p:cViewPr>
      <p:scale>
        <a:sx n="83" d="100"/>
        <a:sy n="83" d="100"/>
      </p:scale>
      <p:origin x="0" y="-10342"/>
    </p:cViewPr>
  </p:sorterViewPr>
  <p:notesViewPr>
    <p:cSldViewPr snapToGrid="0">
      <p:cViewPr varScale="1">
        <p:scale>
          <a:sx n="80" d="100"/>
          <a:sy n="80" d="100"/>
        </p:scale>
        <p:origin x="3066"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notesMaster" Target="notesMasters/notesMaster1.xml"/><Relationship Id="rId28"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24EC36D-E495-47C7-9B4B-1CCF10743BF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9D94604-A3A7-4525-926F-DBDFCC1C64D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37286E3-8E12-4015-AC2B-CD6E156324A7}" type="datetimeFigureOut">
              <a:rPr lang="en-US" smtClean="0"/>
              <a:t>11/25/2022</a:t>
            </a:fld>
            <a:endParaRPr lang="en-US"/>
          </a:p>
        </p:txBody>
      </p:sp>
      <p:sp>
        <p:nvSpPr>
          <p:cNvPr id="4" name="Footer Placeholder 3">
            <a:extLst>
              <a:ext uri="{FF2B5EF4-FFF2-40B4-BE49-F238E27FC236}">
                <a16:creationId xmlns:a16="http://schemas.microsoft.com/office/drawing/2014/main" id="{8D46639C-F38B-4756-B043-A7B1B8D078E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BB6A5E7-47E3-44FE-BE96-7A30E20FA20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17085B5-120A-415D-BB43-E35903F453C7}" type="slidenum">
              <a:rPr lang="en-US" smtClean="0"/>
              <a:t>‹#›</a:t>
            </a:fld>
            <a:endParaRPr lang="en-US"/>
          </a:p>
        </p:txBody>
      </p:sp>
    </p:spTree>
    <p:extLst>
      <p:ext uri="{BB962C8B-B14F-4D97-AF65-F5344CB8AC3E}">
        <p14:creationId xmlns:p14="http://schemas.microsoft.com/office/powerpoint/2010/main" val="38338952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5336DE-6FDB-450B-8EB4-145EE4029FBB}" type="datetimeFigureOut">
              <a:rPr lang="en-US" smtClean="0"/>
              <a:t>11/25/2022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1CD356-F432-486C-B895-8E87C47F890A}" type="slidenum">
              <a:rPr lang="en-US" smtClean="0"/>
              <a:t>‹#›</a:t>
            </a:fld>
            <a:endParaRPr lang="en-US"/>
          </a:p>
        </p:txBody>
      </p:sp>
    </p:spTree>
    <p:extLst>
      <p:ext uri="{BB962C8B-B14F-4D97-AF65-F5344CB8AC3E}">
        <p14:creationId xmlns:p14="http://schemas.microsoft.com/office/powerpoint/2010/main" val="3195893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A5D1758-ED3D-4611-B861-63A1DF032208}" type="slidenum">
              <a:rPr lang="en-US" smtClean="0"/>
              <a:t>1</a:t>
            </a:fld>
            <a:endParaRPr lang="en-US"/>
          </a:p>
        </p:txBody>
      </p:sp>
    </p:spTree>
    <p:extLst>
      <p:ext uri="{BB962C8B-B14F-4D97-AF65-F5344CB8AC3E}">
        <p14:creationId xmlns:p14="http://schemas.microsoft.com/office/powerpoint/2010/main" val="36918922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
                <a:srgbClr val="005596"/>
              </a:buClr>
              <a:buSzTx/>
              <a:buFont typeface="Arial" pitchFamily="34" charset="0"/>
              <a:buNone/>
              <a:tabLst/>
              <a:defRPr/>
            </a:pPr>
            <a:r>
              <a:rPr kumimoji="0" lang="en-US" sz="1600" b="0" i="0" u="none" strike="noStrike" kern="1200" cap="none" spc="0" normalizeH="0" baseline="0" noProof="0" dirty="0">
                <a:ln>
                  <a:noFill/>
                </a:ln>
                <a:solidFill>
                  <a:srgbClr val="1F1F1F"/>
                </a:solidFill>
                <a:effectLst/>
                <a:uLnTx/>
                <a:uFillTx/>
                <a:latin typeface="Open Sans" panose="020B0606030504020204" pitchFamily="34" charset="0"/>
                <a:ea typeface="+mn-ea"/>
                <a:cs typeface="+mn-cs"/>
              </a:rPr>
              <a:t>Speaker notes: </a:t>
            </a:r>
          </a:p>
          <a:p>
            <a:pPr marL="160863" marR="0" lvl="0" indent="-160863" algn="l" defTabSz="1219170" rtl="0" eaLnBrk="1" fontAlgn="auto" latinLnBrk="0" hangingPunct="1">
              <a:lnSpc>
                <a:spcPct val="100000"/>
              </a:lnSpc>
              <a:spcBef>
                <a:spcPts val="0"/>
              </a:spcBef>
              <a:spcAft>
                <a:spcPts val="0"/>
              </a:spcAft>
              <a:buClr>
                <a:srgbClr val="005596"/>
              </a:buClr>
              <a:buSzTx/>
              <a:buFont typeface="Arial" pitchFamily="34" charset="0"/>
              <a:buChar char="•"/>
              <a:tabLst/>
              <a:defRPr/>
            </a:pPr>
            <a:r>
              <a:rPr kumimoji="0" lang="en-US" sz="1600" b="0" i="0" u="none" strike="noStrike" kern="1200" cap="none" spc="0" normalizeH="0" baseline="0" noProof="0" dirty="0">
                <a:ln>
                  <a:noFill/>
                </a:ln>
                <a:solidFill>
                  <a:srgbClr val="1F1F1F"/>
                </a:solidFill>
                <a:effectLst/>
                <a:uLnTx/>
                <a:uFillTx/>
                <a:latin typeface="Open Sans" panose="020B0606030504020204" pitchFamily="34" charset="0"/>
                <a:ea typeface="+mn-ea"/>
                <a:cs typeface="+mn-cs"/>
              </a:rPr>
              <a:t>Connecting farmers and consumers globally, Bunge brings food and feed products from where they are produced to where they are needed. </a:t>
            </a:r>
          </a:p>
          <a:p>
            <a:pPr marL="160863" marR="0" lvl="0" indent="-160863" algn="l" defTabSz="1219170" rtl="0" eaLnBrk="1" fontAlgn="auto" latinLnBrk="0" hangingPunct="1">
              <a:lnSpc>
                <a:spcPct val="100000"/>
              </a:lnSpc>
              <a:spcBef>
                <a:spcPts val="0"/>
              </a:spcBef>
              <a:spcAft>
                <a:spcPts val="0"/>
              </a:spcAft>
              <a:buClr>
                <a:srgbClr val="005596"/>
              </a:buClr>
              <a:buSzTx/>
              <a:buFont typeface="Arial" pitchFamily="34" charset="0"/>
              <a:buChar char="•"/>
              <a:tabLst/>
              <a:defRPr/>
            </a:pPr>
            <a:r>
              <a:rPr kumimoji="0" lang="en-US" sz="1600" b="0" i="0" u="none" strike="noStrike" kern="1200" cap="none" spc="0" normalizeH="0" baseline="0" noProof="0" dirty="0">
                <a:ln>
                  <a:noFill/>
                </a:ln>
                <a:solidFill>
                  <a:srgbClr val="1F1F1F"/>
                </a:solidFill>
                <a:effectLst/>
                <a:uLnTx/>
                <a:uFillTx/>
                <a:latin typeface="Open Sans" panose="020B0606030504020204" pitchFamily="34" charset="0"/>
                <a:ea typeface="+mn-ea"/>
                <a:cs typeface="+mn-cs"/>
              </a:rPr>
              <a:t>Our integrated value chain links origination, storage and transportation to activities further down the line, including processing, packaging and distribution. </a:t>
            </a:r>
          </a:p>
          <a:p>
            <a:pPr marL="160863" marR="0" lvl="0" indent="-160863" algn="l" defTabSz="1219170" rtl="0" eaLnBrk="1" fontAlgn="auto" latinLnBrk="0" hangingPunct="1">
              <a:lnSpc>
                <a:spcPct val="100000"/>
              </a:lnSpc>
              <a:spcBef>
                <a:spcPts val="0"/>
              </a:spcBef>
              <a:spcAft>
                <a:spcPts val="0"/>
              </a:spcAft>
              <a:buClr>
                <a:srgbClr val="005596"/>
              </a:buClr>
              <a:buSzTx/>
              <a:buFont typeface="Arial" pitchFamily="34" charset="0"/>
              <a:buChar char="•"/>
              <a:tabLst/>
              <a:defRPr/>
            </a:pPr>
            <a:r>
              <a:rPr kumimoji="0" lang="en-US" sz="1600" b="0" i="0" u="none" strike="noStrike" kern="1200" cap="none" spc="0" normalizeH="0" baseline="0" noProof="0" dirty="0">
                <a:ln>
                  <a:noFill/>
                </a:ln>
                <a:solidFill>
                  <a:srgbClr val="1F1F1F"/>
                </a:solidFill>
                <a:effectLst/>
                <a:uLnTx/>
                <a:uFillTx/>
                <a:latin typeface="Open Sans" panose="020B0606030504020204" pitchFamily="34" charset="0"/>
                <a:ea typeface="+mn-ea"/>
                <a:cs typeface="+mn-cs"/>
              </a:rPr>
              <a:t>We divide our value chain in four main groups: Oilseed Processing, Refining Specialty Oils and Fats, Milling and Distribution.</a:t>
            </a:r>
          </a:p>
          <a:p>
            <a:pPr marL="160863" marR="0" lvl="0" indent="-160863" algn="l" defTabSz="1219170" rtl="0" eaLnBrk="1" fontAlgn="auto" latinLnBrk="0" hangingPunct="1">
              <a:lnSpc>
                <a:spcPct val="100000"/>
              </a:lnSpc>
              <a:spcBef>
                <a:spcPts val="0"/>
              </a:spcBef>
              <a:spcAft>
                <a:spcPts val="0"/>
              </a:spcAft>
              <a:buClr>
                <a:srgbClr val="005596"/>
              </a:buClr>
              <a:buSzTx/>
              <a:buFont typeface="Arial" pitchFamily="34" charset="0"/>
              <a:buChar char="•"/>
              <a:tabLst/>
              <a:defRPr/>
            </a:pPr>
            <a:r>
              <a:rPr kumimoji="0" lang="en-US" sz="1600" b="0" i="0" u="none" strike="noStrike" kern="1200" cap="none" spc="0" normalizeH="0" baseline="0" noProof="0" dirty="0">
                <a:ln>
                  <a:noFill/>
                </a:ln>
                <a:solidFill>
                  <a:srgbClr val="1F1F1F"/>
                </a:solidFill>
                <a:effectLst/>
                <a:uLnTx/>
                <a:uFillTx/>
                <a:latin typeface="Open Sans" panose="020B0606030504020204" pitchFamily="34" charset="0"/>
                <a:ea typeface="+mn-ea"/>
                <a:cs typeface="+mn-cs"/>
              </a:rPr>
              <a:t>This helps farmers and communities prosper, puts better food on the shelf, increases sustainability, strengthens global food security and improves diets.</a:t>
            </a:r>
          </a:p>
          <a:p>
            <a:pPr marL="160863" marR="0" lvl="0" indent="-160863" algn="l" defTabSz="1219170" rtl="0" eaLnBrk="1" fontAlgn="auto" latinLnBrk="0" hangingPunct="1">
              <a:lnSpc>
                <a:spcPct val="100000"/>
              </a:lnSpc>
              <a:spcBef>
                <a:spcPts val="0"/>
              </a:spcBef>
              <a:spcAft>
                <a:spcPts val="0"/>
              </a:spcAft>
              <a:buClr>
                <a:srgbClr val="005596"/>
              </a:buClr>
              <a:buSzTx/>
              <a:buFont typeface="Arial" pitchFamily="34" charset="0"/>
              <a:buChar char="•"/>
              <a:tabLst/>
              <a:defRPr/>
            </a:pPr>
            <a:r>
              <a:rPr kumimoji="0" lang="en-US" sz="1600" b="0" i="0" u="none" strike="noStrike" kern="1200" cap="none" spc="0" normalizeH="0" baseline="0" noProof="0" dirty="0">
                <a:ln>
                  <a:noFill/>
                </a:ln>
                <a:solidFill>
                  <a:srgbClr val="1F1F1F"/>
                </a:solidFill>
                <a:effectLst/>
                <a:uLnTx/>
                <a:uFillTx/>
                <a:latin typeface="Open Sans" panose="020B0606030504020204" pitchFamily="34" charset="0"/>
                <a:ea typeface="+mn-ea"/>
                <a:cs typeface="+mn-cs"/>
              </a:rPr>
              <a:t>Bunge’s operations include buying grains, oilseeds and </a:t>
            </a:r>
            <a:r>
              <a:rPr kumimoji="0" lang="en-US" sz="1600" b="0" i="0" u="none" strike="noStrike" kern="1200" cap="none" spc="0" normalizeH="0" baseline="0" noProof="0" dirty="0" err="1">
                <a:ln>
                  <a:noFill/>
                </a:ln>
                <a:solidFill>
                  <a:srgbClr val="1F1F1F"/>
                </a:solidFill>
                <a:effectLst/>
                <a:uLnTx/>
                <a:uFillTx/>
                <a:latin typeface="Open Sans" panose="020B0606030504020204" pitchFamily="34" charset="0"/>
                <a:ea typeface="+mn-ea"/>
                <a:cs typeface="+mn-cs"/>
              </a:rPr>
              <a:t>softseeds</a:t>
            </a:r>
            <a:r>
              <a:rPr kumimoji="0" lang="en-US" sz="1600" b="0" i="0" u="none" strike="noStrike" kern="1200" cap="none" spc="0" normalizeH="0" baseline="0" noProof="0" dirty="0">
                <a:ln>
                  <a:noFill/>
                </a:ln>
                <a:solidFill>
                  <a:srgbClr val="1F1F1F"/>
                </a:solidFill>
                <a:effectLst/>
                <a:uLnTx/>
                <a:uFillTx/>
                <a:latin typeface="Open Sans" panose="020B0606030504020204" pitchFamily="34" charset="0"/>
                <a:ea typeface="+mn-ea"/>
                <a:cs typeface="+mn-cs"/>
              </a:rPr>
              <a:t> from farmers, then storing, transporting and selling them to domestic and export customers. We also provide financial, risk management and logistics services. From farm to consumer, we provide transparency across fully integrated end-to-end value chains, which you can see in this slide.</a:t>
            </a:r>
          </a:p>
          <a:p>
            <a:endParaRPr lang="en-US" dirty="0"/>
          </a:p>
        </p:txBody>
      </p:sp>
      <p:sp>
        <p:nvSpPr>
          <p:cNvPr id="4" name="Slide Number Placeholder 3"/>
          <p:cNvSpPr>
            <a:spLocks noGrp="1"/>
          </p:cNvSpPr>
          <p:nvPr>
            <p:ph type="sldNum" sz="quarter" idx="5"/>
          </p:nvPr>
        </p:nvSpPr>
        <p:spPr/>
        <p:txBody>
          <a:bodyPr/>
          <a:lstStyle/>
          <a:p>
            <a:fld id="{9E1CD356-F432-486C-B895-8E87C47F890A}" type="slidenum">
              <a:rPr lang="en-US" smtClean="0"/>
              <a:t>5</a:t>
            </a:fld>
            <a:endParaRPr lang="en-US"/>
          </a:p>
        </p:txBody>
      </p:sp>
    </p:spTree>
    <p:extLst>
      <p:ext uri="{BB962C8B-B14F-4D97-AF65-F5344CB8AC3E}">
        <p14:creationId xmlns:p14="http://schemas.microsoft.com/office/powerpoint/2010/main" val="16921665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reaker slide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4A0584A-01C1-41C7-B139-67163F52A765}"/>
              </a:ext>
            </a:extLst>
          </p:cNvPr>
          <p:cNvSpPr/>
          <p:nvPr userDrawn="1"/>
        </p:nvSpPr>
        <p:spPr>
          <a:xfrm>
            <a:off x="-1" y="0"/>
            <a:ext cx="6498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B8D0DFC-EC16-4D24-ACA6-D8D94138136F}"/>
              </a:ext>
            </a:extLst>
          </p:cNvPr>
          <p:cNvSpPr/>
          <p:nvPr userDrawn="1"/>
        </p:nvSpPr>
        <p:spPr>
          <a:xfrm>
            <a:off x="6498771" y="0"/>
            <a:ext cx="1066800" cy="6858000"/>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75F8E0-5C9F-4280-99EC-422518C62E64}"/>
              </a:ext>
            </a:extLst>
          </p:cNvPr>
          <p:cNvSpPr/>
          <p:nvPr userDrawn="1"/>
        </p:nvSpPr>
        <p:spPr>
          <a:xfrm>
            <a:off x="7565571" y="0"/>
            <a:ext cx="1066800"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68C950-AB0A-40DD-A0BB-7168500366FE}"/>
              </a:ext>
            </a:extLst>
          </p:cNvPr>
          <p:cNvSpPr>
            <a:spLocks noGrp="1"/>
          </p:cNvSpPr>
          <p:nvPr>
            <p:ph type="title" hasCustomPrompt="1"/>
          </p:nvPr>
        </p:nvSpPr>
        <p:spPr>
          <a:xfrm>
            <a:off x="381000" y="1709739"/>
            <a:ext cx="5715000" cy="2252662"/>
          </a:xfrm>
        </p:spPr>
        <p:txBody>
          <a:bodyPr anchor="b"/>
          <a:lstStyle>
            <a:lvl1pPr>
              <a:defRPr sz="6000">
                <a:solidFill>
                  <a:schemeClr val="bg1"/>
                </a:solidFill>
                <a:latin typeface="Segoe UI Light" panose="020B0502040204020203" pitchFamily="34" charset="0"/>
                <a:cs typeface="Segoe UI Light" panose="020B0502040204020203" pitchFamily="34" charset="0"/>
              </a:defRPr>
            </a:lvl1pPr>
          </a:lstStyle>
          <a:p>
            <a:r>
              <a:rPr lang="en-US" dirty="0"/>
              <a:t>Breaker 1</a:t>
            </a:r>
          </a:p>
        </p:txBody>
      </p:sp>
      <p:sp>
        <p:nvSpPr>
          <p:cNvPr id="11" name="Slide Number Placeholder 10">
            <a:extLst>
              <a:ext uri="{FF2B5EF4-FFF2-40B4-BE49-F238E27FC236}">
                <a16:creationId xmlns:a16="http://schemas.microsoft.com/office/drawing/2014/main" id="{9AACFBDF-F09F-4562-80A0-41B67584F17C}"/>
              </a:ext>
            </a:extLst>
          </p:cNvPr>
          <p:cNvSpPr>
            <a:spLocks noGrp="1"/>
          </p:cNvSpPr>
          <p:nvPr>
            <p:ph type="sldNum" sz="quarter" idx="11"/>
          </p:nvPr>
        </p:nvSpPr>
        <p:spPr>
          <a:xfrm>
            <a:off x="11760200" y="6302375"/>
            <a:ext cx="431800" cy="365125"/>
          </a:xfrm>
          <a:prstGeom prst="rect">
            <a:avLst/>
          </a:prstGeom>
        </p:spPr>
        <p:txBody>
          <a:bodyPr/>
          <a:lstStyle/>
          <a:p>
            <a:fld id="{B86CEE44-6F89-45AC-812A-88D538657E02}" type="slidenum">
              <a:rPr lang="en-US" smtClean="0"/>
              <a:pPr/>
              <a:t>‹#›</a:t>
            </a:fld>
            <a:endParaRPr lang="en-US" dirty="0"/>
          </a:p>
        </p:txBody>
      </p:sp>
      <p:grpSp>
        <p:nvGrpSpPr>
          <p:cNvPr id="21" name="Group 20">
            <a:extLst>
              <a:ext uri="{FF2B5EF4-FFF2-40B4-BE49-F238E27FC236}">
                <a16:creationId xmlns:a16="http://schemas.microsoft.com/office/drawing/2014/main" id="{1A4CDAC1-729F-4281-9BE1-2CD626FF17A5}"/>
              </a:ext>
            </a:extLst>
          </p:cNvPr>
          <p:cNvGrpSpPr/>
          <p:nvPr userDrawn="1"/>
        </p:nvGrpSpPr>
        <p:grpSpPr>
          <a:xfrm>
            <a:off x="434092" y="6375932"/>
            <a:ext cx="922268" cy="216078"/>
            <a:chOff x="-5642843" y="1366240"/>
            <a:chExt cx="5305426" cy="1243013"/>
          </a:xfrm>
          <a:solidFill>
            <a:schemeClr val="bg1"/>
          </a:solidFill>
        </p:grpSpPr>
        <p:sp>
          <p:nvSpPr>
            <p:cNvPr id="22" name="Freeform 5">
              <a:extLst>
                <a:ext uri="{FF2B5EF4-FFF2-40B4-BE49-F238E27FC236}">
                  <a16:creationId xmlns:a16="http://schemas.microsoft.com/office/drawing/2014/main" id="{CF336716-BB17-496C-8DB7-66FE25C1C057}"/>
                </a:ext>
              </a:extLst>
            </p:cNvPr>
            <p:cNvSpPr>
              <a:spLocks noEditPoints="1"/>
            </p:cNvSpPr>
            <p:nvPr userDrawn="1"/>
          </p:nvSpPr>
          <p:spPr bwMode="auto">
            <a:xfrm>
              <a:off x="-4385543" y="1366240"/>
              <a:ext cx="600075" cy="598488"/>
            </a:xfrm>
            <a:custGeom>
              <a:avLst/>
              <a:gdLst>
                <a:gd name="T0" fmla="*/ 80 w 160"/>
                <a:gd name="T1" fmla="*/ 0 h 159"/>
                <a:gd name="T2" fmla="*/ 130 w 160"/>
                <a:gd name="T3" fmla="*/ 18 h 159"/>
                <a:gd name="T4" fmla="*/ 30 w 160"/>
                <a:gd name="T5" fmla="*/ 18 h 159"/>
                <a:gd name="T6" fmla="*/ 80 w 160"/>
                <a:gd name="T7" fmla="*/ 0 h 159"/>
                <a:gd name="T8" fmla="*/ 146 w 160"/>
                <a:gd name="T9" fmla="*/ 36 h 159"/>
                <a:gd name="T10" fmla="*/ 155 w 160"/>
                <a:gd name="T11" fmla="*/ 53 h 159"/>
                <a:gd name="T12" fmla="*/ 5 w 160"/>
                <a:gd name="T13" fmla="*/ 53 h 159"/>
                <a:gd name="T14" fmla="*/ 13 w 160"/>
                <a:gd name="T15" fmla="*/ 36 h 159"/>
                <a:gd name="T16" fmla="*/ 146 w 160"/>
                <a:gd name="T17" fmla="*/ 36 h 159"/>
                <a:gd name="T18" fmla="*/ 159 w 160"/>
                <a:gd name="T19" fmla="*/ 71 h 159"/>
                <a:gd name="T20" fmla="*/ 160 w 160"/>
                <a:gd name="T21" fmla="*/ 80 h 159"/>
                <a:gd name="T22" fmla="*/ 159 w 160"/>
                <a:gd name="T23" fmla="*/ 88 h 159"/>
                <a:gd name="T24" fmla="*/ 0 w 160"/>
                <a:gd name="T25" fmla="*/ 88 h 159"/>
                <a:gd name="T26" fmla="*/ 0 w 160"/>
                <a:gd name="T27" fmla="*/ 80 h 159"/>
                <a:gd name="T28" fmla="*/ 0 w 160"/>
                <a:gd name="T29" fmla="*/ 71 h 159"/>
                <a:gd name="T30" fmla="*/ 159 w 160"/>
                <a:gd name="T31" fmla="*/ 71 h 159"/>
                <a:gd name="T32" fmla="*/ 155 w 160"/>
                <a:gd name="T33" fmla="*/ 106 h 159"/>
                <a:gd name="T34" fmla="*/ 147 w 160"/>
                <a:gd name="T35" fmla="*/ 123 h 159"/>
                <a:gd name="T36" fmla="*/ 13 w 160"/>
                <a:gd name="T37" fmla="*/ 123 h 159"/>
                <a:gd name="T38" fmla="*/ 5 w 160"/>
                <a:gd name="T39" fmla="*/ 106 h 159"/>
                <a:gd name="T40" fmla="*/ 155 w 160"/>
                <a:gd name="T41" fmla="*/ 106 h 159"/>
                <a:gd name="T42" fmla="*/ 130 w 160"/>
                <a:gd name="T43" fmla="*/ 141 h 159"/>
                <a:gd name="T44" fmla="*/ 80 w 160"/>
                <a:gd name="T45" fmla="*/ 159 h 159"/>
                <a:gd name="T46" fmla="*/ 29 w 160"/>
                <a:gd name="T47" fmla="*/ 141 h 159"/>
                <a:gd name="T48" fmla="*/ 130 w 160"/>
                <a:gd name="T49" fmla="*/ 141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59">
                  <a:moveTo>
                    <a:pt x="80" y="0"/>
                  </a:moveTo>
                  <a:cubicBezTo>
                    <a:pt x="99" y="0"/>
                    <a:pt x="116" y="7"/>
                    <a:pt x="130" y="18"/>
                  </a:cubicBezTo>
                  <a:cubicBezTo>
                    <a:pt x="30" y="18"/>
                    <a:pt x="30" y="18"/>
                    <a:pt x="30" y="18"/>
                  </a:cubicBezTo>
                  <a:cubicBezTo>
                    <a:pt x="43" y="7"/>
                    <a:pt x="61" y="0"/>
                    <a:pt x="80" y="0"/>
                  </a:cubicBezTo>
                  <a:close/>
                  <a:moveTo>
                    <a:pt x="146" y="36"/>
                  </a:moveTo>
                  <a:cubicBezTo>
                    <a:pt x="150" y="41"/>
                    <a:pt x="153" y="47"/>
                    <a:pt x="155" y="53"/>
                  </a:cubicBezTo>
                  <a:cubicBezTo>
                    <a:pt x="5" y="53"/>
                    <a:pt x="5" y="53"/>
                    <a:pt x="5" y="53"/>
                  </a:cubicBezTo>
                  <a:cubicBezTo>
                    <a:pt x="7" y="47"/>
                    <a:pt x="10" y="41"/>
                    <a:pt x="13" y="36"/>
                  </a:cubicBezTo>
                  <a:cubicBezTo>
                    <a:pt x="146" y="36"/>
                    <a:pt x="146" y="36"/>
                    <a:pt x="146" y="36"/>
                  </a:cubicBezTo>
                  <a:close/>
                  <a:moveTo>
                    <a:pt x="159" y="71"/>
                  </a:moveTo>
                  <a:cubicBezTo>
                    <a:pt x="160" y="74"/>
                    <a:pt x="160" y="77"/>
                    <a:pt x="160" y="80"/>
                  </a:cubicBezTo>
                  <a:cubicBezTo>
                    <a:pt x="160" y="83"/>
                    <a:pt x="160" y="86"/>
                    <a:pt x="159" y="88"/>
                  </a:cubicBezTo>
                  <a:cubicBezTo>
                    <a:pt x="0" y="88"/>
                    <a:pt x="0" y="88"/>
                    <a:pt x="0" y="88"/>
                  </a:cubicBezTo>
                  <a:cubicBezTo>
                    <a:pt x="0" y="86"/>
                    <a:pt x="0" y="83"/>
                    <a:pt x="0" y="80"/>
                  </a:cubicBezTo>
                  <a:cubicBezTo>
                    <a:pt x="0" y="77"/>
                    <a:pt x="0" y="74"/>
                    <a:pt x="0" y="71"/>
                  </a:cubicBezTo>
                  <a:cubicBezTo>
                    <a:pt x="159" y="71"/>
                    <a:pt x="159" y="71"/>
                    <a:pt x="159" y="71"/>
                  </a:cubicBezTo>
                  <a:close/>
                  <a:moveTo>
                    <a:pt x="155" y="106"/>
                  </a:moveTo>
                  <a:cubicBezTo>
                    <a:pt x="153" y="112"/>
                    <a:pt x="150" y="118"/>
                    <a:pt x="147" y="123"/>
                  </a:cubicBezTo>
                  <a:cubicBezTo>
                    <a:pt x="13" y="123"/>
                    <a:pt x="13" y="123"/>
                    <a:pt x="13" y="123"/>
                  </a:cubicBezTo>
                  <a:cubicBezTo>
                    <a:pt x="10" y="118"/>
                    <a:pt x="7" y="112"/>
                    <a:pt x="5" y="106"/>
                  </a:cubicBezTo>
                  <a:cubicBezTo>
                    <a:pt x="155" y="106"/>
                    <a:pt x="155" y="106"/>
                    <a:pt x="155" y="106"/>
                  </a:cubicBezTo>
                  <a:close/>
                  <a:moveTo>
                    <a:pt x="130" y="141"/>
                  </a:moveTo>
                  <a:cubicBezTo>
                    <a:pt x="117" y="153"/>
                    <a:pt x="99" y="159"/>
                    <a:pt x="80" y="159"/>
                  </a:cubicBezTo>
                  <a:cubicBezTo>
                    <a:pt x="61" y="159"/>
                    <a:pt x="43" y="153"/>
                    <a:pt x="29" y="141"/>
                  </a:cubicBezTo>
                  <a:lnTo>
                    <a:pt x="130"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3200"/>
            </a:p>
          </p:txBody>
        </p:sp>
        <p:sp>
          <p:nvSpPr>
            <p:cNvPr id="23" name="Freeform 6">
              <a:extLst>
                <a:ext uri="{FF2B5EF4-FFF2-40B4-BE49-F238E27FC236}">
                  <a16:creationId xmlns:a16="http://schemas.microsoft.com/office/drawing/2014/main" id="{CCA04B3A-18BB-48BE-BE27-0380BEF5E901}"/>
                </a:ext>
              </a:extLst>
            </p:cNvPr>
            <p:cNvSpPr>
              <a:spLocks noEditPoints="1"/>
            </p:cNvSpPr>
            <p:nvPr userDrawn="1"/>
          </p:nvSpPr>
          <p:spPr bwMode="auto">
            <a:xfrm>
              <a:off x="-5642843" y="1761528"/>
              <a:ext cx="1036638" cy="809625"/>
            </a:xfrm>
            <a:custGeom>
              <a:avLst/>
              <a:gdLst>
                <a:gd name="T0" fmla="*/ 0 w 277"/>
                <a:gd name="T1" fmla="*/ 215 h 215"/>
                <a:gd name="T2" fmla="*/ 0 w 277"/>
                <a:gd name="T3" fmla="*/ 0 h 215"/>
                <a:gd name="T4" fmla="*/ 137 w 277"/>
                <a:gd name="T5" fmla="*/ 0 h 215"/>
                <a:gd name="T6" fmla="*/ 178 w 277"/>
                <a:gd name="T7" fmla="*/ 99 h 215"/>
                <a:gd name="T8" fmla="*/ 137 w 277"/>
                <a:gd name="T9" fmla="*/ 215 h 215"/>
                <a:gd name="T10" fmla="*/ 0 w 277"/>
                <a:gd name="T11" fmla="*/ 215 h 215"/>
                <a:gd name="T12" fmla="*/ 50 w 277"/>
                <a:gd name="T13" fmla="*/ 91 h 215"/>
                <a:gd name="T14" fmla="*/ 104 w 277"/>
                <a:gd name="T15" fmla="*/ 91 h 215"/>
                <a:gd name="T16" fmla="*/ 137 w 277"/>
                <a:gd name="T17" fmla="*/ 22 h 215"/>
                <a:gd name="T18" fmla="*/ 50 w 277"/>
                <a:gd name="T19" fmla="*/ 22 h 215"/>
                <a:gd name="T20" fmla="*/ 50 w 277"/>
                <a:gd name="T21" fmla="*/ 91 h 215"/>
                <a:gd name="T22" fmla="*/ 50 w 277"/>
                <a:gd name="T23" fmla="*/ 193 h 215"/>
                <a:gd name="T24" fmla="*/ 114 w 277"/>
                <a:gd name="T25" fmla="*/ 193 h 215"/>
                <a:gd name="T26" fmla="*/ 137 w 277"/>
                <a:gd name="T27" fmla="*/ 109 h 215"/>
                <a:gd name="T28" fmla="*/ 50 w 277"/>
                <a:gd name="T29" fmla="*/ 109 h 215"/>
                <a:gd name="T30" fmla="*/ 50 w 277"/>
                <a:gd name="T31" fmla="*/ 193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7" h="215">
                  <a:moveTo>
                    <a:pt x="0" y="215"/>
                  </a:moveTo>
                  <a:cubicBezTo>
                    <a:pt x="0" y="143"/>
                    <a:pt x="0" y="72"/>
                    <a:pt x="0" y="0"/>
                  </a:cubicBezTo>
                  <a:cubicBezTo>
                    <a:pt x="45" y="0"/>
                    <a:pt x="91" y="0"/>
                    <a:pt x="137" y="0"/>
                  </a:cubicBezTo>
                  <a:cubicBezTo>
                    <a:pt x="256" y="0"/>
                    <a:pt x="251" y="80"/>
                    <a:pt x="178" y="99"/>
                  </a:cubicBezTo>
                  <a:cubicBezTo>
                    <a:pt x="263" y="104"/>
                    <a:pt x="277" y="215"/>
                    <a:pt x="137" y="215"/>
                  </a:cubicBezTo>
                  <a:cubicBezTo>
                    <a:pt x="91" y="215"/>
                    <a:pt x="45" y="215"/>
                    <a:pt x="0" y="215"/>
                  </a:cubicBezTo>
                  <a:close/>
                  <a:moveTo>
                    <a:pt x="50" y="91"/>
                  </a:moveTo>
                  <a:cubicBezTo>
                    <a:pt x="68" y="91"/>
                    <a:pt x="86" y="91"/>
                    <a:pt x="104" y="91"/>
                  </a:cubicBezTo>
                  <a:cubicBezTo>
                    <a:pt x="216" y="91"/>
                    <a:pt x="211" y="22"/>
                    <a:pt x="137" y="22"/>
                  </a:cubicBezTo>
                  <a:cubicBezTo>
                    <a:pt x="108" y="22"/>
                    <a:pt x="79" y="22"/>
                    <a:pt x="50" y="22"/>
                  </a:cubicBezTo>
                  <a:cubicBezTo>
                    <a:pt x="50" y="45"/>
                    <a:pt x="50" y="68"/>
                    <a:pt x="50" y="91"/>
                  </a:cubicBezTo>
                  <a:close/>
                  <a:moveTo>
                    <a:pt x="50" y="193"/>
                  </a:moveTo>
                  <a:cubicBezTo>
                    <a:pt x="69" y="193"/>
                    <a:pt x="96" y="193"/>
                    <a:pt x="114" y="193"/>
                  </a:cubicBezTo>
                  <a:cubicBezTo>
                    <a:pt x="227" y="193"/>
                    <a:pt x="214" y="109"/>
                    <a:pt x="137" y="109"/>
                  </a:cubicBezTo>
                  <a:cubicBezTo>
                    <a:pt x="107" y="109"/>
                    <a:pt x="80" y="109"/>
                    <a:pt x="50" y="109"/>
                  </a:cubicBezTo>
                  <a:cubicBezTo>
                    <a:pt x="50" y="137"/>
                    <a:pt x="50" y="165"/>
                    <a:pt x="50" y="19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3200"/>
            </a:p>
          </p:txBody>
        </p:sp>
        <p:sp>
          <p:nvSpPr>
            <p:cNvPr id="24" name="Freeform 7">
              <a:extLst>
                <a:ext uri="{FF2B5EF4-FFF2-40B4-BE49-F238E27FC236}">
                  <a16:creationId xmlns:a16="http://schemas.microsoft.com/office/drawing/2014/main" id="{C2383EAB-791D-4620-A923-F88821890CEA}"/>
                </a:ext>
              </a:extLst>
            </p:cNvPr>
            <p:cNvSpPr>
              <a:spLocks/>
            </p:cNvSpPr>
            <p:nvPr userDrawn="1"/>
          </p:nvSpPr>
          <p:spPr bwMode="auto">
            <a:xfrm>
              <a:off x="-4587155" y="1761528"/>
              <a:ext cx="950913" cy="825500"/>
            </a:xfrm>
            <a:custGeom>
              <a:avLst/>
              <a:gdLst>
                <a:gd name="T0" fmla="*/ 0 w 254"/>
                <a:gd name="T1" fmla="*/ 134 h 219"/>
                <a:gd name="T2" fmla="*/ 0 w 254"/>
                <a:gd name="T3" fmla="*/ 0 h 219"/>
                <a:gd name="T4" fmla="*/ 45 w 254"/>
                <a:gd name="T5" fmla="*/ 0 h 219"/>
                <a:gd name="T6" fmla="*/ 45 w 254"/>
                <a:gd name="T7" fmla="*/ 134 h 219"/>
                <a:gd name="T8" fmla="*/ 103 w 254"/>
                <a:gd name="T9" fmla="*/ 199 h 219"/>
                <a:gd name="T10" fmla="*/ 153 w 254"/>
                <a:gd name="T11" fmla="*/ 199 h 219"/>
                <a:gd name="T12" fmla="*/ 223 w 254"/>
                <a:gd name="T13" fmla="*/ 134 h 219"/>
                <a:gd name="T14" fmla="*/ 223 w 254"/>
                <a:gd name="T15" fmla="*/ 0 h 219"/>
                <a:gd name="T16" fmla="*/ 254 w 254"/>
                <a:gd name="T17" fmla="*/ 0 h 219"/>
                <a:gd name="T18" fmla="*/ 254 w 254"/>
                <a:gd name="T19" fmla="*/ 130 h 219"/>
                <a:gd name="T20" fmla="*/ 172 w 254"/>
                <a:gd name="T21" fmla="*/ 215 h 219"/>
                <a:gd name="T22" fmla="*/ 79 w 254"/>
                <a:gd name="T23" fmla="*/ 215 h 219"/>
                <a:gd name="T24" fmla="*/ 0 w 254"/>
                <a:gd name="T25" fmla="*/ 134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4" h="219">
                  <a:moveTo>
                    <a:pt x="0" y="134"/>
                  </a:moveTo>
                  <a:cubicBezTo>
                    <a:pt x="0" y="90"/>
                    <a:pt x="0" y="45"/>
                    <a:pt x="0" y="0"/>
                  </a:cubicBezTo>
                  <a:cubicBezTo>
                    <a:pt x="15" y="0"/>
                    <a:pt x="30" y="0"/>
                    <a:pt x="45" y="0"/>
                  </a:cubicBezTo>
                  <a:cubicBezTo>
                    <a:pt x="45" y="45"/>
                    <a:pt x="45" y="90"/>
                    <a:pt x="45" y="134"/>
                  </a:cubicBezTo>
                  <a:cubicBezTo>
                    <a:pt x="47" y="165"/>
                    <a:pt x="62" y="189"/>
                    <a:pt x="103" y="199"/>
                  </a:cubicBezTo>
                  <a:cubicBezTo>
                    <a:pt x="120" y="200"/>
                    <a:pt x="136" y="200"/>
                    <a:pt x="153" y="199"/>
                  </a:cubicBezTo>
                  <a:cubicBezTo>
                    <a:pt x="190" y="196"/>
                    <a:pt x="218" y="169"/>
                    <a:pt x="223" y="134"/>
                  </a:cubicBezTo>
                  <a:cubicBezTo>
                    <a:pt x="223" y="89"/>
                    <a:pt x="223" y="44"/>
                    <a:pt x="223" y="0"/>
                  </a:cubicBezTo>
                  <a:cubicBezTo>
                    <a:pt x="234" y="0"/>
                    <a:pt x="244" y="0"/>
                    <a:pt x="254" y="0"/>
                  </a:cubicBezTo>
                  <a:cubicBezTo>
                    <a:pt x="254" y="43"/>
                    <a:pt x="254" y="87"/>
                    <a:pt x="254" y="130"/>
                  </a:cubicBezTo>
                  <a:cubicBezTo>
                    <a:pt x="254" y="179"/>
                    <a:pt x="210" y="212"/>
                    <a:pt x="172" y="215"/>
                  </a:cubicBezTo>
                  <a:cubicBezTo>
                    <a:pt x="135" y="219"/>
                    <a:pt x="118" y="219"/>
                    <a:pt x="79" y="215"/>
                  </a:cubicBezTo>
                  <a:cubicBezTo>
                    <a:pt x="41" y="212"/>
                    <a:pt x="0" y="178"/>
                    <a:pt x="0" y="1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3200"/>
            </a:p>
          </p:txBody>
        </p:sp>
        <p:sp>
          <p:nvSpPr>
            <p:cNvPr id="25" name="Freeform 8">
              <a:extLst>
                <a:ext uri="{FF2B5EF4-FFF2-40B4-BE49-F238E27FC236}">
                  <a16:creationId xmlns:a16="http://schemas.microsoft.com/office/drawing/2014/main" id="{807AAABF-E44E-4DAF-A45C-DA00CA43AA6F}"/>
                </a:ext>
              </a:extLst>
            </p:cNvPr>
            <p:cNvSpPr>
              <a:spLocks/>
            </p:cNvSpPr>
            <p:nvPr userDrawn="1"/>
          </p:nvSpPr>
          <p:spPr bwMode="auto">
            <a:xfrm>
              <a:off x="-3456855" y="1761528"/>
              <a:ext cx="947738" cy="809625"/>
            </a:xfrm>
            <a:custGeom>
              <a:avLst/>
              <a:gdLst>
                <a:gd name="T0" fmla="*/ 0 w 597"/>
                <a:gd name="T1" fmla="*/ 510 h 510"/>
                <a:gd name="T2" fmla="*/ 0 w 597"/>
                <a:gd name="T3" fmla="*/ 0 h 510"/>
                <a:gd name="T4" fmla="*/ 64 w 597"/>
                <a:gd name="T5" fmla="*/ 0 h 510"/>
                <a:gd name="T6" fmla="*/ 526 w 597"/>
                <a:gd name="T7" fmla="*/ 370 h 510"/>
                <a:gd name="T8" fmla="*/ 526 w 597"/>
                <a:gd name="T9" fmla="*/ 0 h 510"/>
                <a:gd name="T10" fmla="*/ 597 w 597"/>
                <a:gd name="T11" fmla="*/ 0 h 510"/>
                <a:gd name="T12" fmla="*/ 597 w 597"/>
                <a:gd name="T13" fmla="*/ 510 h 510"/>
                <a:gd name="T14" fmla="*/ 541 w 597"/>
                <a:gd name="T15" fmla="*/ 510 h 510"/>
                <a:gd name="T16" fmla="*/ 71 w 597"/>
                <a:gd name="T17" fmla="*/ 138 h 510"/>
                <a:gd name="T18" fmla="*/ 71 w 597"/>
                <a:gd name="T19" fmla="*/ 510 h 510"/>
                <a:gd name="T20" fmla="*/ 0 w 597"/>
                <a:gd name="T21" fmla="*/ 51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7" h="510">
                  <a:moveTo>
                    <a:pt x="0" y="510"/>
                  </a:moveTo>
                  <a:lnTo>
                    <a:pt x="0" y="0"/>
                  </a:lnTo>
                  <a:lnTo>
                    <a:pt x="64" y="0"/>
                  </a:lnTo>
                  <a:lnTo>
                    <a:pt x="526" y="370"/>
                  </a:lnTo>
                  <a:lnTo>
                    <a:pt x="526" y="0"/>
                  </a:lnTo>
                  <a:lnTo>
                    <a:pt x="597" y="0"/>
                  </a:lnTo>
                  <a:lnTo>
                    <a:pt x="597" y="510"/>
                  </a:lnTo>
                  <a:lnTo>
                    <a:pt x="541" y="510"/>
                  </a:lnTo>
                  <a:lnTo>
                    <a:pt x="71" y="138"/>
                  </a:lnTo>
                  <a:lnTo>
                    <a:pt x="71" y="510"/>
                  </a:lnTo>
                  <a:lnTo>
                    <a:pt x="0" y="5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3200"/>
            </a:p>
          </p:txBody>
        </p:sp>
        <p:sp>
          <p:nvSpPr>
            <p:cNvPr id="26" name="Freeform 9">
              <a:extLst>
                <a:ext uri="{FF2B5EF4-FFF2-40B4-BE49-F238E27FC236}">
                  <a16:creationId xmlns:a16="http://schemas.microsoft.com/office/drawing/2014/main" id="{E3F35383-BDE6-4D32-8C24-1F13DBB1D86C}"/>
                </a:ext>
              </a:extLst>
            </p:cNvPr>
            <p:cNvSpPr>
              <a:spLocks/>
            </p:cNvSpPr>
            <p:nvPr userDrawn="1"/>
          </p:nvSpPr>
          <p:spPr bwMode="auto">
            <a:xfrm>
              <a:off x="-2564680" y="1753590"/>
              <a:ext cx="1265238" cy="855663"/>
            </a:xfrm>
            <a:custGeom>
              <a:avLst/>
              <a:gdLst>
                <a:gd name="T0" fmla="*/ 197 w 338"/>
                <a:gd name="T1" fmla="*/ 20 h 227"/>
                <a:gd name="T2" fmla="*/ 326 w 338"/>
                <a:gd name="T3" fmla="*/ 56 h 227"/>
                <a:gd name="T4" fmla="*/ 338 w 338"/>
                <a:gd name="T5" fmla="*/ 20 h 227"/>
                <a:gd name="T6" fmla="*/ 194 w 338"/>
                <a:gd name="T7" fmla="*/ 2 h 227"/>
                <a:gd name="T8" fmla="*/ 155 w 338"/>
                <a:gd name="T9" fmla="*/ 217 h 227"/>
                <a:gd name="T10" fmla="*/ 337 w 338"/>
                <a:gd name="T11" fmla="*/ 208 h 227"/>
                <a:gd name="T12" fmla="*/ 337 w 338"/>
                <a:gd name="T13" fmla="*/ 114 h 227"/>
                <a:gd name="T14" fmla="*/ 261 w 338"/>
                <a:gd name="T15" fmla="*/ 112 h 227"/>
                <a:gd name="T16" fmla="*/ 261 w 338"/>
                <a:gd name="T17" fmla="*/ 135 h 227"/>
                <a:gd name="T18" fmla="*/ 292 w 338"/>
                <a:gd name="T19" fmla="*/ 133 h 227"/>
                <a:gd name="T20" fmla="*/ 292 w 338"/>
                <a:gd name="T21" fmla="*/ 195 h 227"/>
                <a:gd name="T22" fmla="*/ 162 w 338"/>
                <a:gd name="T23" fmla="*/ 195 h 227"/>
                <a:gd name="T24" fmla="*/ 197 w 338"/>
                <a:gd name="T25" fmla="*/ 2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8" h="227">
                  <a:moveTo>
                    <a:pt x="197" y="20"/>
                  </a:moveTo>
                  <a:cubicBezTo>
                    <a:pt x="254" y="13"/>
                    <a:pt x="294" y="29"/>
                    <a:pt x="326" y="56"/>
                  </a:cubicBezTo>
                  <a:cubicBezTo>
                    <a:pt x="330" y="44"/>
                    <a:pt x="334" y="32"/>
                    <a:pt x="338" y="20"/>
                  </a:cubicBezTo>
                  <a:cubicBezTo>
                    <a:pt x="288" y="0"/>
                    <a:pt x="234" y="0"/>
                    <a:pt x="194" y="2"/>
                  </a:cubicBezTo>
                  <a:cubicBezTo>
                    <a:pt x="43" y="7"/>
                    <a:pt x="0" y="183"/>
                    <a:pt x="155" y="217"/>
                  </a:cubicBezTo>
                  <a:cubicBezTo>
                    <a:pt x="218" y="227"/>
                    <a:pt x="283" y="224"/>
                    <a:pt x="337" y="208"/>
                  </a:cubicBezTo>
                  <a:cubicBezTo>
                    <a:pt x="337" y="176"/>
                    <a:pt x="337" y="145"/>
                    <a:pt x="337" y="114"/>
                  </a:cubicBezTo>
                  <a:cubicBezTo>
                    <a:pt x="311" y="113"/>
                    <a:pt x="286" y="112"/>
                    <a:pt x="261" y="112"/>
                  </a:cubicBezTo>
                  <a:cubicBezTo>
                    <a:pt x="261" y="120"/>
                    <a:pt x="261" y="127"/>
                    <a:pt x="261" y="135"/>
                  </a:cubicBezTo>
                  <a:cubicBezTo>
                    <a:pt x="272" y="134"/>
                    <a:pt x="282" y="134"/>
                    <a:pt x="292" y="133"/>
                  </a:cubicBezTo>
                  <a:cubicBezTo>
                    <a:pt x="292" y="153"/>
                    <a:pt x="292" y="174"/>
                    <a:pt x="292" y="195"/>
                  </a:cubicBezTo>
                  <a:cubicBezTo>
                    <a:pt x="248" y="210"/>
                    <a:pt x="205" y="209"/>
                    <a:pt x="162" y="195"/>
                  </a:cubicBezTo>
                  <a:cubicBezTo>
                    <a:pt x="70" y="150"/>
                    <a:pt x="95" y="34"/>
                    <a:pt x="197"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3200"/>
            </a:p>
          </p:txBody>
        </p:sp>
        <p:sp>
          <p:nvSpPr>
            <p:cNvPr id="27" name="Freeform 10">
              <a:extLst>
                <a:ext uri="{FF2B5EF4-FFF2-40B4-BE49-F238E27FC236}">
                  <a16:creationId xmlns:a16="http://schemas.microsoft.com/office/drawing/2014/main" id="{FF44C866-9200-4155-A389-12B44A2F0A87}"/>
                </a:ext>
              </a:extLst>
            </p:cNvPr>
            <p:cNvSpPr>
              <a:spLocks/>
            </p:cNvSpPr>
            <p:nvPr userDrawn="1"/>
          </p:nvSpPr>
          <p:spPr bwMode="auto">
            <a:xfrm>
              <a:off x="-1145455" y="1772640"/>
              <a:ext cx="808038" cy="798513"/>
            </a:xfrm>
            <a:custGeom>
              <a:avLst/>
              <a:gdLst>
                <a:gd name="T0" fmla="*/ 216 w 216"/>
                <a:gd name="T1" fmla="*/ 189 h 212"/>
                <a:gd name="T2" fmla="*/ 216 w 216"/>
                <a:gd name="T3" fmla="*/ 212 h 212"/>
                <a:gd name="T4" fmla="*/ 0 w 216"/>
                <a:gd name="T5" fmla="*/ 212 h 212"/>
                <a:gd name="T6" fmla="*/ 0 w 216"/>
                <a:gd name="T7" fmla="*/ 0 h 212"/>
                <a:gd name="T8" fmla="*/ 216 w 216"/>
                <a:gd name="T9" fmla="*/ 0 h 212"/>
                <a:gd name="T10" fmla="*/ 216 w 216"/>
                <a:gd name="T11" fmla="*/ 26 h 212"/>
                <a:gd name="T12" fmla="*/ 44 w 216"/>
                <a:gd name="T13" fmla="*/ 22 h 212"/>
                <a:gd name="T14" fmla="*/ 44 w 216"/>
                <a:gd name="T15" fmla="*/ 89 h 212"/>
                <a:gd name="T16" fmla="*/ 207 w 216"/>
                <a:gd name="T17" fmla="*/ 88 h 212"/>
                <a:gd name="T18" fmla="*/ 207 w 216"/>
                <a:gd name="T19" fmla="*/ 112 h 212"/>
                <a:gd name="T20" fmla="*/ 44 w 216"/>
                <a:gd name="T21" fmla="*/ 110 h 212"/>
                <a:gd name="T22" fmla="*/ 44 w 216"/>
                <a:gd name="T23" fmla="*/ 193 h 212"/>
                <a:gd name="T24" fmla="*/ 216 w 216"/>
                <a:gd name="T25" fmla="*/ 189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6" h="212">
                  <a:moveTo>
                    <a:pt x="216" y="189"/>
                  </a:moveTo>
                  <a:cubicBezTo>
                    <a:pt x="216" y="197"/>
                    <a:pt x="216" y="204"/>
                    <a:pt x="216" y="212"/>
                  </a:cubicBezTo>
                  <a:cubicBezTo>
                    <a:pt x="144" y="212"/>
                    <a:pt x="72" y="212"/>
                    <a:pt x="0" y="212"/>
                  </a:cubicBezTo>
                  <a:cubicBezTo>
                    <a:pt x="0" y="140"/>
                    <a:pt x="0" y="72"/>
                    <a:pt x="0" y="0"/>
                  </a:cubicBezTo>
                  <a:cubicBezTo>
                    <a:pt x="72" y="0"/>
                    <a:pt x="144" y="0"/>
                    <a:pt x="216" y="0"/>
                  </a:cubicBezTo>
                  <a:cubicBezTo>
                    <a:pt x="216" y="10"/>
                    <a:pt x="216" y="16"/>
                    <a:pt x="216" y="26"/>
                  </a:cubicBezTo>
                  <a:cubicBezTo>
                    <a:pt x="158" y="22"/>
                    <a:pt x="100" y="21"/>
                    <a:pt x="44" y="22"/>
                  </a:cubicBezTo>
                  <a:cubicBezTo>
                    <a:pt x="44" y="45"/>
                    <a:pt x="44" y="67"/>
                    <a:pt x="44" y="89"/>
                  </a:cubicBezTo>
                  <a:cubicBezTo>
                    <a:pt x="100" y="90"/>
                    <a:pt x="155" y="92"/>
                    <a:pt x="207" y="88"/>
                  </a:cubicBezTo>
                  <a:cubicBezTo>
                    <a:pt x="207" y="96"/>
                    <a:pt x="207" y="104"/>
                    <a:pt x="207" y="112"/>
                  </a:cubicBezTo>
                  <a:cubicBezTo>
                    <a:pt x="152" y="111"/>
                    <a:pt x="98" y="111"/>
                    <a:pt x="44" y="110"/>
                  </a:cubicBezTo>
                  <a:cubicBezTo>
                    <a:pt x="44" y="138"/>
                    <a:pt x="44" y="165"/>
                    <a:pt x="44" y="193"/>
                  </a:cubicBezTo>
                  <a:cubicBezTo>
                    <a:pt x="111" y="195"/>
                    <a:pt x="169" y="194"/>
                    <a:pt x="216" y="1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3200"/>
            </a:p>
          </p:txBody>
        </p:sp>
      </p:grpSp>
    </p:spTree>
    <p:extLst>
      <p:ext uri="{BB962C8B-B14F-4D97-AF65-F5344CB8AC3E}">
        <p14:creationId xmlns:p14="http://schemas.microsoft.com/office/powerpoint/2010/main" val="3424861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 and two column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F2C1B-213C-4EA6-8C1B-2B7EFBCEF1CB}"/>
              </a:ext>
            </a:extLst>
          </p:cNvPr>
          <p:cNvSpPr>
            <a:spLocks noGrp="1"/>
          </p:cNvSpPr>
          <p:nvPr>
            <p:ph type="title" hasCustomPrompt="1"/>
          </p:nvPr>
        </p:nvSpPr>
        <p:spPr/>
        <p:txBody>
          <a:bodyPr/>
          <a:lstStyle>
            <a:lvl1pPr>
              <a:defRPr/>
            </a:lvl1pPr>
          </a:lstStyle>
          <a:p>
            <a:r>
              <a:rPr lang="en-US" dirty="0"/>
              <a:t>Title and two column text</a:t>
            </a:r>
          </a:p>
        </p:txBody>
      </p:sp>
      <p:sp>
        <p:nvSpPr>
          <p:cNvPr id="3" name="Content Placeholder 2">
            <a:extLst>
              <a:ext uri="{FF2B5EF4-FFF2-40B4-BE49-F238E27FC236}">
                <a16:creationId xmlns:a16="http://schemas.microsoft.com/office/drawing/2014/main" id="{3DF8FA87-B8A9-4F76-A398-F09A685CEAC3}"/>
              </a:ext>
            </a:extLst>
          </p:cNvPr>
          <p:cNvSpPr>
            <a:spLocks noGrp="1"/>
          </p:cNvSpPr>
          <p:nvPr>
            <p:ph sz="half" idx="1"/>
          </p:nvPr>
        </p:nvSpPr>
        <p:spPr>
          <a:xfrm>
            <a:off x="381000" y="1524000"/>
            <a:ext cx="56388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8AEBA096-8CD4-4D6E-8EF6-CCE412028230}"/>
              </a:ext>
            </a:extLst>
          </p:cNvPr>
          <p:cNvSpPr>
            <a:spLocks noGrp="1"/>
          </p:cNvSpPr>
          <p:nvPr>
            <p:ph sz="half" idx="2"/>
          </p:nvPr>
        </p:nvSpPr>
        <p:spPr>
          <a:xfrm>
            <a:off x="6172200" y="1524000"/>
            <a:ext cx="56388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a:extLst>
              <a:ext uri="{FF2B5EF4-FFF2-40B4-BE49-F238E27FC236}">
                <a16:creationId xmlns:a16="http://schemas.microsoft.com/office/drawing/2014/main" id="{C8DE823D-E47C-4851-A592-D5AF7E4C04F1}"/>
              </a:ext>
            </a:extLst>
          </p:cNvPr>
          <p:cNvSpPr>
            <a:spLocks noGrp="1"/>
          </p:cNvSpPr>
          <p:nvPr>
            <p:ph type="sldNum" sz="quarter" idx="11"/>
          </p:nvPr>
        </p:nvSpPr>
        <p:spPr>
          <a:xfrm>
            <a:off x="11760200" y="6302375"/>
            <a:ext cx="431800" cy="365125"/>
          </a:xfrm>
          <a:prstGeom prst="rect">
            <a:avLst/>
          </a:prstGeom>
        </p:spPr>
        <p:txBody>
          <a:bodyPr/>
          <a:lstStyle/>
          <a:p>
            <a:fld id="{B86CEE44-6F89-45AC-812A-88D538657E02}" type="slidenum">
              <a:rPr lang="en-US" smtClean="0"/>
              <a:pPr/>
              <a:t>‹#›</a:t>
            </a:fld>
            <a:endParaRPr lang="en-US" dirty="0"/>
          </a:p>
        </p:txBody>
      </p:sp>
      <p:sp>
        <p:nvSpPr>
          <p:cNvPr id="10" name="Text Placeholder 4">
            <a:extLst>
              <a:ext uri="{FF2B5EF4-FFF2-40B4-BE49-F238E27FC236}">
                <a16:creationId xmlns:a16="http://schemas.microsoft.com/office/drawing/2014/main" id="{7FA6AA2D-D02F-475C-B10D-9CB4A658DB83}"/>
              </a:ext>
            </a:extLst>
          </p:cNvPr>
          <p:cNvSpPr>
            <a:spLocks noGrp="1"/>
          </p:cNvSpPr>
          <p:nvPr>
            <p:ph type="body" sz="quarter" idx="13" hasCustomPrompt="1"/>
          </p:nvPr>
        </p:nvSpPr>
        <p:spPr>
          <a:xfrm>
            <a:off x="1498600" y="6286500"/>
            <a:ext cx="10141857" cy="381000"/>
          </a:xfrm>
        </p:spPr>
        <p:txBody>
          <a:bodyPr anchor="b">
            <a:normAutofit/>
          </a:bodyPr>
          <a:lstStyle>
            <a:lvl1pPr>
              <a:buNone/>
              <a:defRPr lang="en-US" sz="900" kern="1200" dirty="0">
                <a:solidFill>
                  <a:schemeClr val="bg2"/>
                </a:solidFill>
                <a:latin typeface="+mn-lt"/>
                <a:ea typeface="+mn-ea"/>
                <a:cs typeface="+mn-cs"/>
              </a:defRPr>
            </a:lvl1pPr>
            <a:lvl2pPr>
              <a:buNone/>
              <a:defRPr sz="800"/>
            </a:lvl2pPr>
            <a:lvl3pPr>
              <a:buNone/>
              <a:defRPr sz="800"/>
            </a:lvl3pPr>
            <a:lvl4pPr>
              <a:buNone/>
              <a:defRPr sz="800"/>
            </a:lvl4pPr>
            <a:lvl5pPr>
              <a:buNone/>
              <a:defRPr sz="800"/>
            </a:lvl5pPr>
          </a:lstStyle>
          <a:p>
            <a:pPr lvl="0"/>
            <a:r>
              <a:rPr lang="en-US" dirty="0"/>
              <a:t>Source: </a:t>
            </a:r>
          </a:p>
        </p:txBody>
      </p:sp>
    </p:spTree>
    <p:extLst>
      <p:ext uri="{BB962C8B-B14F-4D97-AF65-F5344CB8AC3E}">
        <p14:creationId xmlns:p14="http://schemas.microsoft.com/office/powerpoint/2010/main" val="949227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 subhead and two column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F2C1B-213C-4EA6-8C1B-2B7EFBCEF1CB}"/>
              </a:ext>
            </a:extLst>
          </p:cNvPr>
          <p:cNvSpPr>
            <a:spLocks noGrp="1"/>
          </p:cNvSpPr>
          <p:nvPr>
            <p:ph type="title" hasCustomPrompt="1"/>
          </p:nvPr>
        </p:nvSpPr>
        <p:spPr/>
        <p:txBody>
          <a:bodyPr/>
          <a:lstStyle>
            <a:lvl1pPr>
              <a:defRPr/>
            </a:lvl1pPr>
          </a:lstStyle>
          <a:p>
            <a:r>
              <a:rPr lang="en-US" dirty="0"/>
              <a:t>Title, subhead and two column text</a:t>
            </a:r>
          </a:p>
        </p:txBody>
      </p:sp>
      <p:sp>
        <p:nvSpPr>
          <p:cNvPr id="3" name="Content Placeholder 2">
            <a:extLst>
              <a:ext uri="{FF2B5EF4-FFF2-40B4-BE49-F238E27FC236}">
                <a16:creationId xmlns:a16="http://schemas.microsoft.com/office/drawing/2014/main" id="{3DF8FA87-B8A9-4F76-A398-F09A685CEAC3}"/>
              </a:ext>
            </a:extLst>
          </p:cNvPr>
          <p:cNvSpPr>
            <a:spLocks noGrp="1"/>
          </p:cNvSpPr>
          <p:nvPr>
            <p:ph sz="half" idx="1"/>
          </p:nvPr>
        </p:nvSpPr>
        <p:spPr>
          <a:xfrm>
            <a:off x="381000" y="2057400"/>
            <a:ext cx="5638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8AEBA096-8CD4-4D6E-8EF6-CCE412028230}"/>
              </a:ext>
            </a:extLst>
          </p:cNvPr>
          <p:cNvSpPr>
            <a:spLocks noGrp="1"/>
          </p:cNvSpPr>
          <p:nvPr>
            <p:ph sz="half" idx="2"/>
          </p:nvPr>
        </p:nvSpPr>
        <p:spPr>
          <a:xfrm>
            <a:off x="6172200" y="2057400"/>
            <a:ext cx="5638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a:extLst>
              <a:ext uri="{FF2B5EF4-FFF2-40B4-BE49-F238E27FC236}">
                <a16:creationId xmlns:a16="http://schemas.microsoft.com/office/drawing/2014/main" id="{C8DE823D-E47C-4851-A592-D5AF7E4C04F1}"/>
              </a:ext>
            </a:extLst>
          </p:cNvPr>
          <p:cNvSpPr>
            <a:spLocks noGrp="1"/>
          </p:cNvSpPr>
          <p:nvPr>
            <p:ph type="sldNum" sz="quarter" idx="11"/>
          </p:nvPr>
        </p:nvSpPr>
        <p:spPr>
          <a:xfrm>
            <a:off x="11760200" y="6302375"/>
            <a:ext cx="431800" cy="365125"/>
          </a:xfrm>
          <a:prstGeom prst="rect">
            <a:avLst/>
          </a:prstGeom>
        </p:spPr>
        <p:txBody>
          <a:bodyPr/>
          <a:lstStyle/>
          <a:p>
            <a:fld id="{B86CEE44-6F89-45AC-812A-88D538657E02}" type="slidenum">
              <a:rPr lang="en-US" smtClean="0"/>
              <a:pPr/>
              <a:t>‹#›</a:t>
            </a:fld>
            <a:endParaRPr lang="en-US" dirty="0"/>
          </a:p>
        </p:txBody>
      </p:sp>
      <p:sp>
        <p:nvSpPr>
          <p:cNvPr id="7" name="Text Placeholder 8">
            <a:extLst>
              <a:ext uri="{FF2B5EF4-FFF2-40B4-BE49-F238E27FC236}">
                <a16:creationId xmlns:a16="http://schemas.microsoft.com/office/drawing/2014/main" id="{15B00D11-CCAF-4594-B02A-5988815375EA}"/>
              </a:ext>
            </a:extLst>
          </p:cNvPr>
          <p:cNvSpPr>
            <a:spLocks noGrp="1"/>
          </p:cNvSpPr>
          <p:nvPr>
            <p:ph type="body" sz="quarter" idx="12" hasCustomPrompt="1"/>
          </p:nvPr>
        </p:nvSpPr>
        <p:spPr>
          <a:xfrm>
            <a:off x="381000" y="1295400"/>
            <a:ext cx="11430000" cy="481013"/>
          </a:xfrm>
        </p:spPr>
        <p:txBody>
          <a:bodyPr/>
          <a:lstStyle>
            <a:lvl1pPr>
              <a:buNone/>
              <a:defRPr>
                <a:latin typeface="Segoe UI Semibold" panose="020B0702040204020203" pitchFamily="34" charset="0"/>
                <a:cs typeface="Segoe UI Semibold" panose="020B0702040204020203" pitchFamily="34" charset="0"/>
              </a:defRPr>
            </a:lvl1pPr>
            <a:lvl2pPr>
              <a:buNone/>
              <a:defRPr/>
            </a:lvl2pPr>
            <a:lvl3pPr>
              <a:buNone/>
              <a:defRPr/>
            </a:lvl3pPr>
            <a:lvl4pPr>
              <a:buNone/>
              <a:defRPr/>
            </a:lvl4pPr>
            <a:lvl5pPr>
              <a:buNone/>
              <a:defRPr/>
            </a:lvl5pPr>
          </a:lstStyle>
          <a:p>
            <a:pPr lvl="0"/>
            <a:r>
              <a:rPr lang="en-US" dirty="0"/>
              <a:t>Click to edit subhead</a:t>
            </a:r>
          </a:p>
        </p:txBody>
      </p:sp>
      <p:sp>
        <p:nvSpPr>
          <p:cNvPr id="11" name="Text Placeholder 4">
            <a:extLst>
              <a:ext uri="{FF2B5EF4-FFF2-40B4-BE49-F238E27FC236}">
                <a16:creationId xmlns:a16="http://schemas.microsoft.com/office/drawing/2014/main" id="{0127263A-42FE-4416-9A40-B17C5EDB79D1}"/>
              </a:ext>
            </a:extLst>
          </p:cNvPr>
          <p:cNvSpPr>
            <a:spLocks noGrp="1"/>
          </p:cNvSpPr>
          <p:nvPr>
            <p:ph type="body" sz="quarter" idx="13" hasCustomPrompt="1"/>
          </p:nvPr>
        </p:nvSpPr>
        <p:spPr>
          <a:xfrm>
            <a:off x="1498600" y="6286500"/>
            <a:ext cx="10141857" cy="381000"/>
          </a:xfrm>
        </p:spPr>
        <p:txBody>
          <a:bodyPr anchor="b">
            <a:normAutofit/>
          </a:bodyPr>
          <a:lstStyle>
            <a:lvl1pPr>
              <a:buNone/>
              <a:defRPr lang="en-US" sz="900" kern="1200" dirty="0">
                <a:solidFill>
                  <a:schemeClr val="bg2"/>
                </a:solidFill>
                <a:latin typeface="+mn-lt"/>
                <a:ea typeface="+mn-ea"/>
                <a:cs typeface="+mn-cs"/>
              </a:defRPr>
            </a:lvl1pPr>
            <a:lvl2pPr>
              <a:buNone/>
              <a:defRPr sz="800"/>
            </a:lvl2pPr>
            <a:lvl3pPr>
              <a:buNone/>
              <a:defRPr sz="800"/>
            </a:lvl3pPr>
            <a:lvl4pPr>
              <a:buNone/>
              <a:defRPr sz="800"/>
            </a:lvl4pPr>
            <a:lvl5pPr>
              <a:buNone/>
              <a:defRPr sz="800"/>
            </a:lvl5pPr>
          </a:lstStyle>
          <a:p>
            <a:pPr lvl="0"/>
            <a:r>
              <a:rPr lang="en-US" dirty="0"/>
              <a:t>Source:</a:t>
            </a:r>
          </a:p>
        </p:txBody>
      </p:sp>
    </p:spTree>
    <p:extLst>
      <p:ext uri="{BB962C8B-B14F-4D97-AF65-F5344CB8AC3E}">
        <p14:creationId xmlns:p14="http://schemas.microsoft.com/office/powerpoint/2010/main" val="41467873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two column text with header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8108FE7-B98A-4F82-84A7-E2C8F08765D9}"/>
              </a:ext>
            </a:extLst>
          </p:cNvPr>
          <p:cNvSpPr>
            <a:spLocks noGrp="1"/>
          </p:cNvSpPr>
          <p:nvPr>
            <p:ph type="body" idx="1"/>
          </p:nvPr>
        </p:nvSpPr>
        <p:spPr>
          <a:xfrm>
            <a:off x="381000" y="1527176"/>
            <a:ext cx="5616575" cy="606424"/>
          </a:xfrm>
        </p:spPr>
        <p:txBody>
          <a:bodyPr anchor="b"/>
          <a:lstStyle>
            <a:lvl1pPr marL="0" indent="0">
              <a:buNone/>
              <a:defRPr sz="2400" b="0">
                <a:solidFill>
                  <a:schemeClr val="accent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40B615B-D642-4B5B-9CCB-5940013A64F9}"/>
              </a:ext>
            </a:extLst>
          </p:cNvPr>
          <p:cNvSpPr>
            <a:spLocks noGrp="1"/>
          </p:cNvSpPr>
          <p:nvPr>
            <p:ph sz="half" idx="2"/>
          </p:nvPr>
        </p:nvSpPr>
        <p:spPr>
          <a:xfrm>
            <a:off x="381000" y="2286001"/>
            <a:ext cx="5616575"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087C5F3-D0C2-4B16-8BD6-5D1836F935FC}"/>
              </a:ext>
            </a:extLst>
          </p:cNvPr>
          <p:cNvSpPr>
            <a:spLocks noGrp="1"/>
          </p:cNvSpPr>
          <p:nvPr>
            <p:ph type="body" sz="quarter" idx="3"/>
          </p:nvPr>
        </p:nvSpPr>
        <p:spPr>
          <a:xfrm>
            <a:off x="6172200" y="1527176"/>
            <a:ext cx="5638800" cy="606424"/>
          </a:xfrm>
        </p:spPr>
        <p:txBody>
          <a:bodyPr anchor="b"/>
          <a:lstStyle>
            <a:lvl1pPr marL="0" indent="0">
              <a:buNone/>
              <a:defRPr sz="2400" b="0">
                <a:solidFill>
                  <a:schemeClr val="accent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E18EDFD-BA63-4A9C-B560-78CF9DD21C89}"/>
              </a:ext>
            </a:extLst>
          </p:cNvPr>
          <p:cNvSpPr>
            <a:spLocks noGrp="1"/>
          </p:cNvSpPr>
          <p:nvPr>
            <p:ph sz="quarter" idx="4"/>
          </p:nvPr>
        </p:nvSpPr>
        <p:spPr>
          <a:xfrm>
            <a:off x="6172200" y="2286001"/>
            <a:ext cx="5638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a:extLst>
              <a:ext uri="{FF2B5EF4-FFF2-40B4-BE49-F238E27FC236}">
                <a16:creationId xmlns:a16="http://schemas.microsoft.com/office/drawing/2014/main" id="{8C332319-9431-4AFD-919C-8BF600B42BFE}"/>
              </a:ext>
            </a:extLst>
          </p:cNvPr>
          <p:cNvSpPr>
            <a:spLocks noGrp="1"/>
          </p:cNvSpPr>
          <p:nvPr>
            <p:ph type="sldNum" sz="quarter" idx="12"/>
          </p:nvPr>
        </p:nvSpPr>
        <p:spPr>
          <a:xfrm>
            <a:off x="11760200" y="6302375"/>
            <a:ext cx="431800" cy="365125"/>
          </a:xfrm>
          <a:prstGeom prst="rect">
            <a:avLst/>
          </a:prstGeom>
        </p:spPr>
        <p:txBody>
          <a:bodyPr/>
          <a:lstStyle/>
          <a:p>
            <a:fld id="{B86CEE44-6F89-45AC-812A-88D538657E02}" type="slidenum">
              <a:rPr lang="en-US" smtClean="0"/>
              <a:t>‹#›</a:t>
            </a:fld>
            <a:endParaRPr lang="en-US"/>
          </a:p>
        </p:txBody>
      </p:sp>
      <p:sp>
        <p:nvSpPr>
          <p:cNvPr id="10" name="Title 9">
            <a:extLst>
              <a:ext uri="{FF2B5EF4-FFF2-40B4-BE49-F238E27FC236}">
                <a16:creationId xmlns:a16="http://schemas.microsoft.com/office/drawing/2014/main" id="{E2DA0565-F72A-4F2B-9EC4-1AA5C378F788}"/>
              </a:ext>
            </a:extLst>
          </p:cNvPr>
          <p:cNvSpPr>
            <a:spLocks noGrp="1"/>
          </p:cNvSpPr>
          <p:nvPr>
            <p:ph type="title" hasCustomPrompt="1"/>
          </p:nvPr>
        </p:nvSpPr>
        <p:spPr/>
        <p:txBody>
          <a:bodyPr/>
          <a:lstStyle>
            <a:lvl1pPr>
              <a:defRPr/>
            </a:lvl1pPr>
          </a:lstStyle>
          <a:p>
            <a:r>
              <a:rPr lang="en-US" dirty="0"/>
              <a:t>Title and two column text </a:t>
            </a:r>
            <a:r>
              <a:rPr lang="en-US"/>
              <a:t>with headers</a:t>
            </a:r>
            <a:endParaRPr lang="en-US" dirty="0"/>
          </a:p>
        </p:txBody>
      </p:sp>
      <p:sp>
        <p:nvSpPr>
          <p:cNvPr id="12" name="Text Placeholder 4">
            <a:extLst>
              <a:ext uri="{FF2B5EF4-FFF2-40B4-BE49-F238E27FC236}">
                <a16:creationId xmlns:a16="http://schemas.microsoft.com/office/drawing/2014/main" id="{F871D3A3-1BDA-4DED-A2A2-1E3E3734011C}"/>
              </a:ext>
            </a:extLst>
          </p:cNvPr>
          <p:cNvSpPr>
            <a:spLocks noGrp="1"/>
          </p:cNvSpPr>
          <p:nvPr>
            <p:ph type="body" sz="quarter" idx="13" hasCustomPrompt="1"/>
          </p:nvPr>
        </p:nvSpPr>
        <p:spPr>
          <a:xfrm>
            <a:off x="1498600" y="6286500"/>
            <a:ext cx="10141857" cy="381000"/>
          </a:xfrm>
        </p:spPr>
        <p:txBody>
          <a:bodyPr anchor="b">
            <a:normAutofit/>
          </a:bodyPr>
          <a:lstStyle>
            <a:lvl1pPr>
              <a:buNone/>
              <a:defRPr lang="en-US" sz="900" kern="1200" dirty="0">
                <a:solidFill>
                  <a:schemeClr val="bg2"/>
                </a:solidFill>
                <a:latin typeface="+mn-lt"/>
                <a:ea typeface="+mn-ea"/>
                <a:cs typeface="+mn-cs"/>
              </a:defRPr>
            </a:lvl1pPr>
            <a:lvl2pPr>
              <a:buNone/>
              <a:defRPr sz="800"/>
            </a:lvl2pPr>
            <a:lvl3pPr>
              <a:buNone/>
              <a:defRPr sz="800"/>
            </a:lvl3pPr>
            <a:lvl4pPr>
              <a:buNone/>
              <a:defRPr sz="800"/>
            </a:lvl4pPr>
            <a:lvl5pPr>
              <a:buNone/>
              <a:defRPr sz="800"/>
            </a:lvl5pPr>
          </a:lstStyle>
          <a:p>
            <a:pPr lvl="0"/>
            <a:r>
              <a:rPr lang="en-US" dirty="0"/>
              <a:t>Source:</a:t>
            </a:r>
          </a:p>
        </p:txBody>
      </p:sp>
    </p:spTree>
    <p:extLst>
      <p:ext uri="{BB962C8B-B14F-4D97-AF65-F5344CB8AC3E}">
        <p14:creationId xmlns:p14="http://schemas.microsoft.com/office/powerpoint/2010/main" val="31957995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ubhead and two column text with header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8108FE7-B98A-4F82-84A7-E2C8F08765D9}"/>
              </a:ext>
            </a:extLst>
          </p:cNvPr>
          <p:cNvSpPr>
            <a:spLocks noGrp="1"/>
          </p:cNvSpPr>
          <p:nvPr>
            <p:ph type="body" idx="1"/>
          </p:nvPr>
        </p:nvSpPr>
        <p:spPr>
          <a:xfrm>
            <a:off x="381000" y="1784351"/>
            <a:ext cx="5616575" cy="606424"/>
          </a:xfrm>
        </p:spPr>
        <p:txBody>
          <a:bodyPr anchor="b"/>
          <a:lstStyle>
            <a:lvl1pPr marL="0" indent="0">
              <a:buNone/>
              <a:defRPr sz="2400" b="0">
                <a:solidFill>
                  <a:schemeClr val="accent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40B615B-D642-4B5B-9CCB-5940013A64F9}"/>
              </a:ext>
            </a:extLst>
          </p:cNvPr>
          <p:cNvSpPr>
            <a:spLocks noGrp="1"/>
          </p:cNvSpPr>
          <p:nvPr>
            <p:ph sz="half" idx="2"/>
          </p:nvPr>
        </p:nvSpPr>
        <p:spPr>
          <a:xfrm>
            <a:off x="381000" y="2543175"/>
            <a:ext cx="5616575" cy="3629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087C5F3-D0C2-4B16-8BD6-5D1836F935FC}"/>
              </a:ext>
            </a:extLst>
          </p:cNvPr>
          <p:cNvSpPr>
            <a:spLocks noGrp="1"/>
          </p:cNvSpPr>
          <p:nvPr>
            <p:ph type="body" sz="quarter" idx="3"/>
          </p:nvPr>
        </p:nvSpPr>
        <p:spPr>
          <a:xfrm>
            <a:off x="6172200" y="1784351"/>
            <a:ext cx="5638800" cy="606424"/>
          </a:xfrm>
        </p:spPr>
        <p:txBody>
          <a:bodyPr anchor="b"/>
          <a:lstStyle>
            <a:lvl1pPr marL="0" indent="0">
              <a:buNone/>
              <a:defRPr sz="2400" b="0">
                <a:solidFill>
                  <a:schemeClr val="accent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E18EDFD-BA63-4A9C-B560-78CF9DD21C89}"/>
              </a:ext>
            </a:extLst>
          </p:cNvPr>
          <p:cNvSpPr>
            <a:spLocks noGrp="1"/>
          </p:cNvSpPr>
          <p:nvPr>
            <p:ph sz="quarter" idx="4"/>
          </p:nvPr>
        </p:nvSpPr>
        <p:spPr>
          <a:xfrm>
            <a:off x="6172200" y="2543175"/>
            <a:ext cx="5638800" cy="3629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a:extLst>
              <a:ext uri="{FF2B5EF4-FFF2-40B4-BE49-F238E27FC236}">
                <a16:creationId xmlns:a16="http://schemas.microsoft.com/office/drawing/2014/main" id="{8C332319-9431-4AFD-919C-8BF600B42BFE}"/>
              </a:ext>
            </a:extLst>
          </p:cNvPr>
          <p:cNvSpPr>
            <a:spLocks noGrp="1"/>
          </p:cNvSpPr>
          <p:nvPr>
            <p:ph type="sldNum" sz="quarter" idx="12"/>
          </p:nvPr>
        </p:nvSpPr>
        <p:spPr>
          <a:xfrm>
            <a:off x="11760200" y="6302375"/>
            <a:ext cx="431800" cy="365125"/>
          </a:xfrm>
          <a:prstGeom prst="rect">
            <a:avLst/>
          </a:prstGeom>
        </p:spPr>
        <p:txBody>
          <a:bodyPr/>
          <a:lstStyle/>
          <a:p>
            <a:fld id="{B86CEE44-6F89-45AC-812A-88D538657E02}" type="slidenum">
              <a:rPr lang="en-US" smtClean="0"/>
              <a:t>‹#›</a:t>
            </a:fld>
            <a:endParaRPr lang="en-US"/>
          </a:p>
        </p:txBody>
      </p:sp>
      <p:sp>
        <p:nvSpPr>
          <p:cNvPr id="10" name="Title 9">
            <a:extLst>
              <a:ext uri="{FF2B5EF4-FFF2-40B4-BE49-F238E27FC236}">
                <a16:creationId xmlns:a16="http://schemas.microsoft.com/office/drawing/2014/main" id="{E2DA0565-F72A-4F2B-9EC4-1AA5C378F788}"/>
              </a:ext>
            </a:extLst>
          </p:cNvPr>
          <p:cNvSpPr>
            <a:spLocks noGrp="1"/>
          </p:cNvSpPr>
          <p:nvPr>
            <p:ph type="title" hasCustomPrompt="1"/>
          </p:nvPr>
        </p:nvSpPr>
        <p:spPr/>
        <p:txBody>
          <a:bodyPr/>
          <a:lstStyle>
            <a:lvl1pPr>
              <a:defRPr/>
            </a:lvl1pPr>
          </a:lstStyle>
          <a:p>
            <a:r>
              <a:rPr lang="en-US" dirty="0"/>
              <a:t>Title, subhead and two column text with headers</a:t>
            </a:r>
          </a:p>
        </p:txBody>
      </p:sp>
      <p:sp>
        <p:nvSpPr>
          <p:cNvPr id="11" name="Text Placeholder 8">
            <a:extLst>
              <a:ext uri="{FF2B5EF4-FFF2-40B4-BE49-F238E27FC236}">
                <a16:creationId xmlns:a16="http://schemas.microsoft.com/office/drawing/2014/main" id="{FF7878BC-CD08-4461-BF50-C1ECDF1F04E2}"/>
              </a:ext>
            </a:extLst>
          </p:cNvPr>
          <p:cNvSpPr>
            <a:spLocks noGrp="1"/>
          </p:cNvSpPr>
          <p:nvPr>
            <p:ph type="body" sz="quarter" idx="13" hasCustomPrompt="1"/>
          </p:nvPr>
        </p:nvSpPr>
        <p:spPr>
          <a:xfrm>
            <a:off x="381000" y="1295400"/>
            <a:ext cx="11430000" cy="481013"/>
          </a:xfrm>
        </p:spPr>
        <p:txBody>
          <a:bodyPr/>
          <a:lstStyle>
            <a:lvl1pPr>
              <a:buNone/>
              <a:defRPr>
                <a:latin typeface="Segoe UI Semibold" panose="020B0702040204020203" pitchFamily="34" charset="0"/>
                <a:cs typeface="Segoe UI Semibold" panose="020B0702040204020203" pitchFamily="34" charset="0"/>
              </a:defRPr>
            </a:lvl1pPr>
            <a:lvl2pPr>
              <a:buNone/>
              <a:defRPr/>
            </a:lvl2pPr>
            <a:lvl3pPr>
              <a:buNone/>
              <a:defRPr/>
            </a:lvl3pPr>
            <a:lvl4pPr>
              <a:buNone/>
              <a:defRPr/>
            </a:lvl4pPr>
            <a:lvl5pPr>
              <a:buNone/>
              <a:defRPr/>
            </a:lvl5pPr>
          </a:lstStyle>
          <a:p>
            <a:pPr lvl="0"/>
            <a:r>
              <a:rPr lang="en-US" dirty="0"/>
              <a:t>Click to edit subhead</a:t>
            </a:r>
          </a:p>
        </p:txBody>
      </p:sp>
      <p:sp>
        <p:nvSpPr>
          <p:cNvPr id="13" name="Text Placeholder 4">
            <a:extLst>
              <a:ext uri="{FF2B5EF4-FFF2-40B4-BE49-F238E27FC236}">
                <a16:creationId xmlns:a16="http://schemas.microsoft.com/office/drawing/2014/main" id="{289AA02A-16FD-46AE-B3E5-255659F6B78A}"/>
              </a:ext>
            </a:extLst>
          </p:cNvPr>
          <p:cNvSpPr>
            <a:spLocks noGrp="1"/>
          </p:cNvSpPr>
          <p:nvPr>
            <p:ph type="body" sz="quarter" idx="14" hasCustomPrompt="1"/>
          </p:nvPr>
        </p:nvSpPr>
        <p:spPr>
          <a:xfrm>
            <a:off x="1498600" y="6286500"/>
            <a:ext cx="10141857" cy="381000"/>
          </a:xfrm>
        </p:spPr>
        <p:txBody>
          <a:bodyPr anchor="b">
            <a:normAutofit/>
          </a:bodyPr>
          <a:lstStyle>
            <a:lvl1pPr>
              <a:buNone/>
              <a:defRPr lang="en-US" sz="900" kern="1200" dirty="0">
                <a:solidFill>
                  <a:schemeClr val="bg2"/>
                </a:solidFill>
                <a:latin typeface="+mn-lt"/>
                <a:ea typeface="+mn-ea"/>
                <a:cs typeface="+mn-cs"/>
              </a:defRPr>
            </a:lvl1pPr>
            <a:lvl2pPr>
              <a:buNone/>
              <a:defRPr sz="800"/>
            </a:lvl2pPr>
            <a:lvl3pPr>
              <a:buNone/>
              <a:defRPr sz="800"/>
            </a:lvl3pPr>
            <a:lvl4pPr>
              <a:buNone/>
              <a:defRPr sz="800"/>
            </a:lvl4pPr>
            <a:lvl5pPr>
              <a:buNone/>
              <a:defRPr sz="800"/>
            </a:lvl5pPr>
          </a:lstStyle>
          <a:p>
            <a:pPr lvl="0"/>
            <a:r>
              <a:rPr lang="en-US" dirty="0"/>
              <a:t>Source:</a:t>
            </a:r>
          </a:p>
        </p:txBody>
      </p:sp>
    </p:spTree>
    <p:extLst>
      <p:ext uri="{BB962C8B-B14F-4D97-AF65-F5344CB8AC3E}">
        <p14:creationId xmlns:p14="http://schemas.microsoft.com/office/powerpoint/2010/main" val="34399623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ubhead and three column text with header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8108FE7-B98A-4F82-84A7-E2C8F08765D9}"/>
              </a:ext>
            </a:extLst>
          </p:cNvPr>
          <p:cNvSpPr>
            <a:spLocks noGrp="1"/>
          </p:cNvSpPr>
          <p:nvPr>
            <p:ph type="body" idx="1"/>
          </p:nvPr>
        </p:nvSpPr>
        <p:spPr>
          <a:xfrm>
            <a:off x="381001" y="2104391"/>
            <a:ext cx="3574874" cy="606424"/>
          </a:xfrm>
        </p:spPr>
        <p:txBody>
          <a:bodyPr anchor="b"/>
          <a:lstStyle>
            <a:lvl1pPr marL="0" indent="0">
              <a:buNone/>
              <a:defRPr sz="2400" b="0">
                <a:solidFill>
                  <a:schemeClr val="accent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40B615B-D642-4B5B-9CCB-5940013A64F9}"/>
              </a:ext>
            </a:extLst>
          </p:cNvPr>
          <p:cNvSpPr>
            <a:spLocks noGrp="1"/>
          </p:cNvSpPr>
          <p:nvPr>
            <p:ph sz="half" idx="2"/>
          </p:nvPr>
        </p:nvSpPr>
        <p:spPr>
          <a:xfrm>
            <a:off x="381001" y="2863215"/>
            <a:ext cx="3574874" cy="31413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087C5F3-D0C2-4B16-8BD6-5D1836F935FC}"/>
              </a:ext>
            </a:extLst>
          </p:cNvPr>
          <p:cNvSpPr>
            <a:spLocks noGrp="1"/>
          </p:cNvSpPr>
          <p:nvPr>
            <p:ph type="body" sz="quarter" idx="3"/>
          </p:nvPr>
        </p:nvSpPr>
        <p:spPr>
          <a:xfrm>
            <a:off x="4305300" y="2104391"/>
            <a:ext cx="3589020" cy="606424"/>
          </a:xfrm>
        </p:spPr>
        <p:txBody>
          <a:bodyPr anchor="b"/>
          <a:lstStyle>
            <a:lvl1pPr marL="0" indent="0">
              <a:buNone/>
              <a:defRPr sz="2400" b="0">
                <a:solidFill>
                  <a:schemeClr val="accent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E18EDFD-BA63-4A9C-B560-78CF9DD21C89}"/>
              </a:ext>
            </a:extLst>
          </p:cNvPr>
          <p:cNvSpPr>
            <a:spLocks noGrp="1"/>
          </p:cNvSpPr>
          <p:nvPr>
            <p:ph sz="quarter" idx="4"/>
          </p:nvPr>
        </p:nvSpPr>
        <p:spPr>
          <a:xfrm>
            <a:off x="4305300" y="2863215"/>
            <a:ext cx="3589020" cy="31413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a:extLst>
              <a:ext uri="{FF2B5EF4-FFF2-40B4-BE49-F238E27FC236}">
                <a16:creationId xmlns:a16="http://schemas.microsoft.com/office/drawing/2014/main" id="{8C332319-9431-4AFD-919C-8BF600B42BFE}"/>
              </a:ext>
            </a:extLst>
          </p:cNvPr>
          <p:cNvSpPr>
            <a:spLocks noGrp="1"/>
          </p:cNvSpPr>
          <p:nvPr>
            <p:ph type="sldNum" sz="quarter" idx="12"/>
          </p:nvPr>
        </p:nvSpPr>
        <p:spPr>
          <a:xfrm>
            <a:off x="11760200" y="6302375"/>
            <a:ext cx="431800" cy="365125"/>
          </a:xfrm>
          <a:prstGeom prst="rect">
            <a:avLst/>
          </a:prstGeom>
        </p:spPr>
        <p:txBody>
          <a:bodyPr/>
          <a:lstStyle/>
          <a:p>
            <a:fld id="{B86CEE44-6F89-45AC-812A-88D538657E02}" type="slidenum">
              <a:rPr lang="en-US" smtClean="0"/>
              <a:t>‹#›</a:t>
            </a:fld>
            <a:endParaRPr lang="en-US"/>
          </a:p>
        </p:txBody>
      </p:sp>
      <p:sp>
        <p:nvSpPr>
          <p:cNvPr id="10" name="Title 9">
            <a:extLst>
              <a:ext uri="{FF2B5EF4-FFF2-40B4-BE49-F238E27FC236}">
                <a16:creationId xmlns:a16="http://schemas.microsoft.com/office/drawing/2014/main" id="{E2DA0565-F72A-4F2B-9EC4-1AA5C378F788}"/>
              </a:ext>
            </a:extLst>
          </p:cNvPr>
          <p:cNvSpPr>
            <a:spLocks noGrp="1"/>
          </p:cNvSpPr>
          <p:nvPr>
            <p:ph type="title" hasCustomPrompt="1"/>
          </p:nvPr>
        </p:nvSpPr>
        <p:spPr/>
        <p:txBody>
          <a:bodyPr/>
          <a:lstStyle>
            <a:lvl1pPr>
              <a:defRPr/>
            </a:lvl1pPr>
          </a:lstStyle>
          <a:p>
            <a:r>
              <a:rPr lang="en-US" dirty="0"/>
              <a:t>Title, subhead and three column text with headers</a:t>
            </a:r>
          </a:p>
        </p:txBody>
      </p:sp>
      <p:sp>
        <p:nvSpPr>
          <p:cNvPr id="11" name="Text Placeholder 8">
            <a:extLst>
              <a:ext uri="{FF2B5EF4-FFF2-40B4-BE49-F238E27FC236}">
                <a16:creationId xmlns:a16="http://schemas.microsoft.com/office/drawing/2014/main" id="{FF7878BC-CD08-4461-BF50-C1ECDF1F04E2}"/>
              </a:ext>
            </a:extLst>
          </p:cNvPr>
          <p:cNvSpPr>
            <a:spLocks noGrp="1"/>
          </p:cNvSpPr>
          <p:nvPr>
            <p:ph type="body" sz="quarter" idx="13" hasCustomPrompt="1"/>
          </p:nvPr>
        </p:nvSpPr>
        <p:spPr>
          <a:xfrm>
            <a:off x="381000" y="1295400"/>
            <a:ext cx="11430000" cy="481013"/>
          </a:xfrm>
        </p:spPr>
        <p:txBody>
          <a:bodyPr/>
          <a:lstStyle>
            <a:lvl1pPr>
              <a:buNone/>
              <a:defRPr>
                <a:latin typeface="Segoe UI Semibold" panose="020B0702040204020203" pitchFamily="34" charset="0"/>
                <a:cs typeface="Segoe UI Semibold" panose="020B0702040204020203" pitchFamily="34" charset="0"/>
              </a:defRPr>
            </a:lvl1pPr>
            <a:lvl2pPr>
              <a:buNone/>
              <a:defRPr/>
            </a:lvl2pPr>
            <a:lvl3pPr>
              <a:buNone/>
              <a:defRPr/>
            </a:lvl3pPr>
            <a:lvl4pPr>
              <a:buNone/>
              <a:defRPr/>
            </a:lvl4pPr>
            <a:lvl5pPr>
              <a:buNone/>
              <a:defRPr/>
            </a:lvl5pPr>
          </a:lstStyle>
          <a:p>
            <a:pPr lvl="0"/>
            <a:r>
              <a:rPr lang="en-US" dirty="0"/>
              <a:t>Click to edit subhead</a:t>
            </a:r>
          </a:p>
        </p:txBody>
      </p:sp>
      <p:sp>
        <p:nvSpPr>
          <p:cNvPr id="13" name="Text Placeholder 4">
            <a:extLst>
              <a:ext uri="{FF2B5EF4-FFF2-40B4-BE49-F238E27FC236}">
                <a16:creationId xmlns:a16="http://schemas.microsoft.com/office/drawing/2014/main" id="{1A6E4A59-6594-4DE8-850E-62203C298F64}"/>
              </a:ext>
            </a:extLst>
          </p:cNvPr>
          <p:cNvSpPr>
            <a:spLocks noGrp="1"/>
          </p:cNvSpPr>
          <p:nvPr>
            <p:ph type="body" sz="quarter" idx="15"/>
          </p:nvPr>
        </p:nvSpPr>
        <p:spPr>
          <a:xfrm>
            <a:off x="8229600" y="2104391"/>
            <a:ext cx="3589020" cy="606424"/>
          </a:xfrm>
        </p:spPr>
        <p:txBody>
          <a:bodyPr anchor="b"/>
          <a:lstStyle>
            <a:lvl1pPr marL="0" indent="0">
              <a:buNone/>
              <a:defRPr sz="2400" b="0">
                <a:solidFill>
                  <a:schemeClr val="accent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4" name="Content Placeholder 5">
            <a:extLst>
              <a:ext uri="{FF2B5EF4-FFF2-40B4-BE49-F238E27FC236}">
                <a16:creationId xmlns:a16="http://schemas.microsoft.com/office/drawing/2014/main" id="{6FF76FA5-08A4-4A98-BA72-6FA817F9C161}"/>
              </a:ext>
            </a:extLst>
          </p:cNvPr>
          <p:cNvSpPr>
            <a:spLocks noGrp="1"/>
          </p:cNvSpPr>
          <p:nvPr>
            <p:ph sz="quarter" idx="16"/>
          </p:nvPr>
        </p:nvSpPr>
        <p:spPr>
          <a:xfrm>
            <a:off x="8229600" y="2863215"/>
            <a:ext cx="3589020" cy="31413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5" name="Group 14">
            <a:extLst>
              <a:ext uri="{FF2B5EF4-FFF2-40B4-BE49-F238E27FC236}">
                <a16:creationId xmlns:a16="http://schemas.microsoft.com/office/drawing/2014/main" id="{3029E4BE-1DEF-4DCB-9C67-07429306DE63}"/>
              </a:ext>
            </a:extLst>
          </p:cNvPr>
          <p:cNvGrpSpPr/>
          <p:nvPr userDrawn="1"/>
        </p:nvGrpSpPr>
        <p:grpSpPr>
          <a:xfrm>
            <a:off x="4130040" y="2087880"/>
            <a:ext cx="3931920" cy="4038600"/>
            <a:chOff x="4053840" y="2773680"/>
            <a:chExt cx="4023360" cy="3352800"/>
          </a:xfrm>
        </p:grpSpPr>
        <p:cxnSp>
          <p:nvCxnSpPr>
            <p:cNvPr id="16" name="Straight Connector 15">
              <a:extLst>
                <a:ext uri="{FF2B5EF4-FFF2-40B4-BE49-F238E27FC236}">
                  <a16:creationId xmlns:a16="http://schemas.microsoft.com/office/drawing/2014/main" id="{7F6A942D-05A4-4701-B882-1866691655A2}"/>
                </a:ext>
              </a:extLst>
            </p:cNvPr>
            <p:cNvCxnSpPr/>
            <p:nvPr/>
          </p:nvCxnSpPr>
          <p:spPr>
            <a:xfrm>
              <a:off x="4053840" y="2773680"/>
              <a:ext cx="0" cy="335280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3FFCDF4-7868-45B8-B83E-EB8540BACA41}"/>
                </a:ext>
              </a:extLst>
            </p:cNvPr>
            <p:cNvCxnSpPr/>
            <p:nvPr/>
          </p:nvCxnSpPr>
          <p:spPr>
            <a:xfrm>
              <a:off x="8077200" y="2773680"/>
              <a:ext cx="0" cy="335280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18" name="Text Placeholder 4">
            <a:extLst>
              <a:ext uri="{FF2B5EF4-FFF2-40B4-BE49-F238E27FC236}">
                <a16:creationId xmlns:a16="http://schemas.microsoft.com/office/drawing/2014/main" id="{16506F97-64A4-492E-909A-B040259D6EF7}"/>
              </a:ext>
            </a:extLst>
          </p:cNvPr>
          <p:cNvSpPr>
            <a:spLocks noGrp="1"/>
          </p:cNvSpPr>
          <p:nvPr>
            <p:ph type="body" sz="quarter" idx="17" hasCustomPrompt="1"/>
          </p:nvPr>
        </p:nvSpPr>
        <p:spPr>
          <a:xfrm>
            <a:off x="1498600" y="6286500"/>
            <a:ext cx="10141857" cy="381000"/>
          </a:xfrm>
        </p:spPr>
        <p:txBody>
          <a:bodyPr anchor="b">
            <a:normAutofit/>
          </a:bodyPr>
          <a:lstStyle>
            <a:lvl1pPr>
              <a:buNone/>
              <a:defRPr lang="en-US" sz="900" kern="1200" dirty="0">
                <a:solidFill>
                  <a:schemeClr val="bg2"/>
                </a:solidFill>
                <a:latin typeface="+mn-lt"/>
                <a:ea typeface="+mn-ea"/>
                <a:cs typeface="+mn-cs"/>
              </a:defRPr>
            </a:lvl1pPr>
            <a:lvl2pPr>
              <a:buNone/>
              <a:defRPr sz="800"/>
            </a:lvl2pPr>
            <a:lvl3pPr>
              <a:buNone/>
              <a:defRPr sz="800"/>
            </a:lvl3pPr>
            <a:lvl4pPr>
              <a:buNone/>
              <a:defRPr sz="800"/>
            </a:lvl4pPr>
            <a:lvl5pPr>
              <a:buNone/>
              <a:defRPr sz="800"/>
            </a:lvl5pPr>
          </a:lstStyle>
          <a:p>
            <a:pPr lvl="0"/>
            <a:r>
              <a:rPr lang="en-US" dirty="0"/>
              <a:t>Source:</a:t>
            </a:r>
          </a:p>
        </p:txBody>
      </p:sp>
    </p:spTree>
    <p:extLst>
      <p:ext uri="{BB962C8B-B14F-4D97-AF65-F5344CB8AC3E}">
        <p14:creationId xmlns:p14="http://schemas.microsoft.com/office/powerpoint/2010/main" val="30700706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C2C46-546B-4258-9E78-091BB15190E7}"/>
              </a:ext>
            </a:extLst>
          </p:cNvPr>
          <p:cNvSpPr>
            <a:spLocks noGrp="1"/>
          </p:cNvSpPr>
          <p:nvPr>
            <p:ph type="title" hasCustomPrompt="1"/>
          </p:nvPr>
        </p:nvSpPr>
        <p:spPr/>
        <p:txBody>
          <a:bodyPr/>
          <a:lstStyle>
            <a:lvl1pPr>
              <a:defRPr/>
            </a:lvl1pPr>
          </a:lstStyle>
          <a:p>
            <a:r>
              <a:rPr lang="en-US" dirty="0"/>
              <a:t>Title only</a:t>
            </a:r>
          </a:p>
        </p:txBody>
      </p:sp>
      <p:sp>
        <p:nvSpPr>
          <p:cNvPr id="5" name="Slide Number Placeholder 4">
            <a:extLst>
              <a:ext uri="{FF2B5EF4-FFF2-40B4-BE49-F238E27FC236}">
                <a16:creationId xmlns:a16="http://schemas.microsoft.com/office/drawing/2014/main" id="{A951B0D9-31F1-45A3-AC7F-471CE915B097}"/>
              </a:ext>
            </a:extLst>
          </p:cNvPr>
          <p:cNvSpPr>
            <a:spLocks noGrp="1"/>
          </p:cNvSpPr>
          <p:nvPr>
            <p:ph type="sldNum" sz="quarter" idx="12"/>
          </p:nvPr>
        </p:nvSpPr>
        <p:spPr>
          <a:xfrm>
            <a:off x="11760200" y="6302375"/>
            <a:ext cx="431800" cy="365125"/>
          </a:xfrm>
          <a:prstGeom prst="rect">
            <a:avLst/>
          </a:prstGeom>
        </p:spPr>
        <p:txBody>
          <a:bodyPr/>
          <a:lstStyle/>
          <a:p>
            <a:fld id="{B86CEE44-6F89-45AC-812A-88D538657E02}" type="slidenum">
              <a:rPr lang="en-US" smtClean="0"/>
              <a:t>‹#›</a:t>
            </a:fld>
            <a:endParaRPr lang="en-US"/>
          </a:p>
        </p:txBody>
      </p:sp>
      <p:sp>
        <p:nvSpPr>
          <p:cNvPr id="7" name="Text Placeholder 4">
            <a:extLst>
              <a:ext uri="{FF2B5EF4-FFF2-40B4-BE49-F238E27FC236}">
                <a16:creationId xmlns:a16="http://schemas.microsoft.com/office/drawing/2014/main" id="{A0E01368-2A4A-42B7-9179-386762935769}"/>
              </a:ext>
            </a:extLst>
          </p:cNvPr>
          <p:cNvSpPr>
            <a:spLocks noGrp="1"/>
          </p:cNvSpPr>
          <p:nvPr>
            <p:ph type="body" sz="quarter" idx="13" hasCustomPrompt="1"/>
          </p:nvPr>
        </p:nvSpPr>
        <p:spPr>
          <a:xfrm>
            <a:off x="1498600" y="6286500"/>
            <a:ext cx="10141857" cy="381000"/>
          </a:xfrm>
        </p:spPr>
        <p:txBody>
          <a:bodyPr anchor="b">
            <a:normAutofit/>
          </a:bodyPr>
          <a:lstStyle>
            <a:lvl1pPr>
              <a:buNone/>
              <a:defRPr lang="en-US" sz="900" kern="1200" dirty="0">
                <a:solidFill>
                  <a:schemeClr val="bg2"/>
                </a:solidFill>
                <a:latin typeface="+mn-lt"/>
                <a:ea typeface="+mn-ea"/>
                <a:cs typeface="+mn-cs"/>
              </a:defRPr>
            </a:lvl1pPr>
            <a:lvl2pPr>
              <a:buNone/>
              <a:defRPr sz="800"/>
            </a:lvl2pPr>
            <a:lvl3pPr>
              <a:buNone/>
              <a:defRPr sz="800"/>
            </a:lvl3pPr>
            <a:lvl4pPr>
              <a:buNone/>
              <a:defRPr sz="800"/>
            </a:lvl4pPr>
            <a:lvl5pPr>
              <a:buNone/>
              <a:defRPr sz="800"/>
            </a:lvl5pPr>
          </a:lstStyle>
          <a:p>
            <a:pPr lvl="0"/>
            <a:r>
              <a:rPr lang="en-US" dirty="0"/>
              <a:t>Source:</a:t>
            </a:r>
          </a:p>
        </p:txBody>
      </p:sp>
    </p:spTree>
    <p:extLst>
      <p:ext uri="{BB962C8B-B14F-4D97-AF65-F5344CB8AC3E}">
        <p14:creationId xmlns:p14="http://schemas.microsoft.com/office/powerpoint/2010/main" val="1411846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subhea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C2C46-546B-4258-9E78-091BB15190E7}"/>
              </a:ext>
            </a:extLst>
          </p:cNvPr>
          <p:cNvSpPr>
            <a:spLocks noGrp="1"/>
          </p:cNvSpPr>
          <p:nvPr>
            <p:ph type="title" hasCustomPrompt="1"/>
          </p:nvPr>
        </p:nvSpPr>
        <p:spPr/>
        <p:txBody>
          <a:bodyPr/>
          <a:lstStyle>
            <a:lvl1pPr>
              <a:defRPr/>
            </a:lvl1pPr>
          </a:lstStyle>
          <a:p>
            <a:r>
              <a:rPr lang="en-US" dirty="0"/>
              <a:t>Title and subhead only</a:t>
            </a:r>
          </a:p>
        </p:txBody>
      </p:sp>
      <p:sp>
        <p:nvSpPr>
          <p:cNvPr id="5" name="Slide Number Placeholder 4">
            <a:extLst>
              <a:ext uri="{FF2B5EF4-FFF2-40B4-BE49-F238E27FC236}">
                <a16:creationId xmlns:a16="http://schemas.microsoft.com/office/drawing/2014/main" id="{A951B0D9-31F1-45A3-AC7F-471CE915B097}"/>
              </a:ext>
            </a:extLst>
          </p:cNvPr>
          <p:cNvSpPr>
            <a:spLocks noGrp="1"/>
          </p:cNvSpPr>
          <p:nvPr>
            <p:ph type="sldNum" sz="quarter" idx="12"/>
          </p:nvPr>
        </p:nvSpPr>
        <p:spPr>
          <a:xfrm>
            <a:off x="11760200" y="6302375"/>
            <a:ext cx="431800" cy="365125"/>
          </a:xfrm>
          <a:prstGeom prst="rect">
            <a:avLst/>
          </a:prstGeom>
        </p:spPr>
        <p:txBody>
          <a:bodyPr bIns="45720"/>
          <a:lstStyle/>
          <a:p>
            <a:fld id="{B86CEE44-6F89-45AC-812A-88D538657E02}" type="slidenum">
              <a:rPr lang="en-US" smtClean="0"/>
              <a:t>‹#›</a:t>
            </a:fld>
            <a:endParaRPr lang="en-US"/>
          </a:p>
        </p:txBody>
      </p:sp>
      <p:sp>
        <p:nvSpPr>
          <p:cNvPr id="6" name="Text Placeholder 8">
            <a:extLst>
              <a:ext uri="{FF2B5EF4-FFF2-40B4-BE49-F238E27FC236}">
                <a16:creationId xmlns:a16="http://schemas.microsoft.com/office/drawing/2014/main" id="{E988556A-19BC-485F-98A8-5E757F4543A3}"/>
              </a:ext>
            </a:extLst>
          </p:cNvPr>
          <p:cNvSpPr>
            <a:spLocks noGrp="1"/>
          </p:cNvSpPr>
          <p:nvPr>
            <p:ph type="body" sz="quarter" idx="13" hasCustomPrompt="1"/>
          </p:nvPr>
        </p:nvSpPr>
        <p:spPr>
          <a:xfrm>
            <a:off x="381000" y="1295400"/>
            <a:ext cx="11430000" cy="481013"/>
          </a:xfrm>
        </p:spPr>
        <p:txBody>
          <a:bodyPr/>
          <a:lstStyle>
            <a:lvl1pPr>
              <a:buNone/>
              <a:defRPr>
                <a:latin typeface="Segoe UI Semibold" panose="020B0702040204020203" pitchFamily="34" charset="0"/>
                <a:cs typeface="Segoe UI Semibold" panose="020B0702040204020203" pitchFamily="34" charset="0"/>
              </a:defRPr>
            </a:lvl1pPr>
            <a:lvl2pPr>
              <a:buNone/>
              <a:defRPr/>
            </a:lvl2pPr>
            <a:lvl3pPr>
              <a:buNone/>
              <a:defRPr/>
            </a:lvl3pPr>
            <a:lvl4pPr>
              <a:buNone/>
              <a:defRPr/>
            </a:lvl4pPr>
            <a:lvl5pPr>
              <a:buNone/>
              <a:defRPr/>
            </a:lvl5pPr>
          </a:lstStyle>
          <a:p>
            <a:pPr lvl="0"/>
            <a:r>
              <a:rPr lang="en-US" dirty="0"/>
              <a:t>Click to edit subhead</a:t>
            </a:r>
          </a:p>
        </p:txBody>
      </p:sp>
      <p:sp>
        <p:nvSpPr>
          <p:cNvPr id="8" name="Text Placeholder 4">
            <a:extLst>
              <a:ext uri="{FF2B5EF4-FFF2-40B4-BE49-F238E27FC236}">
                <a16:creationId xmlns:a16="http://schemas.microsoft.com/office/drawing/2014/main" id="{8EF02686-00EE-4237-965E-C3A554674E2B}"/>
              </a:ext>
            </a:extLst>
          </p:cNvPr>
          <p:cNvSpPr>
            <a:spLocks noGrp="1"/>
          </p:cNvSpPr>
          <p:nvPr>
            <p:ph type="body" sz="quarter" idx="14" hasCustomPrompt="1"/>
          </p:nvPr>
        </p:nvSpPr>
        <p:spPr>
          <a:xfrm>
            <a:off x="1498600" y="6286500"/>
            <a:ext cx="10141857" cy="381000"/>
          </a:xfrm>
        </p:spPr>
        <p:txBody>
          <a:bodyPr anchor="b">
            <a:normAutofit/>
          </a:bodyPr>
          <a:lstStyle>
            <a:lvl1pPr>
              <a:buNone/>
              <a:defRPr lang="en-US" sz="900" kern="1200" dirty="0">
                <a:solidFill>
                  <a:schemeClr val="bg2"/>
                </a:solidFill>
                <a:latin typeface="+mn-lt"/>
                <a:ea typeface="+mn-ea"/>
                <a:cs typeface="+mn-cs"/>
              </a:defRPr>
            </a:lvl1pPr>
            <a:lvl2pPr>
              <a:buNone/>
              <a:defRPr sz="800"/>
            </a:lvl2pPr>
            <a:lvl3pPr>
              <a:buNone/>
              <a:defRPr sz="800"/>
            </a:lvl3pPr>
            <a:lvl4pPr>
              <a:buNone/>
              <a:defRPr sz="800"/>
            </a:lvl4pPr>
            <a:lvl5pPr>
              <a:buNone/>
              <a:defRPr sz="800"/>
            </a:lvl5pPr>
          </a:lstStyle>
          <a:p>
            <a:pPr lvl="0"/>
            <a:r>
              <a:rPr lang="en-US" dirty="0"/>
              <a:t>Source:</a:t>
            </a:r>
          </a:p>
        </p:txBody>
      </p:sp>
    </p:spTree>
    <p:extLst>
      <p:ext uri="{BB962C8B-B14F-4D97-AF65-F5344CB8AC3E}">
        <p14:creationId xmlns:p14="http://schemas.microsoft.com/office/powerpoint/2010/main" val="7958890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content, sidebar with call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7573F-3F6C-4D6A-896B-06837B541884}"/>
              </a:ext>
            </a:extLst>
          </p:cNvPr>
          <p:cNvSpPr>
            <a:spLocks noGrp="1"/>
          </p:cNvSpPr>
          <p:nvPr>
            <p:ph type="title"/>
          </p:nvPr>
        </p:nvSpPr>
        <p:spPr>
          <a:xfrm>
            <a:off x="381000" y="381000"/>
            <a:ext cx="6461760" cy="914400"/>
          </a:xfrm>
        </p:spPr>
        <p:txBody>
          <a:bodyPr/>
          <a:lstStyle/>
          <a:p>
            <a:r>
              <a:rPr lang="en-US"/>
              <a:t>Click to edit Master title style</a:t>
            </a:r>
            <a:endParaRPr lang="en-US" dirty="0"/>
          </a:p>
        </p:txBody>
      </p:sp>
      <p:sp>
        <p:nvSpPr>
          <p:cNvPr id="4" name="Slide Number Placeholder 3">
            <a:extLst>
              <a:ext uri="{FF2B5EF4-FFF2-40B4-BE49-F238E27FC236}">
                <a16:creationId xmlns:a16="http://schemas.microsoft.com/office/drawing/2014/main" id="{5800D127-8DB5-46F3-AF6E-5F3C36E25A5E}"/>
              </a:ext>
            </a:extLst>
          </p:cNvPr>
          <p:cNvSpPr>
            <a:spLocks noGrp="1"/>
          </p:cNvSpPr>
          <p:nvPr>
            <p:ph type="sldNum" sz="quarter" idx="11"/>
          </p:nvPr>
        </p:nvSpPr>
        <p:spPr/>
        <p:txBody>
          <a:bodyPr/>
          <a:lstStyle/>
          <a:p>
            <a:fld id="{B86CEE44-6F89-45AC-812A-88D538657E02}" type="slidenum">
              <a:rPr lang="en-US" smtClean="0"/>
              <a:pPr/>
              <a:t>‹#›</a:t>
            </a:fld>
            <a:endParaRPr lang="en-US" dirty="0"/>
          </a:p>
        </p:txBody>
      </p:sp>
      <p:sp>
        <p:nvSpPr>
          <p:cNvPr id="6" name="Picture Placeholder 6">
            <a:extLst>
              <a:ext uri="{FF2B5EF4-FFF2-40B4-BE49-F238E27FC236}">
                <a16:creationId xmlns:a16="http://schemas.microsoft.com/office/drawing/2014/main" id="{3F0EC7E9-2C2C-4DFE-A55D-D75802978A5F}"/>
              </a:ext>
            </a:extLst>
          </p:cNvPr>
          <p:cNvSpPr>
            <a:spLocks noGrp="1"/>
          </p:cNvSpPr>
          <p:nvPr>
            <p:ph type="pic" sz="quarter" idx="14"/>
          </p:nvPr>
        </p:nvSpPr>
        <p:spPr>
          <a:xfrm>
            <a:off x="7197090" y="365126"/>
            <a:ext cx="4564380" cy="5814694"/>
          </a:xfrm>
          <a:solidFill>
            <a:schemeClr val="bg1">
              <a:lumMod val="95000"/>
            </a:schemeClr>
          </a:solidFill>
        </p:spPr>
        <p:txBody>
          <a:bodyPr anchor="ctr"/>
          <a:lstStyle>
            <a:lvl1pPr algn="ctr">
              <a:defRPr/>
            </a:lvl1pPr>
          </a:lstStyle>
          <a:p>
            <a:r>
              <a:rPr lang="en-US"/>
              <a:t>Click icon to add picture</a:t>
            </a:r>
            <a:endParaRPr lang="en-US" dirty="0"/>
          </a:p>
        </p:txBody>
      </p:sp>
      <p:sp>
        <p:nvSpPr>
          <p:cNvPr id="7" name="Content Placeholder 9">
            <a:extLst>
              <a:ext uri="{FF2B5EF4-FFF2-40B4-BE49-F238E27FC236}">
                <a16:creationId xmlns:a16="http://schemas.microsoft.com/office/drawing/2014/main" id="{A4D46CE5-C10A-44A3-B8A4-273A2E0FBE68}"/>
              </a:ext>
            </a:extLst>
          </p:cNvPr>
          <p:cNvSpPr>
            <a:spLocks noGrp="1"/>
          </p:cNvSpPr>
          <p:nvPr>
            <p:ph sz="quarter" idx="15" hasCustomPrompt="1"/>
          </p:nvPr>
        </p:nvSpPr>
        <p:spPr>
          <a:xfrm>
            <a:off x="7623810" y="3529498"/>
            <a:ext cx="4137660" cy="2036237"/>
          </a:xfrm>
          <a:solidFill>
            <a:schemeClr val="bg1">
              <a:alpha val="89000"/>
            </a:schemeClr>
          </a:solidFill>
        </p:spPr>
        <p:txBody>
          <a:bodyPr vert="horz" lIns="365760" tIns="0" rIns="0" bIns="0" rtlCol="0" anchor="ctr">
            <a:noAutofit/>
          </a:bodyPr>
          <a:lstStyle>
            <a:lvl1pPr>
              <a:lnSpc>
                <a:spcPct val="100000"/>
              </a:lnSpc>
              <a:defRPr lang="en-US" sz="2000" b="0" kern="1200" dirty="0">
                <a:solidFill>
                  <a:schemeClr val="accent1"/>
                </a:solidFill>
                <a:latin typeface="Segoe UI Semibold" panose="020B0702040204020203" pitchFamily="34" charset="0"/>
                <a:ea typeface="+mn-ea"/>
                <a:cs typeface="Segoe UI Semibold" panose="020B0702040204020203" pitchFamily="34" charset="0"/>
              </a:defRPr>
            </a:lvl1pPr>
            <a:lvl2pPr marL="174625" indent="-174625">
              <a:lnSpc>
                <a:spcPct val="100000"/>
              </a:lnSpc>
              <a:defRPr lang="en-US" dirty="0">
                <a:latin typeface="+mj-lt"/>
              </a:defRPr>
            </a:lvl2pPr>
            <a:lvl3pPr marL="174625" indent="-174625">
              <a:lnSpc>
                <a:spcPct val="100000"/>
              </a:lnSpc>
              <a:defRPr lang="en-US" dirty="0">
                <a:latin typeface="+mj-lt"/>
              </a:defRPr>
            </a:lvl3pPr>
            <a:lvl4pPr marL="174625" indent="-174625">
              <a:lnSpc>
                <a:spcPct val="100000"/>
              </a:lnSpc>
              <a:defRPr lang="en-US" dirty="0">
                <a:latin typeface="+mj-lt"/>
              </a:defRPr>
            </a:lvl4pPr>
            <a:lvl5pPr marL="174625" indent="-174625">
              <a:lnSpc>
                <a:spcPct val="100000"/>
              </a:lnSpc>
              <a:defRPr lang="en-US" dirty="0">
                <a:latin typeface="+mj-lt"/>
              </a:defRPr>
            </a:lvl5pPr>
          </a:lstStyle>
          <a:p>
            <a:pPr marL="0" lvl="0" indent="0">
              <a:lnSpc>
                <a:spcPct val="120000"/>
              </a:lnSpc>
              <a:spcBef>
                <a:spcPts val="0"/>
              </a:spcBef>
              <a:buNone/>
            </a:pPr>
            <a:r>
              <a:rPr lang="en-US" dirty="0"/>
              <a:t>Edit Master text styles</a:t>
            </a:r>
          </a:p>
          <a:p>
            <a:pPr marL="0" lvl="1" indent="0">
              <a:lnSpc>
                <a:spcPct val="120000"/>
              </a:lnSpc>
              <a:spcBef>
                <a:spcPts val="0"/>
              </a:spcBef>
              <a:buNone/>
            </a:pPr>
            <a:r>
              <a:rPr lang="en-US" dirty="0"/>
              <a:t>Second level</a:t>
            </a:r>
          </a:p>
          <a:p>
            <a:pPr marL="0" lvl="2" indent="0">
              <a:lnSpc>
                <a:spcPct val="120000"/>
              </a:lnSpc>
              <a:spcBef>
                <a:spcPts val="0"/>
              </a:spcBef>
              <a:buNone/>
            </a:pPr>
            <a:r>
              <a:rPr lang="en-US" dirty="0"/>
              <a:t>Third level</a:t>
            </a:r>
          </a:p>
          <a:p>
            <a:pPr marL="0" lvl="3" indent="0">
              <a:lnSpc>
                <a:spcPct val="120000"/>
              </a:lnSpc>
              <a:spcBef>
                <a:spcPts val="0"/>
              </a:spcBef>
              <a:buNone/>
            </a:pPr>
            <a:r>
              <a:rPr lang="en-US" dirty="0"/>
              <a:t>Fourth level</a:t>
            </a:r>
          </a:p>
          <a:p>
            <a:pPr marL="0" lvl="4" indent="0">
              <a:lnSpc>
                <a:spcPct val="120000"/>
              </a:lnSpc>
              <a:spcBef>
                <a:spcPts val="0"/>
              </a:spcBef>
              <a:buNone/>
            </a:pPr>
            <a:r>
              <a:rPr lang="en-US" dirty="0"/>
              <a:t>Fifth level</a:t>
            </a:r>
          </a:p>
        </p:txBody>
      </p:sp>
      <p:sp>
        <p:nvSpPr>
          <p:cNvPr id="8" name="Rectangle 7">
            <a:extLst>
              <a:ext uri="{FF2B5EF4-FFF2-40B4-BE49-F238E27FC236}">
                <a16:creationId xmlns:a16="http://schemas.microsoft.com/office/drawing/2014/main" id="{FC9B560A-F45B-4CA0-8DE7-B694530FA4DB}"/>
              </a:ext>
            </a:extLst>
          </p:cNvPr>
          <p:cNvSpPr/>
          <p:nvPr userDrawn="1"/>
        </p:nvSpPr>
        <p:spPr>
          <a:xfrm>
            <a:off x="11757660" y="3528060"/>
            <a:ext cx="43434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3">
            <a:extLst>
              <a:ext uri="{FF2B5EF4-FFF2-40B4-BE49-F238E27FC236}">
                <a16:creationId xmlns:a16="http://schemas.microsoft.com/office/drawing/2014/main" id="{00318795-49AB-4478-AA6B-72A3945F3AEB}"/>
              </a:ext>
            </a:extLst>
          </p:cNvPr>
          <p:cNvSpPr>
            <a:spLocks noGrp="1"/>
          </p:cNvSpPr>
          <p:nvPr>
            <p:ph sz="half" idx="2"/>
          </p:nvPr>
        </p:nvSpPr>
        <p:spPr>
          <a:xfrm>
            <a:off x="381000" y="1849755"/>
            <a:ext cx="6484620" cy="40862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4">
            <a:extLst>
              <a:ext uri="{FF2B5EF4-FFF2-40B4-BE49-F238E27FC236}">
                <a16:creationId xmlns:a16="http://schemas.microsoft.com/office/drawing/2014/main" id="{9736675B-7C8E-4ED5-BF41-6591BDEDDF1B}"/>
              </a:ext>
            </a:extLst>
          </p:cNvPr>
          <p:cNvSpPr>
            <a:spLocks noGrp="1"/>
          </p:cNvSpPr>
          <p:nvPr>
            <p:ph type="body" sz="quarter" idx="13" hasCustomPrompt="1"/>
          </p:nvPr>
        </p:nvSpPr>
        <p:spPr>
          <a:xfrm>
            <a:off x="1498600" y="6286500"/>
            <a:ext cx="10141857" cy="381000"/>
          </a:xfrm>
        </p:spPr>
        <p:txBody>
          <a:bodyPr anchor="b">
            <a:normAutofit/>
          </a:bodyPr>
          <a:lstStyle>
            <a:lvl1pPr>
              <a:buNone/>
              <a:defRPr lang="en-US" sz="900" kern="1200" dirty="0">
                <a:solidFill>
                  <a:schemeClr val="accent3"/>
                </a:solidFill>
                <a:latin typeface="+mn-lt"/>
                <a:ea typeface="+mn-ea"/>
                <a:cs typeface="+mn-cs"/>
              </a:defRPr>
            </a:lvl1pPr>
            <a:lvl2pPr>
              <a:buNone/>
              <a:defRPr sz="800"/>
            </a:lvl2pPr>
            <a:lvl3pPr>
              <a:buNone/>
              <a:defRPr sz="800"/>
            </a:lvl3pPr>
            <a:lvl4pPr>
              <a:buNone/>
              <a:defRPr sz="800"/>
            </a:lvl4pPr>
            <a:lvl5pPr>
              <a:buNone/>
              <a:defRPr sz="800"/>
            </a:lvl5pPr>
          </a:lstStyle>
          <a:p>
            <a:pPr lvl="0"/>
            <a:r>
              <a:rPr lang="en-US" dirty="0"/>
              <a:t>Source:</a:t>
            </a:r>
          </a:p>
        </p:txBody>
      </p:sp>
    </p:spTree>
    <p:extLst>
      <p:ext uri="{BB962C8B-B14F-4D97-AF65-F5344CB8AC3E}">
        <p14:creationId xmlns:p14="http://schemas.microsoft.com/office/powerpoint/2010/main" val="8135892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arge callout with imag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D8D0040-6E8A-4DF4-B5FA-6C1241EC321F}"/>
              </a:ext>
            </a:extLst>
          </p:cNvPr>
          <p:cNvSpPr/>
          <p:nvPr userDrawn="1"/>
        </p:nvSpPr>
        <p:spPr>
          <a:xfrm>
            <a:off x="0" y="5857875"/>
            <a:ext cx="2076450" cy="1000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icture Placeholder 14">
            <a:extLst>
              <a:ext uri="{FF2B5EF4-FFF2-40B4-BE49-F238E27FC236}">
                <a16:creationId xmlns:a16="http://schemas.microsoft.com/office/drawing/2014/main" id="{4FD4F85C-64C4-439C-B06C-080ACE29843C}"/>
              </a:ext>
            </a:extLst>
          </p:cNvPr>
          <p:cNvSpPr>
            <a:spLocks noGrp="1"/>
          </p:cNvSpPr>
          <p:nvPr>
            <p:ph type="pic" sz="quarter" idx="12"/>
          </p:nvPr>
        </p:nvSpPr>
        <p:spPr>
          <a:xfrm>
            <a:off x="388620" y="373381"/>
            <a:ext cx="11406823" cy="6050279"/>
          </a:xfrm>
          <a:solidFill>
            <a:schemeClr val="bg1">
              <a:lumMod val="95000"/>
            </a:schemeClr>
          </a:solidFill>
        </p:spPr>
        <p:txBody>
          <a:bodyPr/>
          <a:lstStyle/>
          <a:p>
            <a:r>
              <a:rPr lang="en-US"/>
              <a:t>Click icon to add picture</a:t>
            </a:r>
          </a:p>
        </p:txBody>
      </p:sp>
      <p:sp>
        <p:nvSpPr>
          <p:cNvPr id="6" name="Freeform: Shape 5">
            <a:extLst>
              <a:ext uri="{FF2B5EF4-FFF2-40B4-BE49-F238E27FC236}">
                <a16:creationId xmlns:a16="http://schemas.microsoft.com/office/drawing/2014/main" id="{936BB980-2D58-4B09-BBEB-7B70D5303E06}"/>
              </a:ext>
            </a:extLst>
          </p:cNvPr>
          <p:cNvSpPr/>
          <p:nvPr userDrawn="1"/>
        </p:nvSpPr>
        <p:spPr>
          <a:xfrm rot="16200000">
            <a:off x="2667000" y="-2667000"/>
            <a:ext cx="6858000" cy="12192000"/>
          </a:xfrm>
          <a:custGeom>
            <a:avLst/>
            <a:gdLst>
              <a:gd name="connsiteX0" fmla="*/ 6477000 w 6858000"/>
              <a:gd name="connsiteY0" fmla="*/ 381000 h 12192000"/>
              <a:gd name="connsiteX1" fmla="*/ 381000 w 6858000"/>
              <a:gd name="connsiteY1" fmla="*/ 381000 h 12192000"/>
              <a:gd name="connsiteX2" fmla="*/ 381000 w 6858000"/>
              <a:gd name="connsiteY2" fmla="*/ 11811000 h 12192000"/>
              <a:gd name="connsiteX3" fmla="*/ 6477000 w 6858000"/>
              <a:gd name="connsiteY3" fmla="*/ 11811000 h 12192000"/>
              <a:gd name="connsiteX4" fmla="*/ 6858000 w 6858000"/>
              <a:gd name="connsiteY4" fmla="*/ 1 h 12192000"/>
              <a:gd name="connsiteX5" fmla="*/ 6858000 w 6858000"/>
              <a:gd name="connsiteY5" fmla="*/ 12192000 h 12192000"/>
              <a:gd name="connsiteX6" fmla="*/ 6766560 w 6858000"/>
              <a:gd name="connsiteY6" fmla="*/ 12192000 h 12192000"/>
              <a:gd name="connsiteX7" fmla="*/ 6477000 w 6858000"/>
              <a:gd name="connsiteY7" fmla="*/ 12192000 h 12192000"/>
              <a:gd name="connsiteX8" fmla="*/ 381000 w 6858000"/>
              <a:gd name="connsiteY8" fmla="*/ 12192000 h 12192000"/>
              <a:gd name="connsiteX9" fmla="*/ 0 w 6858000"/>
              <a:gd name="connsiteY9" fmla="*/ 12192000 h 12192000"/>
              <a:gd name="connsiteX10" fmla="*/ 0 w 6858000"/>
              <a:gd name="connsiteY10" fmla="*/ 11811000 h 12192000"/>
              <a:gd name="connsiteX11" fmla="*/ 0 w 6858000"/>
              <a:gd name="connsiteY11" fmla="*/ 381000 h 12192000"/>
              <a:gd name="connsiteX12" fmla="*/ 0 w 6858000"/>
              <a:gd name="connsiteY12" fmla="*/ 0 h 12192000"/>
              <a:gd name="connsiteX13" fmla="*/ 0 w 6858000"/>
              <a:gd name="connsiteY13" fmla="*/ 0 h 12192000"/>
              <a:gd name="connsiteX14" fmla="*/ 6766560 w 6858000"/>
              <a:gd name="connsiteY14" fmla="*/ 0 h 12192000"/>
              <a:gd name="connsiteX15" fmla="*/ 6766560 w 6858000"/>
              <a:gd name="connsiteY15" fmla="*/ 1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58000" h="12192000">
                <a:moveTo>
                  <a:pt x="6477000" y="381000"/>
                </a:moveTo>
                <a:lnTo>
                  <a:pt x="381000" y="381000"/>
                </a:lnTo>
                <a:lnTo>
                  <a:pt x="381000" y="11811000"/>
                </a:lnTo>
                <a:lnTo>
                  <a:pt x="6477000" y="11811000"/>
                </a:lnTo>
                <a:close/>
                <a:moveTo>
                  <a:pt x="6858000" y="1"/>
                </a:moveTo>
                <a:lnTo>
                  <a:pt x="6858000" y="12192000"/>
                </a:lnTo>
                <a:lnTo>
                  <a:pt x="6766560" y="12192000"/>
                </a:lnTo>
                <a:lnTo>
                  <a:pt x="6477000" y="12192000"/>
                </a:lnTo>
                <a:lnTo>
                  <a:pt x="381000" y="12192000"/>
                </a:lnTo>
                <a:lnTo>
                  <a:pt x="0" y="12192000"/>
                </a:lnTo>
                <a:lnTo>
                  <a:pt x="0" y="11811000"/>
                </a:lnTo>
                <a:lnTo>
                  <a:pt x="0" y="381000"/>
                </a:lnTo>
                <a:lnTo>
                  <a:pt x="0" y="0"/>
                </a:lnTo>
                <a:lnTo>
                  <a:pt x="0" y="0"/>
                </a:lnTo>
                <a:lnTo>
                  <a:pt x="6766560" y="0"/>
                </a:lnTo>
                <a:lnTo>
                  <a:pt x="6766560"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17">
            <a:extLst>
              <a:ext uri="{FF2B5EF4-FFF2-40B4-BE49-F238E27FC236}">
                <a16:creationId xmlns:a16="http://schemas.microsoft.com/office/drawing/2014/main" id="{ECB5CB97-1727-4BCC-B20D-5B73AE9571FE}"/>
              </a:ext>
            </a:extLst>
          </p:cNvPr>
          <p:cNvSpPr>
            <a:spLocks noGrp="1"/>
          </p:cNvSpPr>
          <p:nvPr>
            <p:ph type="body" sz="quarter" idx="13"/>
          </p:nvPr>
        </p:nvSpPr>
        <p:spPr>
          <a:xfrm>
            <a:off x="761365" y="939961"/>
            <a:ext cx="5296535" cy="4809744"/>
          </a:xfrm>
          <a:solidFill>
            <a:schemeClr val="bg1">
              <a:alpha val="89000"/>
            </a:schemeClr>
          </a:solidFill>
        </p:spPr>
        <p:txBody>
          <a:bodyPr lIns="640080" anchor="ctr"/>
          <a:lstStyle>
            <a:lvl1pPr marL="0" indent="0">
              <a:buNone/>
              <a:tabLst/>
              <a:defRPr sz="4000">
                <a:solidFill>
                  <a:schemeClr val="accent1"/>
                </a:solidFill>
                <a:latin typeface="Segoe UI Light" panose="020B0502040204020203" pitchFamily="34" charset="0"/>
                <a:cs typeface="Segoe UI Light" panose="020B0502040204020203" pitchFamily="34" charset="0"/>
              </a:defRPr>
            </a:lvl1pPr>
            <a:lvl2pPr marL="0" indent="0">
              <a:buNone/>
              <a:tabLst/>
              <a:defRPr sz="2400">
                <a:solidFill>
                  <a:schemeClr val="accent1"/>
                </a:solidFill>
                <a:latin typeface="Segoe UI Semibold" panose="020B0702040204020203" pitchFamily="34" charset="0"/>
                <a:cs typeface="Segoe UI Semibold" panose="020B0702040204020203" pitchFamily="34" charset="0"/>
              </a:defRPr>
            </a:lvl2pPr>
            <a:lvl3pPr marL="0" indent="0">
              <a:spcBef>
                <a:spcPts val="3000"/>
              </a:spcBef>
              <a:buNone/>
              <a:tabLst/>
              <a:defRPr sz="1800">
                <a:solidFill>
                  <a:schemeClr val="accent1"/>
                </a:solidFill>
              </a:defRPr>
            </a:lvl3pPr>
            <a:lvl4pPr marL="0" indent="0">
              <a:tabLst/>
              <a:defRPr/>
            </a:lvl4pPr>
            <a:lvl5pPr marL="0" indent="0">
              <a:tabLst/>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3784502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genda image sidebar">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BD15BD8F-81AE-4CE6-9719-32BA6C35C1D4}"/>
              </a:ext>
            </a:extLst>
          </p:cNvPr>
          <p:cNvSpPr>
            <a:spLocks noGrp="1"/>
          </p:cNvSpPr>
          <p:nvPr>
            <p:ph type="pic" sz="quarter" idx="14"/>
          </p:nvPr>
        </p:nvSpPr>
        <p:spPr>
          <a:xfrm>
            <a:off x="380995" y="370333"/>
            <a:ext cx="4838705" cy="5824727"/>
          </a:xfrm>
          <a:solidFill>
            <a:schemeClr val="bg1">
              <a:lumMod val="95000"/>
            </a:schemeClr>
          </a:solidFill>
        </p:spPr>
        <p:txBody>
          <a:bodyPr/>
          <a:lstStyle/>
          <a:p>
            <a:r>
              <a:rPr lang="en-US"/>
              <a:t>Click icon to add picture</a:t>
            </a:r>
          </a:p>
        </p:txBody>
      </p:sp>
      <p:sp>
        <p:nvSpPr>
          <p:cNvPr id="4" name="Slide Number Placeholder 3">
            <a:extLst>
              <a:ext uri="{FF2B5EF4-FFF2-40B4-BE49-F238E27FC236}">
                <a16:creationId xmlns:a16="http://schemas.microsoft.com/office/drawing/2014/main" id="{7BE9E1ED-A07B-4DDB-A683-F1E12A2C9A44}"/>
              </a:ext>
            </a:extLst>
          </p:cNvPr>
          <p:cNvSpPr>
            <a:spLocks noGrp="1"/>
          </p:cNvSpPr>
          <p:nvPr>
            <p:ph type="sldNum" sz="quarter" idx="12"/>
          </p:nvPr>
        </p:nvSpPr>
        <p:spPr>
          <a:xfrm>
            <a:off x="11760200" y="6302375"/>
            <a:ext cx="431800" cy="365125"/>
          </a:xfrm>
          <a:prstGeom prst="rect">
            <a:avLst/>
          </a:prstGeom>
        </p:spPr>
        <p:txBody>
          <a:bodyPr/>
          <a:lstStyle/>
          <a:p>
            <a:fld id="{B86CEE44-6F89-45AC-812A-88D538657E02}" type="slidenum">
              <a:rPr lang="en-US" smtClean="0"/>
              <a:t>‹#›</a:t>
            </a:fld>
            <a:endParaRPr lang="en-US"/>
          </a:p>
        </p:txBody>
      </p:sp>
      <p:grpSp>
        <p:nvGrpSpPr>
          <p:cNvPr id="9" name="Group 8">
            <a:extLst>
              <a:ext uri="{FF2B5EF4-FFF2-40B4-BE49-F238E27FC236}">
                <a16:creationId xmlns:a16="http://schemas.microsoft.com/office/drawing/2014/main" id="{E31AA1D0-F48E-41AF-B30B-7D9983EAF474}"/>
              </a:ext>
            </a:extLst>
          </p:cNvPr>
          <p:cNvGrpSpPr/>
          <p:nvPr/>
        </p:nvGrpSpPr>
        <p:grpSpPr>
          <a:xfrm>
            <a:off x="0" y="4039564"/>
            <a:ext cx="763833" cy="1827450"/>
            <a:chOff x="0" y="978061"/>
            <a:chExt cx="943662" cy="4172673"/>
          </a:xfrm>
          <a:solidFill>
            <a:schemeClr val="accent4"/>
          </a:solidFill>
        </p:grpSpPr>
        <p:sp>
          <p:nvSpPr>
            <p:cNvPr id="10" name="Rectangle 9">
              <a:extLst>
                <a:ext uri="{FF2B5EF4-FFF2-40B4-BE49-F238E27FC236}">
                  <a16:creationId xmlns:a16="http://schemas.microsoft.com/office/drawing/2014/main" id="{DAE019D1-4897-4ECF-AF34-1D666991AD5D}"/>
                </a:ext>
              </a:extLst>
            </p:cNvPr>
            <p:cNvSpPr/>
            <p:nvPr/>
          </p:nvSpPr>
          <p:spPr>
            <a:xfrm>
              <a:off x="0" y="978061"/>
              <a:ext cx="474562" cy="417267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BE32B16-B172-403B-BAE7-55EFF2B759F3}"/>
                </a:ext>
              </a:extLst>
            </p:cNvPr>
            <p:cNvSpPr/>
            <p:nvPr/>
          </p:nvSpPr>
          <p:spPr>
            <a:xfrm>
              <a:off x="469100" y="978061"/>
              <a:ext cx="474562" cy="4172673"/>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Placeholder 14">
            <a:extLst>
              <a:ext uri="{FF2B5EF4-FFF2-40B4-BE49-F238E27FC236}">
                <a16:creationId xmlns:a16="http://schemas.microsoft.com/office/drawing/2014/main" id="{E0D24718-E740-4086-9C22-05FDF07927BE}"/>
              </a:ext>
            </a:extLst>
          </p:cNvPr>
          <p:cNvSpPr>
            <a:spLocks noGrp="1"/>
          </p:cNvSpPr>
          <p:nvPr>
            <p:ph type="body" sz="quarter" idx="15" hasCustomPrompt="1"/>
          </p:nvPr>
        </p:nvSpPr>
        <p:spPr>
          <a:xfrm>
            <a:off x="753745" y="4038214"/>
            <a:ext cx="4176395" cy="1828800"/>
          </a:xfrm>
          <a:solidFill>
            <a:schemeClr val="bg1">
              <a:alpha val="89000"/>
            </a:schemeClr>
          </a:solidFill>
        </p:spPr>
        <p:txBody>
          <a:bodyPr lIns="548640" bIns="91440" anchor="ctr">
            <a:noAutofit/>
          </a:bodyPr>
          <a:lstStyle>
            <a:lvl1pPr marL="0" indent="0">
              <a:buNone/>
              <a:tabLst/>
              <a:defRPr sz="6600">
                <a:solidFill>
                  <a:schemeClr val="accent1"/>
                </a:solidFill>
                <a:latin typeface="Segoe UI Light" panose="020B0502040204020203" pitchFamily="34" charset="0"/>
                <a:cs typeface="Segoe UI Light" panose="020B0502040204020203" pitchFamily="34" charset="0"/>
              </a:defRPr>
            </a:lvl1pPr>
          </a:lstStyle>
          <a:p>
            <a:pPr lvl="0"/>
            <a:r>
              <a:rPr lang="en-US" dirty="0"/>
              <a:t>Agenda</a:t>
            </a:r>
          </a:p>
        </p:txBody>
      </p:sp>
    </p:spTree>
    <p:extLst>
      <p:ext uri="{BB962C8B-B14F-4D97-AF65-F5344CB8AC3E}">
        <p14:creationId xmlns:p14="http://schemas.microsoft.com/office/powerpoint/2010/main" val="2077989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reaker slide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4A0584A-01C1-41C7-B139-67163F52A765}"/>
              </a:ext>
            </a:extLst>
          </p:cNvPr>
          <p:cNvSpPr/>
          <p:nvPr userDrawn="1"/>
        </p:nvSpPr>
        <p:spPr>
          <a:xfrm>
            <a:off x="-1" y="0"/>
            <a:ext cx="649877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B8D0DFC-EC16-4D24-ACA6-D8D94138136F}"/>
              </a:ext>
            </a:extLst>
          </p:cNvPr>
          <p:cNvSpPr/>
          <p:nvPr userDrawn="1"/>
        </p:nvSpPr>
        <p:spPr>
          <a:xfrm>
            <a:off x="6498771" y="0"/>
            <a:ext cx="1066800" cy="6858000"/>
          </a:xfrm>
          <a:prstGeom prst="rect">
            <a:avLst/>
          </a:prstGeom>
          <a:solidFill>
            <a:schemeClr val="accent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75F8E0-5C9F-4280-99EC-422518C62E64}"/>
              </a:ext>
            </a:extLst>
          </p:cNvPr>
          <p:cNvSpPr/>
          <p:nvPr userDrawn="1"/>
        </p:nvSpPr>
        <p:spPr>
          <a:xfrm>
            <a:off x="7565571" y="0"/>
            <a:ext cx="1066800" cy="6858000"/>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68C950-AB0A-40DD-A0BB-7168500366FE}"/>
              </a:ext>
            </a:extLst>
          </p:cNvPr>
          <p:cNvSpPr>
            <a:spLocks noGrp="1"/>
          </p:cNvSpPr>
          <p:nvPr>
            <p:ph type="title" hasCustomPrompt="1"/>
          </p:nvPr>
        </p:nvSpPr>
        <p:spPr>
          <a:xfrm>
            <a:off x="381000" y="1709739"/>
            <a:ext cx="5715000" cy="2252662"/>
          </a:xfrm>
        </p:spPr>
        <p:txBody>
          <a:bodyPr anchor="b"/>
          <a:lstStyle>
            <a:lvl1pPr>
              <a:defRPr lang="en-US" sz="6000" kern="1200" dirty="0">
                <a:solidFill>
                  <a:schemeClr val="bg1"/>
                </a:solidFill>
                <a:latin typeface="Segoe UI Light" panose="020B0502040204020203" pitchFamily="34" charset="0"/>
                <a:ea typeface="+mj-ea"/>
                <a:cs typeface="Segoe UI Light" panose="020B0502040204020203" pitchFamily="34" charset="0"/>
              </a:defRPr>
            </a:lvl1pPr>
          </a:lstStyle>
          <a:p>
            <a:r>
              <a:rPr lang="en-US" dirty="0"/>
              <a:t>Breaker 2</a:t>
            </a:r>
          </a:p>
        </p:txBody>
      </p:sp>
      <p:sp>
        <p:nvSpPr>
          <p:cNvPr id="11" name="Slide Number Placeholder 10">
            <a:extLst>
              <a:ext uri="{FF2B5EF4-FFF2-40B4-BE49-F238E27FC236}">
                <a16:creationId xmlns:a16="http://schemas.microsoft.com/office/drawing/2014/main" id="{9AACFBDF-F09F-4562-80A0-41B67584F17C}"/>
              </a:ext>
            </a:extLst>
          </p:cNvPr>
          <p:cNvSpPr>
            <a:spLocks noGrp="1"/>
          </p:cNvSpPr>
          <p:nvPr>
            <p:ph type="sldNum" sz="quarter" idx="11"/>
          </p:nvPr>
        </p:nvSpPr>
        <p:spPr>
          <a:xfrm>
            <a:off x="11760200" y="6302375"/>
            <a:ext cx="431800" cy="365125"/>
          </a:xfrm>
          <a:prstGeom prst="rect">
            <a:avLst/>
          </a:prstGeom>
        </p:spPr>
        <p:txBody>
          <a:bodyPr/>
          <a:lstStyle/>
          <a:p>
            <a:fld id="{B86CEE44-6F89-45AC-812A-88D538657E02}" type="slidenum">
              <a:rPr lang="en-US" smtClean="0"/>
              <a:pPr/>
              <a:t>‹#›</a:t>
            </a:fld>
            <a:endParaRPr lang="en-US" dirty="0"/>
          </a:p>
        </p:txBody>
      </p:sp>
      <p:grpSp>
        <p:nvGrpSpPr>
          <p:cNvPr id="15" name="Group 14">
            <a:extLst>
              <a:ext uri="{FF2B5EF4-FFF2-40B4-BE49-F238E27FC236}">
                <a16:creationId xmlns:a16="http://schemas.microsoft.com/office/drawing/2014/main" id="{D3B87D61-345A-4840-AE72-A646A2F62A77}"/>
              </a:ext>
            </a:extLst>
          </p:cNvPr>
          <p:cNvGrpSpPr/>
          <p:nvPr userDrawn="1"/>
        </p:nvGrpSpPr>
        <p:grpSpPr>
          <a:xfrm>
            <a:off x="434092" y="6375932"/>
            <a:ext cx="922268" cy="216078"/>
            <a:chOff x="-5642843" y="1366240"/>
            <a:chExt cx="5305426" cy="1243013"/>
          </a:xfrm>
          <a:solidFill>
            <a:schemeClr val="bg1"/>
          </a:solidFill>
        </p:grpSpPr>
        <p:sp>
          <p:nvSpPr>
            <p:cNvPr id="16" name="Freeform 5">
              <a:extLst>
                <a:ext uri="{FF2B5EF4-FFF2-40B4-BE49-F238E27FC236}">
                  <a16:creationId xmlns:a16="http://schemas.microsoft.com/office/drawing/2014/main" id="{DC588101-96F5-4181-8D8C-AAD9D5235EE3}"/>
                </a:ext>
              </a:extLst>
            </p:cNvPr>
            <p:cNvSpPr>
              <a:spLocks noEditPoints="1"/>
            </p:cNvSpPr>
            <p:nvPr userDrawn="1"/>
          </p:nvSpPr>
          <p:spPr bwMode="auto">
            <a:xfrm>
              <a:off x="-4385543" y="1366240"/>
              <a:ext cx="600075" cy="598488"/>
            </a:xfrm>
            <a:custGeom>
              <a:avLst/>
              <a:gdLst>
                <a:gd name="T0" fmla="*/ 80 w 160"/>
                <a:gd name="T1" fmla="*/ 0 h 159"/>
                <a:gd name="T2" fmla="*/ 130 w 160"/>
                <a:gd name="T3" fmla="*/ 18 h 159"/>
                <a:gd name="T4" fmla="*/ 30 w 160"/>
                <a:gd name="T5" fmla="*/ 18 h 159"/>
                <a:gd name="T6" fmla="*/ 80 w 160"/>
                <a:gd name="T7" fmla="*/ 0 h 159"/>
                <a:gd name="T8" fmla="*/ 146 w 160"/>
                <a:gd name="T9" fmla="*/ 36 h 159"/>
                <a:gd name="T10" fmla="*/ 155 w 160"/>
                <a:gd name="T11" fmla="*/ 53 h 159"/>
                <a:gd name="T12" fmla="*/ 5 w 160"/>
                <a:gd name="T13" fmla="*/ 53 h 159"/>
                <a:gd name="T14" fmla="*/ 13 w 160"/>
                <a:gd name="T15" fmla="*/ 36 h 159"/>
                <a:gd name="T16" fmla="*/ 146 w 160"/>
                <a:gd name="T17" fmla="*/ 36 h 159"/>
                <a:gd name="T18" fmla="*/ 159 w 160"/>
                <a:gd name="T19" fmla="*/ 71 h 159"/>
                <a:gd name="T20" fmla="*/ 160 w 160"/>
                <a:gd name="T21" fmla="*/ 80 h 159"/>
                <a:gd name="T22" fmla="*/ 159 w 160"/>
                <a:gd name="T23" fmla="*/ 88 h 159"/>
                <a:gd name="T24" fmla="*/ 0 w 160"/>
                <a:gd name="T25" fmla="*/ 88 h 159"/>
                <a:gd name="T26" fmla="*/ 0 w 160"/>
                <a:gd name="T27" fmla="*/ 80 h 159"/>
                <a:gd name="T28" fmla="*/ 0 w 160"/>
                <a:gd name="T29" fmla="*/ 71 h 159"/>
                <a:gd name="T30" fmla="*/ 159 w 160"/>
                <a:gd name="T31" fmla="*/ 71 h 159"/>
                <a:gd name="T32" fmla="*/ 155 w 160"/>
                <a:gd name="T33" fmla="*/ 106 h 159"/>
                <a:gd name="T34" fmla="*/ 147 w 160"/>
                <a:gd name="T35" fmla="*/ 123 h 159"/>
                <a:gd name="T36" fmla="*/ 13 w 160"/>
                <a:gd name="T37" fmla="*/ 123 h 159"/>
                <a:gd name="T38" fmla="*/ 5 w 160"/>
                <a:gd name="T39" fmla="*/ 106 h 159"/>
                <a:gd name="T40" fmla="*/ 155 w 160"/>
                <a:gd name="T41" fmla="*/ 106 h 159"/>
                <a:gd name="T42" fmla="*/ 130 w 160"/>
                <a:gd name="T43" fmla="*/ 141 h 159"/>
                <a:gd name="T44" fmla="*/ 80 w 160"/>
                <a:gd name="T45" fmla="*/ 159 h 159"/>
                <a:gd name="T46" fmla="*/ 29 w 160"/>
                <a:gd name="T47" fmla="*/ 141 h 159"/>
                <a:gd name="T48" fmla="*/ 130 w 160"/>
                <a:gd name="T49" fmla="*/ 141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59">
                  <a:moveTo>
                    <a:pt x="80" y="0"/>
                  </a:moveTo>
                  <a:cubicBezTo>
                    <a:pt x="99" y="0"/>
                    <a:pt x="116" y="7"/>
                    <a:pt x="130" y="18"/>
                  </a:cubicBezTo>
                  <a:cubicBezTo>
                    <a:pt x="30" y="18"/>
                    <a:pt x="30" y="18"/>
                    <a:pt x="30" y="18"/>
                  </a:cubicBezTo>
                  <a:cubicBezTo>
                    <a:pt x="43" y="7"/>
                    <a:pt x="61" y="0"/>
                    <a:pt x="80" y="0"/>
                  </a:cubicBezTo>
                  <a:close/>
                  <a:moveTo>
                    <a:pt x="146" y="36"/>
                  </a:moveTo>
                  <a:cubicBezTo>
                    <a:pt x="150" y="41"/>
                    <a:pt x="153" y="47"/>
                    <a:pt x="155" y="53"/>
                  </a:cubicBezTo>
                  <a:cubicBezTo>
                    <a:pt x="5" y="53"/>
                    <a:pt x="5" y="53"/>
                    <a:pt x="5" y="53"/>
                  </a:cubicBezTo>
                  <a:cubicBezTo>
                    <a:pt x="7" y="47"/>
                    <a:pt x="10" y="41"/>
                    <a:pt x="13" y="36"/>
                  </a:cubicBezTo>
                  <a:cubicBezTo>
                    <a:pt x="146" y="36"/>
                    <a:pt x="146" y="36"/>
                    <a:pt x="146" y="36"/>
                  </a:cubicBezTo>
                  <a:close/>
                  <a:moveTo>
                    <a:pt x="159" y="71"/>
                  </a:moveTo>
                  <a:cubicBezTo>
                    <a:pt x="160" y="74"/>
                    <a:pt x="160" y="77"/>
                    <a:pt x="160" y="80"/>
                  </a:cubicBezTo>
                  <a:cubicBezTo>
                    <a:pt x="160" y="83"/>
                    <a:pt x="160" y="86"/>
                    <a:pt x="159" y="88"/>
                  </a:cubicBezTo>
                  <a:cubicBezTo>
                    <a:pt x="0" y="88"/>
                    <a:pt x="0" y="88"/>
                    <a:pt x="0" y="88"/>
                  </a:cubicBezTo>
                  <a:cubicBezTo>
                    <a:pt x="0" y="86"/>
                    <a:pt x="0" y="83"/>
                    <a:pt x="0" y="80"/>
                  </a:cubicBezTo>
                  <a:cubicBezTo>
                    <a:pt x="0" y="77"/>
                    <a:pt x="0" y="74"/>
                    <a:pt x="0" y="71"/>
                  </a:cubicBezTo>
                  <a:cubicBezTo>
                    <a:pt x="159" y="71"/>
                    <a:pt x="159" y="71"/>
                    <a:pt x="159" y="71"/>
                  </a:cubicBezTo>
                  <a:close/>
                  <a:moveTo>
                    <a:pt x="155" y="106"/>
                  </a:moveTo>
                  <a:cubicBezTo>
                    <a:pt x="153" y="112"/>
                    <a:pt x="150" y="118"/>
                    <a:pt x="147" y="123"/>
                  </a:cubicBezTo>
                  <a:cubicBezTo>
                    <a:pt x="13" y="123"/>
                    <a:pt x="13" y="123"/>
                    <a:pt x="13" y="123"/>
                  </a:cubicBezTo>
                  <a:cubicBezTo>
                    <a:pt x="10" y="118"/>
                    <a:pt x="7" y="112"/>
                    <a:pt x="5" y="106"/>
                  </a:cubicBezTo>
                  <a:cubicBezTo>
                    <a:pt x="155" y="106"/>
                    <a:pt x="155" y="106"/>
                    <a:pt x="155" y="106"/>
                  </a:cubicBezTo>
                  <a:close/>
                  <a:moveTo>
                    <a:pt x="130" y="141"/>
                  </a:moveTo>
                  <a:cubicBezTo>
                    <a:pt x="117" y="153"/>
                    <a:pt x="99" y="159"/>
                    <a:pt x="80" y="159"/>
                  </a:cubicBezTo>
                  <a:cubicBezTo>
                    <a:pt x="61" y="159"/>
                    <a:pt x="43" y="153"/>
                    <a:pt x="29" y="141"/>
                  </a:cubicBezTo>
                  <a:lnTo>
                    <a:pt x="130"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3200"/>
            </a:p>
          </p:txBody>
        </p:sp>
        <p:sp>
          <p:nvSpPr>
            <p:cNvPr id="17" name="Freeform 6">
              <a:extLst>
                <a:ext uri="{FF2B5EF4-FFF2-40B4-BE49-F238E27FC236}">
                  <a16:creationId xmlns:a16="http://schemas.microsoft.com/office/drawing/2014/main" id="{A82A86CE-F0F1-48EB-8302-5989C3A2A39D}"/>
                </a:ext>
              </a:extLst>
            </p:cNvPr>
            <p:cNvSpPr>
              <a:spLocks noEditPoints="1"/>
            </p:cNvSpPr>
            <p:nvPr userDrawn="1"/>
          </p:nvSpPr>
          <p:spPr bwMode="auto">
            <a:xfrm>
              <a:off x="-5642843" y="1761528"/>
              <a:ext cx="1036638" cy="809625"/>
            </a:xfrm>
            <a:custGeom>
              <a:avLst/>
              <a:gdLst>
                <a:gd name="T0" fmla="*/ 0 w 277"/>
                <a:gd name="T1" fmla="*/ 215 h 215"/>
                <a:gd name="T2" fmla="*/ 0 w 277"/>
                <a:gd name="T3" fmla="*/ 0 h 215"/>
                <a:gd name="T4" fmla="*/ 137 w 277"/>
                <a:gd name="T5" fmla="*/ 0 h 215"/>
                <a:gd name="T6" fmla="*/ 178 w 277"/>
                <a:gd name="T7" fmla="*/ 99 h 215"/>
                <a:gd name="T8" fmla="*/ 137 w 277"/>
                <a:gd name="T9" fmla="*/ 215 h 215"/>
                <a:gd name="T10" fmla="*/ 0 w 277"/>
                <a:gd name="T11" fmla="*/ 215 h 215"/>
                <a:gd name="T12" fmla="*/ 50 w 277"/>
                <a:gd name="T13" fmla="*/ 91 h 215"/>
                <a:gd name="T14" fmla="*/ 104 w 277"/>
                <a:gd name="T15" fmla="*/ 91 h 215"/>
                <a:gd name="T16" fmla="*/ 137 w 277"/>
                <a:gd name="T17" fmla="*/ 22 h 215"/>
                <a:gd name="T18" fmla="*/ 50 w 277"/>
                <a:gd name="T19" fmla="*/ 22 h 215"/>
                <a:gd name="T20" fmla="*/ 50 w 277"/>
                <a:gd name="T21" fmla="*/ 91 h 215"/>
                <a:gd name="T22" fmla="*/ 50 w 277"/>
                <a:gd name="T23" fmla="*/ 193 h 215"/>
                <a:gd name="T24" fmla="*/ 114 w 277"/>
                <a:gd name="T25" fmla="*/ 193 h 215"/>
                <a:gd name="T26" fmla="*/ 137 w 277"/>
                <a:gd name="T27" fmla="*/ 109 h 215"/>
                <a:gd name="T28" fmla="*/ 50 w 277"/>
                <a:gd name="T29" fmla="*/ 109 h 215"/>
                <a:gd name="T30" fmla="*/ 50 w 277"/>
                <a:gd name="T31" fmla="*/ 193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7" h="215">
                  <a:moveTo>
                    <a:pt x="0" y="215"/>
                  </a:moveTo>
                  <a:cubicBezTo>
                    <a:pt x="0" y="143"/>
                    <a:pt x="0" y="72"/>
                    <a:pt x="0" y="0"/>
                  </a:cubicBezTo>
                  <a:cubicBezTo>
                    <a:pt x="45" y="0"/>
                    <a:pt x="91" y="0"/>
                    <a:pt x="137" y="0"/>
                  </a:cubicBezTo>
                  <a:cubicBezTo>
                    <a:pt x="256" y="0"/>
                    <a:pt x="251" y="80"/>
                    <a:pt x="178" y="99"/>
                  </a:cubicBezTo>
                  <a:cubicBezTo>
                    <a:pt x="263" y="104"/>
                    <a:pt x="277" y="215"/>
                    <a:pt x="137" y="215"/>
                  </a:cubicBezTo>
                  <a:cubicBezTo>
                    <a:pt x="91" y="215"/>
                    <a:pt x="45" y="215"/>
                    <a:pt x="0" y="215"/>
                  </a:cubicBezTo>
                  <a:close/>
                  <a:moveTo>
                    <a:pt x="50" y="91"/>
                  </a:moveTo>
                  <a:cubicBezTo>
                    <a:pt x="68" y="91"/>
                    <a:pt x="86" y="91"/>
                    <a:pt x="104" y="91"/>
                  </a:cubicBezTo>
                  <a:cubicBezTo>
                    <a:pt x="216" y="91"/>
                    <a:pt x="211" y="22"/>
                    <a:pt x="137" y="22"/>
                  </a:cubicBezTo>
                  <a:cubicBezTo>
                    <a:pt x="108" y="22"/>
                    <a:pt x="79" y="22"/>
                    <a:pt x="50" y="22"/>
                  </a:cubicBezTo>
                  <a:cubicBezTo>
                    <a:pt x="50" y="45"/>
                    <a:pt x="50" y="68"/>
                    <a:pt x="50" y="91"/>
                  </a:cubicBezTo>
                  <a:close/>
                  <a:moveTo>
                    <a:pt x="50" y="193"/>
                  </a:moveTo>
                  <a:cubicBezTo>
                    <a:pt x="69" y="193"/>
                    <a:pt x="96" y="193"/>
                    <a:pt x="114" y="193"/>
                  </a:cubicBezTo>
                  <a:cubicBezTo>
                    <a:pt x="227" y="193"/>
                    <a:pt x="214" y="109"/>
                    <a:pt x="137" y="109"/>
                  </a:cubicBezTo>
                  <a:cubicBezTo>
                    <a:pt x="107" y="109"/>
                    <a:pt x="80" y="109"/>
                    <a:pt x="50" y="109"/>
                  </a:cubicBezTo>
                  <a:cubicBezTo>
                    <a:pt x="50" y="137"/>
                    <a:pt x="50" y="165"/>
                    <a:pt x="50" y="19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3200"/>
            </a:p>
          </p:txBody>
        </p:sp>
        <p:sp>
          <p:nvSpPr>
            <p:cNvPr id="18" name="Freeform 7">
              <a:extLst>
                <a:ext uri="{FF2B5EF4-FFF2-40B4-BE49-F238E27FC236}">
                  <a16:creationId xmlns:a16="http://schemas.microsoft.com/office/drawing/2014/main" id="{766CA8F6-A60D-4C7F-853A-1C28696829F2}"/>
                </a:ext>
              </a:extLst>
            </p:cNvPr>
            <p:cNvSpPr>
              <a:spLocks/>
            </p:cNvSpPr>
            <p:nvPr userDrawn="1"/>
          </p:nvSpPr>
          <p:spPr bwMode="auto">
            <a:xfrm>
              <a:off x="-4587155" y="1761528"/>
              <a:ext cx="950913" cy="825500"/>
            </a:xfrm>
            <a:custGeom>
              <a:avLst/>
              <a:gdLst>
                <a:gd name="T0" fmla="*/ 0 w 254"/>
                <a:gd name="T1" fmla="*/ 134 h 219"/>
                <a:gd name="T2" fmla="*/ 0 w 254"/>
                <a:gd name="T3" fmla="*/ 0 h 219"/>
                <a:gd name="T4" fmla="*/ 45 w 254"/>
                <a:gd name="T5" fmla="*/ 0 h 219"/>
                <a:gd name="T6" fmla="*/ 45 w 254"/>
                <a:gd name="T7" fmla="*/ 134 h 219"/>
                <a:gd name="T8" fmla="*/ 103 w 254"/>
                <a:gd name="T9" fmla="*/ 199 h 219"/>
                <a:gd name="T10" fmla="*/ 153 w 254"/>
                <a:gd name="T11" fmla="*/ 199 h 219"/>
                <a:gd name="T12" fmla="*/ 223 w 254"/>
                <a:gd name="T13" fmla="*/ 134 h 219"/>
                <a:gd name="T14" fmla="*/ 223 w 254"/>
                <a:gd name="T15" fmla="*/ 0 h 219"/>
                <a:gd name="T16" fmla="*/ 254 w 254"/>
                <a:gd name="T17" fmla="*/ 0 h 219"/>
                <a:gd name="T18" fmla="*/ 254 w 254"/>
                <a:gd name="T19" fmla="*/ 130 h 219"/>
                <a:gd name="T20" fmla="*/ 172 w 254"/>
                <a:gd name="T21" fmla="*/ 215 h 219"/>
                <a:gd name="T22" fmla="*/ 79 w 254"/>
                <a:gd name="T23" fmla="*/ 215 h 219"/>
                <a:gd name="T24" fmla="*/ 0 w 254"/>
                <a:gd name="T25" fmla="*/ 134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4" h="219">
                  <a:moveTo>
                    <a:pt x="0" y="134"/>
                  </a:moveTo>
                  <a:cubicBezTo>
                    <a:pt x="0" y="90"/>
                    <a:pt x="0" y="45"/>
                    <a:pt x="0" y="0"/>
                  </a:cubicBezTo>
                  <a:cubicBezTo>
                    <a:pt x="15" y="0"/>
                    <a:pt x="30" y="0"/>
                    <a:pt x="45" y="0"/>
                  </a:cubicBezTo>
                  <a:cubicBezTo>
                    <a:pt x="45" y="45"/>
                    <a:pt x="45" y="90"/>
                    <a:pt x="45" y="134"/>
                  </a:cubicBezTo>
                  <a:cubicBezTo>
                    <a:pt x="47" y="165"/>
                    <a:pt x="62" y="189"/>
                    <a:pt x="103" y="199"/>
                  </a:cubicBezTo>
                  <a:cubicBezTo>
                    <a:pt x="120" y="200"/>
                    <a:pt x="136" y="200"/>
                    <a:pt x="153" y="199"/>
                  </a:cubicBezTo>
                  <a:cubicBezTo>
                    <a:pt x="190" y="196"/>
                    <a:pt x="218" y="169"/>
                    <a:pt x="223" y="134"/>
                  </a:cubicBezTo>
                  <a:cubicBezTo>
                    <a:pt x="223" y="89"/>
                    <a:pt x="223" y="44"/>
                    <a:pt x="223" y="0"/>
                  </a:cubicBezTo>
                  <a:cubicBezTo>
                    <a:pt x="234" y="0"/>
                    <a:pt x="244" y="0"/>
                    <a:pt x="254" y="0"/>
                  </a:cubicBezTo>
                  <a:cubicBezTo>
                    <a:pt x="254" y="43"/>
                    <a:pt x="254" y="87"/>
                    <a:pt x="254" y="130"/>
                  </a:cubicBezTo>
                  <a:cubicBezTo>
                    <a:pt x="254" y="179"/>
                    <a:pt x="210" y="212"/>
                    <a:pt x="172" y="215"/>
                  </a:cubicBezTo>
                  <a:cubicBezTo>
                    <a:pt x="135" y="219"/>
                    <a:pt x="118" y="219"/>
                    <a:pt x="79" y="215"/>
                  </a:cubicBezTo>
                  <a:cubicBezTo>
                    <a:pt x="41" y="212"/>
                    <a:pt x="0" y="178"/>
                    <a:pt x="0" y="1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3200"/>
            </a:p>
          </p:txBody>
        </p:sp>
        <p:sp>
          <p:nvSpPr>
            <p:cNvPr id="19" name="Freeform 8">
              <a:extLst>
                <a:ext uri="{FF2B5EF4-FFF2-40B4-BE49-F238E27FC236}">
                  <a16:creationId xmlns:a16="http://schemas.microsoft.com/office/drawing/2014/main" id="{FB7E664D-4E1B-4342-8C41-422049BCB8EF}"/>
                </a:ext>
              </a:extLst>
            </p:cNvPr>
            <p:cNvSpPr>
              <a:spLocks/>
            </p:cNvSpPr>
            <p:nvPr userDrawn="1"/>
          </p:nvSpPr>
          <p:spPr bwMode="auto">
            <a:xfrm>
              <a:off x="-3456855" y="1761528"/>
              <a:ext cx="947738" cy="809625"/>
            </a:xfrm>
            <a:custGeom>
              <a:avLst/>
              <a:gdLst>
                <a:gd name="T0" fmla="*/ 0 w 597"/>
                <a:gd name="T1" fmla="*/ 510 h 510"/>
                <a:gd name="T2" fmla="*/ 0 w 597"/>
                <a:gd name="T3" fmla="*/ 0 h 510"/>
                <a:gd name="T4" fmla="*/ 64 w 597"/>
                <a:gd name="T5" fmla="*/ 0 h 510"/>
                <a:gd name="T6" fmla="*/ 526 w 597"/>
                <a:gd name="T7" fmla="*/ 370 h 510"/>
                <a:gd name="T8" fmla="*/ 526 w 597"/>
                <a:gd name="T9" fmla="*/ 0 h 510"/>
                <a:gd name="T10" fmla="*/ 597 w 597"/>
                <a:gd name="T11" fmla="*/ 0 h 510"/>
                <a:gd name="T12" fmla="*/ 597 w 597"/>
                <a:gd name="T13" fmla="*/ 510 h 510"/>
                <a:gd name="T14" fmla="*/ 541 w 597"/>
                <a:gd name="T15" fmla="*/ 510 h 510"/>
                <a:gd name="T16" fmla="*/ 71 w 597"/>
                <a:gd name="T17" fmla="*/ 138 h 510"/>
                <a:gd name="T18" fmla="*/ 71 w 597"/>
                <a:gd name="T19" fmla="*/ 510 h 510"/>
                <a:gd name="T20" fmla="*/ 0 w 597"/>
                <a:gd name="T21" fmla="*/ 51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7" h="510">
                  <a:moveTo>
                    <a:pt x="0" y="510"/>
                  </a:moveTo>
                  <a:lnTo>
                    <a:pt x="0" y="0"/>
                  </a:lnTo>
                  <a:lnTo>
                    <a:pt x="64" y="0"/>
                  </a:lnTo>
                  <a:lnTo>
                    <a:pt x="526" y="370"/>
                  </a:lnTo>
                  <a:lnTo>
                    <a:pt x="526" y="0"/>
                  </a:lnTo>
                  <a:lnTo>
                    <a:pt x="597" y="0"/>
                  </a:lnTo>
                  <a:lnTo>
                    <a:pt x="597" y="510"/>
                  </a:lnTo>
                  <a:lnTo>
                    <a:pt x="541" y="510"/>
                  </a:lnTo>
                  <a:lnTo>
                    <a:pt x="71" y="138"/>
                  </a:lnTo>
                  <a:lnTo>
                    <a:pt x="71" y="510"/>
                  </a:lnTo>
                  <a:lnTo>
                    <a:pt x="0" y="5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3200"/>
            </a:p>
          </p:txBody>
        </p:sp>
        <p:sp>
          <p:nvSpPr>
            <p:cNvPr id="20" name="Freeform 9">
              <a:extLst>
                <a:ext uri="{FF2B5EF4-FFF2-40B4-BE49-F238E27FC236}">
                  <a16:creationId xmlns:a16="http://schemas.microsoft.com/office/drawing/2014/main" id="{6CD6701A-0D91-41F8-B4EE-0F6C092855D0}"/>
                </a:ext>
              </a:extLst>
            </p:cNvPr>
            <p:cNvSpPr>
              <a:spLocks/>
            </p:cNvSpPr>
            <p:nvPr userDrawn="1"/>
          </p:nvSpPr>
          <p:spPr bwMode="auto">
            <a:xfrm>
              <a:off x="-2564680" y="1753590"/>
              <a:ext cx="1265238" cy="855663"/>
            </a:xfrm>
            <a:custGeom>
              <a:avLst/>
              <a:gdLst>
                <a:gd name="T0" fmla="*/ 197 w 338"/>
                <a:gd name="T1" fmla="*/ 20 h 227"/>
                <a:gd name="T2" fmla="*/ 326 w 338"/>
                <a:gd name="T3" fmla="*/ 56 h 227"/>
                <a:gd name="T4" fmla="*/ 338 w 338"/>
                <a:gd name="T5" fmla="*/ 20 h 227"/>
                <a:gd name="T6" fmla="*/ 194 w 338"/>
                <a:gd name="T7" fmla="*/ 2 h 227"/>
                <a:gd name="T8" fmla="*/ 155 w 338"/>
                <a:gd name="T9" fmla="*/ 217 h 227"/>
                <a:gd name="T10" fmla="*/ 337 w 338"/>
                <a:gd name="T11" fmla="*/ 208 h 227"/>
                <a:gd name="T12" fmla="*/ 337 w 338"/>
                <a:gd name="T13" fmla="*/ 114 h 227"/>
                <a:gd name="T14" fmla="*/ 261 w 338"/>
                <a:gd name="T15" fmla="*/ 112 h 227"/>
                <a:gd name="T16" fmla="*/ 261 w 338"/>
                <a:gd name="T17" fmla="*/ 135 h 227"/>
                <a:gd name="T18" fmla="*/ 292 w 338"/>
                <a:gd name="T19" fmla="*/ 133 h 227"/>
                <a:gd name="T20" fmla="*/ 292 w 338"/>
                <a:gd name="T21" fmla="*/ 195 h 227"/>
                <a:gd name="T22" fmla="*/ 162 w 338"/>
                <a:gd name="T23" fmla="*/ 195 h 227"/>
                <a:gd name="T24" fmla="*/ 197 w 338"/>
                <a:gd name="T25" fmla="*/ 2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8" h="227">
                  <a:moveTo>
                    <a:pt x="197" y="20"/>
                  </a:moveTo>
                  <a:cubicBezTo>
                    <a:pt x="254" y="13"/>
                    <a:pt x="294" y="29"/>
                    <a:pt x="326" y="56"/>
                  </a:cubicBezTo>
                  <a:cubicBezTo>
                    <a:pt x="330" y="44"/>
                    <a:pt x="334" y="32"/>
                    <a:pt x="338" y="20"/>
                  </a:cubicBezTo>
                  <a:cubicBezTo>
                    <a:pt x="288" y="0"/>
                    <a:pt x="234" y="0"/>
                    <a:pt x="194" y="2"/>
                  </a:cubicBezTo>
                  <a:cubicBezTo>
                    <a:pt x="43" y="7"/>
                    <a:pt x="0" y="183"/>
                    <a:pt x="155" y="217"/>
                  </a:cubicBezTo>
                  <a:cubicBezTo>
                    <a:pt x="218" y="227"/>
                    <a:pt x="283" y="224"/>
                    <a:pt x="337" y="208"/>
                  </a:cubicBezTo>
                  <a:cubicBezTo>
                    <a:pt x="337" y="176"/>
                    <a:pt x="337" y="145"/>
                    <a:pt x="337" y="114"/>
                  </a:cubicBezTo>
                  <a:cubicBezTo>
                    <a:pt x="311" y="113"/>
                    <a:pt x="286" y="112"/>
                    <a:pt x="261" y="112"/>
                  </a:cubicBezTo>
                  <a:cubicBezTo>
                    <a:pt x="261" y="120"/>
                    <a:pt x="261" y="127"/>
                    <a:pt x="261" y="135"/>
                  </a:cubicBezTo>
                  <a:cubicBezTo>
                    <a:pt x="272" y="134"/>
                    <a:pt x="282" y="134"/>
                    <a:pt x="292" y="133"/>
                  </a:cubicBezTo>
                  <a:cubicBezTo>
                    <a:pt x="292" y="153"/>
                    <a:pt x="292" y="174"/>
                    <a:pt x="292" y="195"/>
                  </a:cubicBezTo>
                  <a:cubicBezTo>
                    <a:pt x="248" y="210"/>
                    <a:pt x="205" y="209"/>
                    <a:pt x="162" y="195"/>
                  </a:cubicBezTo>
                  <a:cubicBezTo>
                    <a:pt x="70" y="150"/>
                    <a:pt x="95" y="34"/>
                    <a:pt x="197"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3200"/>
            </a:p>
          </p:txBody>
        </p:sp>
        <p:sp>
          <p:nvSpPr>
            <p:cNvPr id="28" name="Freeform 10">
              <a:extLst>
                <a:ext uri="{FF2B5EF4-FFF2-40B4-BE49-F238E27FC236}">
                  <a16:creationId xmlns:a16="http://schemas.microsoft.com/office/drawing/2014/main" id="{BC42581A-F20D-41B1-B607-1C70DCF788D2}"/>
                </a:ext>
              </a:extLst>
            </p:cNvPr>
            <p:cNvSpPr>
              <a:spLocks/>
            </p:cNvSpPr>
            <p:nvPr userDrawn="1"/>
          </p:nvSpPr>
          <p:spPr bwMode="auto">
            <a:xfrm>
              <a:off x="-1145455" y="1772640"/>
              <a:ext cx="808038" cy="798513"/>
            </a:xfrm>
            <a:custGeom>
              <a:avLst/>
              <a:gdLst>
                <a:gd name="T0" fmla="*/ 216 w 216"/>
                <a:gd name="T1" fmla="*/ 189 h 212"/>
                <a:gd name="T2" fmla="*/ 216 w 216"/>
                <a:gd name="T3" fmla="*/ 212 h 212"/>
                <a:gd name="T4" fmla="*/ 0 w 216"/>
                <a:gd name="T5" fmla="*/ 212 h 212"/>
                <a:gd name="T6" fmla="*/ 0 w 216"/>
                <a:gd name="T7" fmla="*/ 0 h 212"/>
                <a:gd name="T8" fmla="*/ 216 w 216"/>
                <a:gd name="T9" fmla="*/ 0 h 212"/>
                <a:gd name="T10" fmla="*/ 216 w 216"/>
                <a:gd name="T11" fmla="*/ 26 h 212"/>
                <a:gd name="T12" fmla="*/ 44 w 216"/>
                <a:gd name="T13" fmla="*/ 22 h 212"/>
                <a:gd name="T14" fmla="*/ 44 w 216"/>
                <a:gd name="T15" fmla="*/ 89 h 212"/>
                <a:gd name="T16" fmla="*/ 207 w 216"/>
                <a:gd name="T17" fmla="*/ 88 h 212"/>
                <a:gd name="T18" fmla="*/ 207 w 216"/>
                <a:gd name="T19" fmla="*/ 112 h 212"/>
                <a:gd name="T20" fmla="*/ 44 w 216"/>
                <a:gd name="T21" fmla="*/ 110 h 212"/>
                <a:gd name="T22" fmla="*/ 44 w 216"/>
                <a:gd name="T23" fmla="*/ 193 h 212"/>
                <a:gd name="T24" fmla="*/ 216 w 216"/>
                <a:gd name="T25" fmla="*/ 189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6" h="212">
                  <a:moveTo>
                    <a:pt x="216" y="189"/>
                  </a:moveTo>
                  <a:cubicBezTo>
                    <a:pt x="216" y="197"/>
                    <a:pt x="216" y="204"/>
                    <a:pt x="216" y="212"/>
                  </a:cubicBezTo>
                  <a:cubicBezTo>
                    <a:pt x="144" y="212"/>
                    <a:pt x="72" y="212"/>
                    <a:pt x="0" y="212"/>
                  </a:cubicBezTo>
                  <a:cubicBezTo>
                    <a:pt x="0" y="140"/>
                    <a:pt x="0" y="72"/>
                    <a:pt x="0" y="0"/>
                  </a:cubicBezTo>
                  <a:cubicBezTo>
                    <a:pt x="72" y="0"/>
                    <a:pt x="144" y="0"/>
                    <a:pt x="216" y="0"/>
                  </a:cubicBezTo>
                  <a:cubicBezTo>
                    <a:pt x="216" y="10"/>
                    <a:pt x="216" y="16"/>
                    <a:pt x="216" y="26"/>
                  </a:cubicBezTo>
                  <a:cubicBezTo>
                    <a:pt x="158" y="22"/>
                    <a:pt x="100" y="21"/>
                    <a:pt x="44" y="22"/>
                  </a:cubicBezTo>
                  <a:cubicBezTo>
                    <a:pt x="44" y="45"/>
                    <a:pt x="44" y="67"/>
                    <a:pt x="44" y="89"/>
                  </a:cubicBezTo>
                  <a:cubicBezTo>
                    <a:pt x="100" y="90"/>
                    <a:pt x="155" y="92"/>
                    <a:pt x="207" y="88"/>
                  </a:cubicBezTo>
                  <a:cubicBezTo>
                    <a:pt x="207" y="96"/>
                    <a:pt x="207" y="104"/>
                    <a:pt x="207" y="112"/>
                  </a:cubicBezTo>
                  <a:cubicBezTo>
                    <a:pt x="152" y="111"/>
                    <a:pt x="98" y="111"/>
                    <a:pt x="44" y="110"/>
                  </a:cubicBezTo>
                  <a:cubicBezTo>
                    <a:pt x="44" y="138"/>
                    <a:pt x="44" y="165"/>
                    <a:pt x="44" y="193"/>
                  </a:cubicBezTo>
                  <a:cubicBezTo>
                    <a:pt x="111" y="195"/>
                    <a:pt x="169" y="194"/>
                    <a:pt x="216" y="1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3200"/>
            </a:p>
          </p:txBody>
        </p:sp>
      </p:grpSp>
    </p:spTree>
    <p:extLst>
      <p:ext uri="{BB962C8B-B14F-4D97-AF65-F5344CB8AC3E}">
        <p14:creationId xmlns:p14="http://schemas.microsoft.com/office/powerpoint/2010/main" val="16686583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genda no image">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BE9E1ED-A07B-4DDB-A683-F1E12A2C9A44}"/>
              </a:ext>
            </a:extLst>
          </p:cNvPr>
          <p:cNvSpPr>
            <a:spLocks noGrp="1"/>
          </p:cNvSpPr>
          <p:nvPr>
            <p:ph type="sldNum" sz="quarter" idx="12"/>
          </p:nvPr>
        </p:nvSpPr>
        <p:spPr>
          <a:xfrm>
            <a:off x="11760200" y="6302375"/>
            <a:ext cx="431800" cy="365125"/>
          </a:xfrm>
          <a:prstGeom prst="rect">
            <a:avLst/>
          </a:prstGeom>
        </p:spPr>
        <p:txBody>
          <a:bodyPr/>
          <a:lstStyle/>
          <a:p>
            <a:fld id="{B86CEE44-6F89-45AC-812A-88D538657E02}" type="slidenum">
              <a:rPr lang="en-US" smtClean="0"/>
              <a:t>‹#›</a:t>
            </a:fld>
            <a:endParaRPr lang="en-US"/>
          </a:p>
        </p:txBody>
      </p:sp>
      <p:sp>
        <p:nvSpPr>
          <p:cNvPr id="11" name="Rectangle 10">
            <a:extLst>
              <a:ext uri="{FF2B5EF4-FFF2-40B4-BE49-F238E27FC236}">
                <a16:creationId xmlns:a16="http://schemas.microsoft.com/office/drawing/2014/main" id="{3BE32B16-B172-403B-BAE7-55EFF2B759F3}"/>
              </a:ext>
            </a:extLst>
          </p:cNvPr>
          <p:cNvSpPr/>
          <p:nvPr/>
        </p:nvSpPr>
        <p:spPr>
          <a:xfrm>
            <a:off x="0" y="2515950"/>
            <a:ext cx="384127" cy="182745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14">
            <a:extLst>
              <a:ext uri="{FF2B5EF4-FFF2-40B4-BE49-F238E27FC236}">
                <a16:creationId xmlns:a16="http://schemas.microsoft.com/office/drawing/2014/main" id="{E0D24718-E740-4086-9C22-05FDF07927BE}"/>
              </a:ext>
            </a:extLst>
          </p:cNvPr>
          <p:cNvSpPr>
            <a:spLocks noGrp="1"/>
          </p:cNvSpPr>
          <p:nvPr>
            <p:ph type="body" sz="quarter" idx="15" hasCustomPrompt="1"/>
          </p:nvPr>
        </p:nvSpPr>
        <p:spPr>
          <a:xfrm>
            <a:off x="374039" y="2514600"/>
            <a:ext cx="4176395" cy="1828800"/>
          </a:xfrm>
          <a:solidFill>
            <a:schemeClr val="accent1"/>
          </a:solidFill>
        </p:spPr>
        <p:txBody>
          <a:bodyPr lIns="548640" bIns="91440" anchor="ctr">
            <a:noAutofit/>
          </a:bodyPr>
          <a:lstStyle>
            <a:lvl1pPr marL="0" indent="0">
              <a:buNone/>
              <a:tabLst/>
              <a:defRPr sz="6600">
                <a:solidFill>
                  <a:schemeClr val="bg1"/>
                </a:solidFill>
                <a:latin typeface="Segoe UI Light" panose="020B0502040204020203" pitchFamily="34" charset="0"/>
                <a:cs typeface="Segoe UI Light" panose="020B0502040204020203" pitchFamily="34" charset="0"/>
              </a:defRPr>
            </a:lvl1pPr>
          </a:lstStyle>
          <a:p>
            <a:pPr lvl="0"/>
            <a:r>
              <a:rPr lang="en-US" dirty="0"/>
              <a:t>Agenda</a:t>
            </a:r>
          </a:p>
        </p:txBody>
      </p:sp>
    </p:spTree>
    <p:extLst>
      <p:ext uri="{BB962C8B-B14F-4D97-AF65-F5344CB8AC3E}">
        <p14:creationId xmlns:p14="http://schemas.microsoft.com/office/powerpoint/2010/main" val="30933128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header and copy 1">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6636D55-949D-423C-B061-AAF8A940C66B}"/>
              </a:ext>
            </a:extLst>
          </p:cNvPr>
          <p:cNvSpPr>
            <a:spLocks noGrp="1"/>
          </p:cNvSpPr>
          <p:nvPr>
            <p:ph idx="1"/>
          </p:nvPr>
        </p:nvSpPr>
        <p:spPr>
          <a:xfrm>
            <a:off x="5029200" y="2438400"/>
            <a:ext cx="6781798" cy="37338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81A5AF6F-49B1-4263-9CAA-AB7BBA32A335}"/>
              </a:ext>
            </a:extLst>
          </p:cNvPr>
          <p:cNvSpPr>
            <a:spLocks noGrp="1"/>
          </p:cNvSpPr>
          <p:nvPr>
            <p:ph type="sldNum" sz="quarter" idx="12"/>
          </p:nvPr>
        </p:nvSpPr>
        <p:spPr>
          <a:xfrm>
            <a:off x="11760200" y="6302375"/>
            <a:ext cx="431800" cy="365125"/>
          </a:xfrm>
          <a:prstGeom prst="rect">
            <a:avLst/>
          </a:prstGeom>
        </p:spPr>
        <p:txBody>
          <a:bodyPr/>
          <a:lstStyle/>
          <a:p>
            <a:fld id="{B86CEE44-6F89-45AC-812A-88D538657E02}" type="slidenum">
              <a:rPr lang="en-US" smtClean="0"/>
              <a:t>‹#›</a:t>
            </a:fld>
            <a:endParaRPr lang="en-US"/>
          </a:p>
        </p:txBody>
      </p:sp>
      <p:sp>
        <p:nvSpPr>
          <p:cNvPr id="8" name="Picture Placeholder 7">
            <a:extLst>
              <a:ext uri="{FF2B5EF4-FFF2-40B4-BE49-F238E27FC236}">
                <a16:creationId xmlns:a16="http://schemas.microsoft.com/office/drawing/2014/main" id="{1A9B4CCD-CDA4-4E67-8EA4-36D7AE800DA5}"/>
              </a:ext>
            </a:extLst>
          </p:cNvPr>
          <p:cNvSpPr>
            <a:spLocks noGrp="1"/>
          </p:cNvSpPr>
          <p:nvPr>
            <p:ph type="pic" sz="quarter" idx="13"/>
          </p:nvPr>
        </p:nvSpPr>
        <p:spPr>
          <a:xfrm>
            <a:off x="0" y="0"/>
            <a:ext cx="4343400" cy="6172200"/>
          </a:xfrm>
          <a:solidFill>
            <a:schemeClr val="tx1">
              <a:lumMod val="20000"/>
              <a:lumOff val="80000"/>
            </a:schemeClr>
          </a:solidFill>
        </p:spPr>
        <p:txBody>
          <a:bodyPr/>
          <a:lstStyle/>
          <a:p>
            <a:r>
              <a:rPr lang="en-US"/>
              <a:t>Click icon to add picture</a:t>
            </a:r>
          </a:p>
        </p:txBody>
      </p:sp>
      <p:sp>
        <p:nvSpPr>
          <p:cNvPr id="11" name="Text Placeholder 10">
            <a:extLst>
              <a:ext uri="{FF2B5EF4-FFF2-40B4-BE49-F238E27FC236}">
                <a16:creationId xmlns:a16="http://schemas.microsoft.com/office/drawing/2014/main" id="{A9BB4610-4334-49F0-9C19-0B9A28401C1A}"/>
              </a:ext>
            </a:extLst>
          </p:cNvPr>
          <p:cNvSpPr>
            <a:spLocks noGrp="1"/>
          </p:cNvSpPr>
          <p:nvPr>
            <p:ph type="body" sz="quarter" idx="14" hasCustomPrompt="1"/>
          </p:nvPr>
        </p:nvSpPr>
        <p:spPr>
          <a:xfrm>
            <a:off x="4343400" y="381000"/>
            <a:ext cx="7848600" cy="1600200"/>
          </a:xfrm>
          <a:solidFill>
            <a:schemeClr val="accent1"/>
          </a:solidFill>
        </p:spPr>
        <p:txBody>
          <a:bodyPr lIns="731520" tIns="182880" rIns="91440" bIns="182880" anchor="ctr"/>
          <a:lstStyle>
            <a:lvl1pPr marL="0" indent="0">
              <a:buNone/>
              <a:tabLst/>
              <a:defRPr sz="3600">
                <a:solidFill>
                  <a:schemeClr val="bg1"/>
                </a:solidFill>
                <a:latin typeface="Segoe UI Semibold" panose="020B0702040204020203" pitchFamily="34" charset="0"/>
                <a:cs typeface="Segoe UI Semibold" panose="020B0702040204020203" pitchFamily="34" charset="0"/>
              </a:defRPr>
            </a:lvl1pPr>
          </a:lstStyle>
          <a:p>
            <a:pPr lvl="0"/>
            <a:r>
              <a:rPr lang="en-US" dirty="0"/>
              <a:t>Insert header here</a:t>
            </a:r>
          </a:p>
        </p:txBody>
      </p:sp>
      <p:sp>
        <p:nvSpPr>
          <p:cNvPr id="10" name="Rectangle 9">
            <a:extLst>
              <a:ext uri="{FF2B5EF4-FFF2-40B4-BE49-F238E27FC236}">
                <a16:creationId xmlns:a16="http://schemas.microsoft.com/office/drawing/2014/main" id="{1B472FA3-D87A-459B-B6AB-4958EA107533}"/>
              </a:ext>
            </a:extLst>
          </p:cNvPr>
          <p:cNvSpPr/>
          <p:nvPr userDrawn="1"/>
        </p:nvSpPr>
        <p:spPr>
          <a:xfrm>
            <a:off x="3810000" y="381000"/>
            <a:ext cx="533400" cy="1600200"/>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4">
            <a:extLst>
              <a:ext uri="{FF2B5EF4-FFF2-40B4-BE49-F238E27FC236}">
                <a16:creationId xmlns:a16="http://schemas.microsoft.com/office/drawing/2014/main" id="{19B68388-17F2-4F7E-A40A-85376F74927E}"/>
              </a:ext>
            </a:extLst>
          </p:cNvPr>
          <p:cNvSpPr>
            <a:spLocks noGrp="1"/>
          </p:cNvSpPr>
          <p:nvPr>
            <p:ph type="body" sz="quarter" idx="15" hasCustomPrompt="1"/>
          </p:nvPr>
        </p:nvSpPr>
        <p:spPr>
          <a:xfrm>
            <a:off x="1498600" y="6286500"/>
            <a:ext cx="10141857" cy="381000"/>
          </a:xfrm>
        </p:spPr>
        <p:txBody>
          <a:bodyPr anchor="b">
            <a:normAutofit/>
          </a:bodyPr>
          <a:lstStyle>
            <a:lvl1pPr>
              <a:buNone/>
              <a:defRPr lang="en-US" sz="900" kern="1200" dirty="0">
                <a:solidFill>
                  <a:schemeClr val="bg2"/>
                </a:solidFill>
                <a:latin typeface="+mn-lt"/>
                <a:ea typeface="+mn-ea"/>
                <a:cs typeface="+mn-cs"/>
              </a:defRPr>
            </a:lvl1pPr>
            <a:lvl2pPr>
              <a:buNone/>
              <a:defRPr sz="800"/>
            </a:lvl2pPr>
            <a:lvl3pPr>
              <a:buNone/>
              <a:defRPr sz="800"/>
            </a:lvl3pPr>
            <a:lvl4pPr>
              <a:buNone/>
              <a:defRPr sz="800"/>
            </a:lvl4pPr>
            <a:lvl5pPr>
              <a:buNone/>
              <a:defRPr sz="800"/>
            </a:lvl5pPr>
          </a:lstStyle>
          <a:p>
            <a:pPr lvl="0"/>
            <a:r>
              <a:rPr lang="en-US" dirty="0"/>
              <a:t>Source:</a:t>
            </a:r>
          </a:p>
        </p:txBody>
      </p:sp>
    </p:spTree>
    <p:extLst>
      <p:ext uri="{BB962C8B-B14F-4D97-AF65-F5344CB8AC3E}">
        <p14:creationId xmlns:p14="http://schemas.microsoft.com/office/powerpoint/2010/main" val="38516353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header and copy 2">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6636D55-949D-423C-B061-AAF8A940C66B}"/>
              </a:ext>
            </a:extLst>
          </p:cNvPr>
          <p:cNvSpPr>
            <a:spLocks noGrp="1"/>
          </p:cNvSpPr>
          <p:nvPr>
            <p:ph idx="1"/>
          </p:nvPr>
        </p:nvSpPr>
        <p:spPr>
          <a:xfrm>
            <a:off x="5029200" y="2438400"/>
            <a:ext cx="6781798" cy="37338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81A5AF6F-49B1-4263-9CAA-AB7BBA32A335}"/>
              </a:ext>
            </a:extLst>
          </p:cNvPr>
          <p:cNvSpPr>
            <a:spLocks noGrp="1"/>
          </p:cNvSpPr>
          <p:nvPr>
            <p:ph type="sldNum" sz="quarter" idx="12"/>
          </p:nvPr>
        </p:nvSpPr>
        <p:spPr>
          <a:xfrm>
            <a:off x="11760200" y="6302375"/>
            <a:ext cx="431800" cy="365125"/>
          </a:xfrm>
          <a:prstGeom prst="rect">
            <a:avLst/>
          </a:prstGeom>
        </p:spPr>
        <p:txBody>
          <a:bodyPr/>
          <a:lstStyle/>
          <a:p>
            <a:fld id="{B86CEE44-6F89-45AC-812A-88D538657E02}" type="slidenum">
              <a:rPr lang="en-US" smtClean="0"/>
              <a:t>‹#›</a:t>
            </a:fld>
            <a:endParaRPr lang="en-US"/>
          </a:p>
        </p:txBody>
      </p:sp>
      <p:sp>
        <p:nvSpPr>
          <p:cNvPr id="8" name="Picture Placeholder 7">
            <a:extLst>
              <a:ext uri="{FF2B5EF4-FFF2-40B4-BE49-F238E27FC236}">
                <a16:creationId xmlns:a16="http://schemas.microsoft.com/office/drawing/2014/main" id="{1A9B4CCD-CDA4-4E67-8EA4-36D7AE800DA5}"/>
              </a:ext>
            </a:extLst>
          </p:cNvPr>
          <p:cNvSpPr>
            <a:spLocks noGrp="1"/>
          </p:cNvSpPr>
          <p:nvPr>
            <p:ph type="pic" sz="quarter" idx="13"/>
          </p:nvPr>
        </p:nvSpPr>
        <p:spPr>
          <a:xfrm>
            <a:off x="0" y="0"/>
            <a:ext cx="4343400" cy="6172200"/>
          </a:xfrm>
          <a:solidFill>
            <a:schemeClr val="tx1">
              <a:lumMod val="20000"/>
              <a:lumOff val="80000"/>
            </a:schemeClr>
          </a:solidFill>
        </p:spPr>
        <p:txBody>
          <a:bodyPr/>
          <a:lstStyle/>
          <a:p>
            <a:r>
              <a:rPr lang="en-US"/>
              <a:t>Click icon to add picture</a:t>
            </a:r>
          </a:p>
        </p:txBody>
      </p:sp>
      <p:sp>
        <p:nvSpPr>
          <p:cNvPr id="11" name="Text Placeholder 10">
            <a:extLst>
              <a:ext uri="{FF2B5EF4-FFF2-40B4-BE49-F238E27FC236}">
                <a16:creationId xmlns:a16="http://schemas.microsoft.com/office/drawing/2014/main" id="{A9BB4610-4334-49F0-9C19-0B9A28401C1A}"/>
              </a:ext>
            </a:extLst>
          </p:cNvPr>
          <p:cNvSpPr>
            <a:spLocks noGrp="1"/>
          </p:cNvSpPr>
          <p:nvPr>
            <p:ph type="body" sz="quarter" idx="14" hasCustomPrompt="1"/>
          </p:nvPr>
        </p:nvSpPr>
        <p:spPr>
          <a:xfrm>
            <a:off x="4343400" y="381000"/>
            <a:ext cx="7848600" cy="1600200"/>
          </a:xfrm>
          <a:solidFill>
            <a:schemeClr val="accent2"/>
          </a:solidFill>
        </p:spPr>
        <p:txBody>
          <a:bodyPr lIns="731520" tIns="182880" rIns="91440" bIns="182880" anchor="ctr"/>
          <a:lstStyle>
            <a:lvl1pPr marL="0" indent="0">
              <a:buNone/>
              <a:tabLst/>
              <a:defRPr sz="3600">
                <a:solidFill>
                  <a:schemeClr val="bg1"/>
                </a:solidFill>
                <a:latin typeface="Segoe UI Semibold" panose="020B0702040204020203" pitchFamily="34" charset="0"/>
                <a:cs typeface="Segoe UI Semibold" panose="020B0702040204020203" pitchFamily="34" charset="0"/>
              </a:defRPr>
            </a:lvl1pPr>
          </a:lstStyle>
          <a:p>
            <a:pPr lvl="0"/>
            <a:r>
              <a:rPr lang="en-US" dirty="0"/>
              <a:t>Insert header here</a:t>
            </a:r>
          </a:p>
        </p:txBody>
      </p:sp>
      <p:sp>
        <p:nvSpPr>
          <p:cNvPr id="13" name="Text Placeholder 4">
            <a:extLst>
              <a:ext uri="{FF2B5EF4-FFF2-40B4-BE49-F238E27FC236}">
                <a16:creationId xmlns:a16="http://schemas.microsoft.com/office/drawing/2014/main" id="{FFF0804D-D760-4943-8EAA-0144FF393231}"/>
              </a:ext>
            </a:extLst>
          </p:cNvPr>
          <p:cNvSpPr>
            <a:spLocks noGrp="1"/>
          </p:cNvSpPr>
          <p:nvPr>
            <p:ph type="body" sz="quarter" idx="15" hasCustomPrompt="1"/>
          </p:nvPr>
        </p:nvSpPr>
        <p:spPr>
          <a:xfrm>
            <a:off x="1498600" y="6286500"/>
            <a:ext cx="10141857" cy="381000"/>
          </a:xfrm>
        </p:spPr>
        <p:txBody>
          <a:bodyPr anchor="b">
            <a:normAutofit/>
          </a:bodyPr>
          <a:lstStyle>
            <a:lvl1pPr>
              <a:buNone/>
              <a:defRPr lang="en-US" sz="900" kern="1200" dirty="0">
                <a:solidFill>
                  <a:schemeClr val="bg2"/>
                </a:solidFill>
                <a:latin typeface="+mn-lt"/>
                <a:ea typeface="+mn-ea"/>
                <a:cs typeface="+mn-cs"/>
              </a:defRPr>
            </a:lvl1pPr>
            <a:lvl2pPr>
              <a:buNone/>
              <a:defRPr sz="800"/>
            </a:lvl2pPr>
            <a:lvl3pPr>
              <a:buNone/>
              <a:defRPr sz="800"/>
            </a:lvl3pPr>
            <a:lvl4pPr>
              <a:buNone/>
              <a:defRPr sz="800"/>
            </a:lvl4pPr>
            <a:lvl5pPr>
              <a:buNone/>
              <a:defRPr sz="800"/>
            </a:lvl5pPr>
          </a:lstStyle>
          <a:p>
            <a:pPr lvl="0"/>
            <a:r>
              <a:rPr lang="en-US" dirty="0"/>
              <a:t>Source:</a:t>
            </a:r>
          </a:p>
        </p:txBody>
      </p:sp>
    </p:spTree>
    <p:extLst>
      <p:ext uri="{BB962C8B-B14F-4D97-AF65-F5344CB8AC3E}">
        <p14:creationId xmlns:p14="http://schemas.microsoft.com/office/powerpoint/2010/main" val="34046866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cture, header and copy 3">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1A9B4CCD-CDA4-4E67-8EA4-36D7AE800DA5}"/>
              </a:ext>
            </a:extLst>
          </p:cNvPr>
          <p:cNvSpPr>
            <a:spLocks noGrp="1"/>
          </p:cNvSpPr>
          <p:nvPr>
            <p:ph type="pic" sz="quarter" idx="13"/>
          </p:nvPr>
        </p:nvSpPr>
        <p:spPr>
          <a:xfrm>
            <a:off x="0" y="0"/>
            <a:ext cx="4343400" cy="6172200"/>
          </a:xfrm>
          <a:solidFill>
            <a:schemeClr val="tx1">
              <a:lumMod val="20000"/>
              <a:lumOff val="80000"/>
            </a:schemeClr>
          </a:solidFill>
        </p:spPr>
        <p:txBody>
          <a:bodyPr/>
          <a:lstStyle/>
          <a:p>
            <a:r>
              <a:rPr lang="en-US"/>
              <a:t>Click icon to add picture</a:t>
            </a:r>
          </a:p>
        </p:txBody>
      </p:sp>
      <p:sp>
        <p:nvSpPr>
          <p:cNvPr id="3" name="Content Placeholder 2">
            <a:extLst>
              <a:ext uri="{FF2B5EF4-FFF2-40B4-BE49-F238E27FC236}">
                <a16:creationId xmlns:a16="http://schemas.microsoft.com/office/drawing/2014/main" id="{16636D55-949D-423C-B061-AAF8A940C66B}"/>
              </a:ext>
            </a:extLst>
          </p:cNvPr>
          <p:cNvSpPr>
            <a:spLocks noGrp="1"/>
          </p:cNvSpPr>
          <p:nvPr>
            <p:ph idx="1"/>
          </p:nvPr>
        </p:nvSpPr>
        <p:spPr>
          <a:xfrm>
            <a:off x="5029200" y="2438400"/>
            <a:ext cx="6781798" cy="37338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81A5AF6F-49B1-4263-9CAA-AB7BBA32A335}"/>
              </a:ext>
            </a:extLst>
          </p:cNvPr>
          <p:cNvSpPr>
            <a:spLocks noGrp="1"/>
          </p:cNvSpPr>
          <p:nvPr>
            <p:ph type="sldNum" sz="quarter" idx="12"/>
          </p:nvPr>
        </p:nvSpPr>
        <p:spPr>
          <a:xfrm>
            <a:off x="11760200" y="6302375"/>
            <a:ext cx="431800" cy="365125"/>
          </a:xfrm>
          <a:prstGeom prst="rect">
            <a:avLst/>
          </a:prstGeom>
        </p:spPr>
        <p:txBody>
          <a:bodyPr/>
          <a:lstStyle/>
          <a:p>
            <a:fld id="{B86CEE44-6F89-45AC-812A-88D538657E02}" type="slidenum">
              <a:rPr lang="en-US" smtClean="0"/>
              <a:t>‹#›</a:t>
            </a:fld>
            <a:endParaRPr lang="en-US"/>
          </a:p>
        </p:txBody>
      </p:sp>
      <p:sp>
        <p:nvSpPr>
          <p:cNvPr id="11" name="Text Placeholder 10">
            <a:extLst>
              <a:ext uri="{FF2B5EF4-FFF2-40B4-BE49-F238E27FC236}">
                <a16:creationId xmlns:a16="http://schemas.microsoft.com/office/drawing/2014/main" id="{A9BB4610-4334-49F0-9C19-0B9A28401C1A}"/>
              </a:ext>
            </a:extLst>
          </p:cNvPr>
          <p:cNvSpPr>
            <a:spLocks noGrp="1"/>
          </p:cNvSpPr>
          <p:nvPr>
            <p:ph type="body" sz="quarter" idx="14" hasCustomPrompt="1"/>
          </p:nvPr>
        </p:nvSpPr>
        <p:spPr>
          <a:xfrm>
            <a:off x="4343400" y="381000"/>
            <a:ext cx="7848600" cy="1600200"/>
          </a:xfrm>
          <a:solidFill>
            <a:schemeClr val="accent3"/>
          </a:solidFill>
        </p:spPr>
        <p:txBody>
          <a:bodyPr lIns="731520" tIns="182880" rIns="91440" bIns="182880" anchor="ctr"/>
          <a:lstStyle>
            <a:lvl1pPr marL="0" indent="0">
              <a:buNone/>
              <a:tabLst/>
              <a:defRPr sz="3600">
                <a:solidFill>
                  <a:schemeClr val="bg1"/>
                </a:solidFill>
                <a:latin typeface="Segoe UI Semibold" panose="020B0702040204020203" pitchFamily="34" charset="0"/>
                <a:cs typeface="Segoe UI Semibold" panose="020B0702040204020203" pitchFamily="34" charset="0"/>
              </a:defRPr>
            </a:lvl1pPr>
          </a:lstStyle>
          <a:p>
            <a:pPr lvl="0"/>
            <a:r>
              <a:rPr lang="en-US" dirty="0"/>
              <a:t>Insert header here</a:t>
            </a:r>
          </a:p>
        </p:txBody>
      </p:sp>
      <p:sp>
        <p:nvSpPr>
          <p:cNvPr id="10" name="Rectangle 9">
            <a:extLst>
              <a:ext uri="{FF2B5EF4-FFF2-40B4-BE49-F238E27FC236}">
                <a16:creationId xmlns:a16="http://schemas.microsoft.com/office/drawing/2014/main" id="{8B851EA8-356F-4524-A50E-0DCA09318011}"/>
              </a:ext>
            </a:extLst>
          </p:cNvPr>
          <p:cNvSpPr/>
          <p:nvPr userDrawn="1"/>
        </p:nvSpPr>
        <p:spPr>
          <a:xfrm>
            <a:off x="3810000" y="381000"/>
            <a:ext cx="533400" cy="1600200"/>
          </a:xfrm>
          <a:prstGeom prst="rect">
            <a:avLst/>
          </a:prstGeom>
          <a:solidFill>
            <a:schemeClr val="accent3">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4">
            <a:extLst>
              <a:ext uri="{FF2B5EF4-FFF2-40B4-BE49-F238E27FC236}">
                <a16:creationId xmlns:a16="http://schemas.microsoft.com/office/drawing/2014/main" id="{ACBD4B8B-0F71-46E2-B5B3-28805FE74468}"/>
              </a:ext>
            </a:extLst>
          </p:cNvPr>
          <p:cNvSpPr>
            <a:spLocks noGrp="1"/>
          </p:cNvSpPr>
          <p:nvPr>
            <p:ph type="body" sz="quarter" idx="15" hasCustomPrompt="1"/>
          </p:nvPr>
        </p:nvSpPr>
        <p:spPr>
          <a:xfrm>
            <a:off x="1498600" y="6286500"/>
            <a:ext cx="10141857" cy="381000"/>
          </a:xfrm>
        </p:spPr>
        <p:txBody>
          <a:bodyPr anchor="b">
            <a:normAutofit/>
          </a:bodyPr>
          <a:lstStyle>
            <a:lvl1pPr>
              <a:buNone/>
              <a:defRPr lang="en-US" sz="900" kern="1200" dirty="0">
                <a:solidFill>
                  <a:schemeClr val="bg2"/>
                </a:solidFill>
                <a:latin typeface="+mn-lt"/>
                <a:ea typeface="+mn-ea"/>
                <a:cs typeface="+mn-cs"/>
              </a:defRPr>
            </a:lvl1pPr>
            <a:lvl2pPr>
              <a:buNone/>
              <a:defRPr sz="800"/>
            </a:lvl2pPr>
            <a:lvl3pPr>
              <a:buNone/>
              <a:defRPr sz="800"/>
            </a:lvl3pPr>
            <a:lvl4pPr>
              <a:buNone/>
              <a:defRPr sz="800"/>
            </a:lvl4pPr>
            <a:lvl5pPr>
              <a:buNone/>
              <a:defRPr sz="800"/>
            </a:lvl5pPr>
          </a:lstStyle>
          <a:p>
            <a:pPr lvl="0"/>
            <a:r>
              <a:rPr lang="en-US" dirty="0"/>
              <a:t>Source:</a:t>
            </a:r>
          </a:p>
        </p:txBody>
      </p:sp>
    </p:spTree>
    <p:extLst>
      <p:ext uri="{BB962C8B-B14F-4D97-AF65-F5344CB8AC3E}">
        <p14:creationId xmlns:p14="http://schemas.microsoft.com/office/powerpoint/2010/main" val="22782447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3" name="Picture Placeholder 5">
            <a:extLst>
              <a:ext uri="{FF2B5EF4-FFF2-40B4-BE49-F238E27FC236}">
                <a16:creationId xmlns:a16="http://schemas.microsoft.com/office/drawing/2014/main" id="{AB38674E-6337-5646-AE29-0DA35BE0E6B2}"/>
              </a:ext>
            </a:extLst>
          </p:cNvPr>
          <p:cNvPicPr>
            <a:picLocks noChangeAspect="1"/>
          </p:cNvPicPr>
          <p:nvPr userDrawn="1"/>
        </p:nvPicPr>
        <p:blipFill>
          <a:blip r:embed="rId2">
            <a:extLst>
              <a:ext uri="{28A0092B-C50C-407E-A947-70E740481C1C}">
                <a14:useLocalDpi xmlns:a14="http://schemas.microsoft.com/office/drawing/2010/main" val="0"/>
              </a:ext>
            </a:extLst>
          </a:blip>
          <a:srcRect t="7813" b="7813"/>
          <a:stretch>
            <a:fillRect/>
          </a:stretch>
        </p:blipFill>
        <p:spPr>
          <a:xfrm>
            <a:off x="0" y="0"/>
            <a:ext cx="12192000" cy="6858000"/>
          </a:xfrm>
          <a:prstGeom prst="rect">
            <a:avLst/>
          </a:prstGeom>
        </p:spPr>
      </p:pic>
      <p:sp>
        <p:nvSpPr>
          <p:cNvPr id="4" name="Title 1">
            <a:extLst>
              <a:ext uri="{FF2B5EF4-FFF2-40B4-BE49-F238E27FC236}">
                <a16:creationId xmlns:a16="http://schemas.microsoft.com/office/drawing/2014/main" id="{8BE81BED-1F0C-294C-BA3D-63FAB70C1715}"/>
              </a:ext>
            </a:extLst>
          </p:cNvPr>
          <p:cNvSpPr>
            <a:spLocks noGrp="1"/>
          </p:cNvSpPr>
          <p:nvPr>
            <p:ph type="ctrTitle" hasCustomPrompt="1"/>
          </p:nvPr>
        </p:nvSpPr>
        <p:spPr>
          <a:xfrm>
            <a:off x="1747248" y="3429000"/>
            <a:ext cx="10089153" cy="777240"/>
          </a:xfrm>
          <a:prstGeom prst="rect">
            <a:avLst/>
          </a:prstGeom>
        </p:spPr>
        <p:txBody>
          <a:bodyPr lIns="0"/>
          <a:lstStyle/>
          <a:p>
            <a:r>
              <a:rPr lang="en-US">
                <a:solidFill>
                  <a:schemeClr val="bg1"/>
                </a:solidFill>
              </a:rPr>
              <a:t>Title of Presentation</a:t>
            </a:r>
          </a:p>
        </p:txBody>
      </p:sp>
      <p:sp>
        <p:nvSpPr>
          <p:cNvPr id="5" name="Subtitle 2">
            <a:extLst>
              <a:ext uri="{FF2B5EF4-FFF2-40B4-BE49-F238E27FC236}">
                <a16:creationId xmlns:a16="http://schemas.microsoft.com/office/drawing/2014/main" id="{1C4395D1-7C9B-B243-9047-A2E70E591E25}"/>
              </a:ext>
            </a:extLst>
          </p:cNvPr>
          <p:cNvSpPr>
            <a:spLocks noGrp="1"/>
          </p:cNvSpPr>
          <p:nvPr>
            <p:ph type="subTitle" idx="1" hasCustomPrompt="1"/>
          </p:nvPr>
        </p:nvSpPr>
        <p:spPr>
          <a:xfrm>
            <a:off x="1747248" y="4296810"/>
            <a:ext cx="10089153" cy="677527"/>
          </a:xfrm>
          <a:prstGeom prst="rect">
            <a:avLst/>
          </a:prstGeom>
        </p:spPr>
        <p:txBody>
          <a:bodyPr lIns="0"/>
          <a:lstStyle>
            <a:lvl1pPr marL="10584" indent="-10584">
              <a:buNone/>
              <a:tabLst/>
              <a:defRPr/>
            </a:lvl1pPr>
          </a:lstStyle>
          <a:p>
            <a:r>
              <a:rPr lang="en-US">
                <a:solidFill>
                  <a:schemeClr val="bg1"/>
                </a:solidFill>
              </a:rPr>
              <a:t>Subhead</a:t>
            </a:r>
          </a:p>
        </p:txBody>
      </p:sp>
      <p:sp>
        <p:nvSpPr>
          <p:cNvPr id="6" name="Freeform 5">
            <a:extLst>
              <a:ext uri="{FF2B5EF4-FFF2-40B4-BE49-F238E27FC236}">
                <a16:creationId xmlns:a16="http://schemas.microsoft.com/office/drawing/2014/main" id="{2FA54B34-3396-494B-8F51-B7FEDA391D36}"/>
              </a:ext>
            </a:extLst>
          </p:cNvPr>
          <p:cNvSpPr/>
          <p:nvPr userDrawn="1"/>
        </p:nvSpPr>
        <p:spPr>
          <a:xfrm>
            <a:off x="2" y="1756695"/>
            <a:ext cx="5781369" cy="1324835"/>
          </a:xfrm>
          <a:custGeom>
            <a:avLst/>
            <a:gdLst>
              <a:gd name="connsiteX0" fmla="*/ 0 w 4336027"/>
              <a:gd name="connsiteY0" fmla="*/ 0 h 993626"/>
              <a:gd name="connsiteX1" fmla="*/ 3839214 w 4336027"/>
              <a:gd name="connsiteY1" fmla="*/ 0 h 993626"/>
              <a:gd name="connsiteX2" fmla="*/ 4336027 w 4336027"/>
              <a:gd name="connsiteY2" fmla="*/ 496813 h 993626"/>
              <a:gd name="connsiteX3" fmla="*/ 4336026 w 4336027"/>
              <a:gd name="connsiteY3" fmla="*/ 496813 h 993626"/>
              <a:gd name="connsiteX4" fmla="*/ 3839213 w 4336027"/>
              <a:gd name="connsiteY4" fmla="*/ 993626 h 993626"/>
              <a:gd name="connsiteX5" fmla="*/ 0 w 4336027"/>
              <a:gd name="connsiteY5" fmla="*/ 993625 h 993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36027" h="993626">
                <a:moveTo>
                  <a:pt x="0" y="0"/>
                </a:moveTo>
                <a:lnTo>
                  <a:pt x="3839214" y="0"/>
                </a:lnTo>
                <a:cubicBezTo>
                  <a:pt x="4113596" y="0"/>
                  <a:pt x="4336027" y="222431"/>
                  <a:pt x="4336027" y="496813"/>
                </a:cubicBezTo>
                <a:lnTo>
                  <a:pt x="4336026" y="496813"/>
                </a:lnTo>
                <a:cubicBezTo>
                  <a:pt x="4336026" y="771195"/>
                  <a:pt x="4113595" y="993626"/>
                  <a:pt x="3839213" y="993626"/>
                </a:cubicBezTo>
                <a:lnTo>
                  <a:pt x="0" y="99362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pic>
        <p:nvPicPr>
          <p:cNvPr id="7" name="Picture 6">
            <a:extLst>
              <a:ext uri="{FF2B5EF4-FFF2-40B4-BE49-F238E27FC236}">
                <a16:creationId xmlns:a16="http://schemas.microsoft.com/office/drawing/2014/main" id="{27E69D41-0304-0048-9B80-5AF514E8A861}"/>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681703" y="2025452"/>
            <a:ext cx="4247536" cy="787315"/>
          </a:xfrm>
          <a:prstGeom prst="rect">
            <a:avLst/>
          </a:prstGeom>
        </p:spPr>
      </p:pic>
    </p:spTree>
    <p:extLst>
      <p:ext uri="{BB962C8B-B14F-4D97-AF65-F5344CB8AC3E}">
        <p14:creationId xmlns:p14="http://schemas.microsoft.com/office/powerpoint/2010/main" val="22052393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Placeholder 5">
            <a:extLst>
              <a:ext uri="{FF2B5EF4-FFF2-40B4-BE49-F238E27FC236}">
                <a16:creationId xmlns:a16="http://schemas.microsoft.com/office/drawing/2014/main" id="{AB38674E-6337-5646-AE29-0DA35BE0E6B2}"/>
              </a:ext>
            </a:extLst>
          </p:cNvPr>
          <p:cNvPicPr>
            <a:picLocks noChangeAspect="1"/>
          </p:cNvPicPr>
          <p:nvPr userDrawn="1"/>
        </p:nvPicPr>
        <p:blipFill>
          <a:blip r:embed="rId2">
            <a:extLst>
              <a:ext uri="{28A0092B-C50C-407E-A947-70E740481C1C}">
                <a14:useLocalDpi xmlns:a14="http://schemas.microsoft.com/office/drawing/2010/main" val="0"/>
              </a:ext>
            </a:extLst>
          </a:blip>
          <a:srcRect t="7813" b="7813"/>
          <a:stretch>
            <a:fillRect/>
          </a:stretch>
        </p:blipFill>
        <p:spPr>
          <a:xfrm>
            <a:off x="0" y="0"/>
            <a:ext cx="12192000" cy="6858000"/>
          </a:xfrm>
          <a:prstGeom prst="rect">
            <a:avLst/>
          </a:prstGeom>
        </p:spPr>
      </p:pic>
      <p:sp>
        <p:nvSpPr>
          <p:cNvPr id="6" name="Freeform 5">
            <a:extLst>
              <a:ext uri="{FF2B5EF4-FFF2-40B4-BE49-F238E27FC236}">
                <a16:creationId xmlns:a16="http://schemas.microsoft.com/office/drawing/2014/main" id="{2FA54B34-3396-494B-8F51-B7FEDA391D36}"/>
              </a:ext>
            </a:extLst>
          </p:cNvPr>
          <p:cNvSpPr/>
          <p:nvPr userDrawn="1"/>
        </p:nvSpPr>
        <p:spPr>
          <a:xfrm>
            <a:off x="2" y="1756695"/>
            <a:ext cx="5781369" cy="1324835"/>
          </a:xfrm>
          <a:custGeom>
            <a:avLst/>
            <a:gdLst>
              <a:gd name="connsiteX0" fmla="*/ 0 w 4336027"/>
              <a:gd name="connsiteY0" fmla="*/ 0 h 993626"/>
              <a:gd name="connsiteX1" fmla="*/ 3839214 w 4336027"/>
              <a:gd name="connsiteY1" fmla="*/ 0 h 993626"/>
              <a:gd name="connsiteX2" fmla="*/ 4336027 w 4336027"/>
              <a:gd name="connsiteY2" fmla="*/ 496813 h 993626"/>
              <a:gd name="connsiteX3" fmla="*/ 4336026 w 4336027"/>
              <a:gd name="connsiteY3" fmla="*/ 496813 h 993626"/>
              <a:gd name="connsiteX4" fmla="*/ 3839213 w 4336027"/>
              <a:gd name="connsiteY4" fmla="*/ 993626 h 993626"/>
              <a:gd name="connsiteX5" fmla="*/ 0 w 4336027"/>
              <a:gd name="connsiteY5" fmla="*/ 993625 h 993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36027" h="993626">
                <a:moveTo>
                  <a:pt x="0" y="0"/>
                </a:moveTo>
                <a:lnTo>
                  <a:pt x="3839214" y="0"/>
                </a:lnTo>
                <a:cubicBezTo>
                  <a:pt x="4113596" y="0"/>
                  <a:pt x="4336027" y="222431"/>
                  <a:pt x="4336027" y="496813"/>
                </a:cubicBezTo>
                <a:lnTo>
                  <a:pt x="4336026" y="496813"/>
                </a:lnTo>
                <a:cubicBezTo>
                  <a:pt x="4336026" y="771195"/>
                  <a:pt x="4113595" y="993626"/>
                  <a:pt x="3839213" y="993626"/>
                </a:cubicBezTo>
                <a:lnTo>
                  <a:pt x="0" y="99362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7" name="Picture 6">
            <a:extLst>
              <a:ext uri="{FF2B5EF4-FFF2-40B4-BE49-F238E27FC236}">
                <a16:creationId xmlns:a16="http://schemas.microsoft.com/office/drawing/2014/main" id="{27E69D41-0304-0048-9B80-5AF514E8A861}"/>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681703" y="2024626"/>
            <a:ext cx="4247536" cy="788969"/>
          </a:xfrm>
          <a:prstGeom prst="rect">
            <a:avLst/>
          </a:prstGeom>
        </p:spPr>
      </p:pic>
      <p:sp>
        <p:nvSpPr>
          <p:cNvPr id="8" name="Title 1">
            <a:extLst>
              <a:ext uri="{FF2B5EF4-FFF2-40B4-BE49-F238E27FC236}">
                <a16:creationId xmlns:a16="http://schemas.microsoft.com/office/drawing/2014/main" id="{7D5857C1-66A5-4A48-9CB9-75F261C6F247}"/>
              </a:ext>
            </a:extLst>
          </p:cNvPr>
          <p:cNvSpPr>
            <a:spLocks noGrp="1"/>
          </p:cNvSpPr>
          <p:nvPr>
            <p:ph type="ctrTitle" hasCustomPrompt="1"/>
          </p:nvPr>
        </p:nvSpPr>
        <p:spPr>
          <a:xfrm>
            <a:off x="1747248" y="3429000"/>
            <a:ext cx="10089153" cy="777240"/>
          </a:xfrm>
          <a:prstGeom prst="rect">
            <a:avLst/>
          </a:prstGeom>
        </p:spPr>
        <p:txBody>
          <a:bodyPr lIns="0"/>
          <a:lstStyle/>
          <a:p>
            <a:r>
              <a:rPr lang="en-US">
                <a:solidFill>
                  <a:schemeClr val="bg1"/>
                </a:solidFill>
              </a:rPr>
              <a:t>Title of Presentation</a:t>
            </a:r>
          </a:p>
        </p:txBody>
      </p:sp>
      <p:sp>
        <p:nvSpPr>
          <p:cNvPr id="9" name="Subtitle 2">
            <a:extLst>
              <a:ext uri="{FF2B5EF4-FFF2-40B4-BE49-F238E27FC236}">
                <a16:creationId xmlns:a16="http://schemas.microsoft.com/office/drawing/2014/main" id="{8F07A728-FE15-244A-9BF4-F5202426F740}"/>
              </a:ext>
            </a:extLst>
          </p:cNvPr>
          <p:cNvSpPr>
            <a:spLocks noGrp="1"/>
          </p:cNvSpPr>
          <p:nvPr>
            <p:ph type="subTitle" idx="1" hasCustomPrompt="1"/>
          </p:nvPr>
        </p:nvSpPr>
        <p:spPr>
          <a:xfrm>
            <a:off x="1747248" y="4296810"/>
            <a:ext cx="10089153" cy="677527"/>
          </a:xfrm>
          <a:prstGeom prst="rect">
            <a:avLst/>
          </a:prstGeom>
        </p:spPr>
        <p:txBody>
          <a:bodyPr lIns="0"/>
          <a:lstStyle>
            <a:lvl1pPr marL="10584" indent="-10584">
              <a:buNone/>
              <a:tabLst/>
              <a:defRPr/>
            </a:lvl1pPr>
          </a:lstStyle>
          <a:p>
            <a:r>
              <a:rPr lang="en-US">
                <a:solidFill>
                  <a:schemeClr val="bg1"/>
                </a:solidFill>
              </a:rPr>
              <a:t>Subhead</a:t>
            </a:r>
          </a:p>
        </p:txBody>
      </p:sp>
    </p:spTree>
    <p:extLst>
      <p:ext uri="{BB962C8B-B14F-4D97-AF65-F5344CB8AC3E}">
        <p14:creationId xmlns:p14="http://schemas.microsoft.com/office/powerpoint/2010/main" val="958855963"/>
      </p:ext>
    </p:extLst>
  </p:cSld>
  <p:clrMapOvr>
    <a:masterClrMapping/>
  </p:clrMapOvr>
  <p:transition spd="slow">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resenter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BB706B5-33EA-D14F-8A0D-33FDEF9051E5}"/>
              </a:ext>
            </a:extLst>
          </p:cNvPr>
          <p:cNvSpPr>
            <a:spLocks noGrp="1"/>
          </p:cNvSpPr>
          <p:nvPr>
            <p:ph type="pic" sz="quarter" idx="11" hasCustomPrompt="1"/>
          </p:nvPr>
        </p:nvSpPr>
        <p:spPr>
          <a:xfrm>
            <a:off x="1034583" y="1143001"/>
            <a:ext cx="1663700" cy="1663700"/>
          </a:xfrm>
          <a:prstGeom prst="ellipse">
            <a:avLst/>
          </a:prstGeom>
          <a:pattFill prst="divot">
            <a:fgClr>
              <a:schemeClr val="accent1"/>
            </a:fgClr>
            <a:bgClr>
              <a:schemeClr val="bg1"/>
            </a:bgClr>
          </a:pattFill>
          <a:ln w="19050">
            <a:solidFill>
              <a:srgbClr val="008080"/>
            </a:solidFill>
          </a:ln>
        </p:spPr>
        <p:txBody>
          <a:bodyPr/>
          <a:lstStyle>
            <a:lvl1pPr marL="0" indent="0" algn="ctr">
              <a:spcBef>
                <a:spcPts val="800"/>
              </a:spcBef>
              <a:buNone/>
              <a:defRPr sz="1600">
                <a:solidFill>
                  <a:srgbClr val="FF2F92"/>
                </a:solidFill>
              </a:defRPr>
            </a:lvl1pPr>
          </a:lstStyle>
          <a:p>
            <a:r>
              <a:rPr lang="en-US"/>
              <a:t>Insert Picture</a:t>
            </a:r>
          </a:p>
        </p:txBody>
      </p:sp>
      <p:sp>
        <p:nvSpPr>
          <p:cNvPr id="9" name="Picture Placeholder 6">
            <a:extLst>
              <a:ext uri="{FF2B5EF4-FFF2-40B4-BE49-F238E27FC236}">
                <a16:creationId xmlns:a16="http://schemas.microsoft.com/office/drawing/2014/main" id="{81F528AD-F709-C64A-A548-675F1471ADA5}"/>
              </a:ext>
            </a:extLst>
          </p:cNvPr>
          <p:cNvSpPr>
            <a:spLocks noGrp="1"/>
          </p:cNvSpPr>
          <p:nvPr>
            <p:ph type="pic" sz="quarter" idx="12" hasCustomPrompt="1"/>
          </p:nvPr>
        </p:nvSpPr>
        <p:spPr>
          <a:xfrm>
            <a:off x="3901350" y="1143001"/>
            <a:ext cx="1663700" cy="1663700"/>
          </a:xfrm>
          <a:prstGeom prst="ellipse">
            <a:avLst/>
          </a:prstGeom>
          <a:pattFill prst="divot">
            <a:fgClr>
              <a:schemeClr val="accent1"/>
            </a:fgClr>
            <a:bgClr>
              <a:schemeClr val="bg1"/>
            </a:bgClr>
          </a:pattFill>
          <a:ln w="19050">
            <a:solidFill>
              <a:srgbClr val="008080"/>
            </a:solidFill>
          </a:ln>
        </p:spPr>
        <p:txBody>
          <a:bodyPr/>
          <a:lstStyle>
            <a:lvl1pPr marL="0" indent="0" algn="ctr">
              <a:spcBef>
                <a:spcPts val="800"/>
              </a:spcBef>
              <a:buNone/>
              <a:defRPr sz="1600">
                <a:solidFill>
                  <a:srgbClr val="FF2F92"/>
                </a:solidFill>
              </a:defRPr>
            </a:lvl1pPr>
          </a:lstStyle>
          <a:p>
            <a:r>
              <a:rPr lang="en-US"/>
              <a:t>Insert Picture</a:t>
            </a:r>
          </a:p>
        </p:txBody>
      </p:sp>
      <p:sp>
        <p:nvSpPr>
          <p:cNvPr id="10" name="Picture Placeholder 6">
            <a:extLst>
              <a:ext uri="{FF2B5EF4-FFF2-40B4-BE49-F238E27FC236}">
                <a16:creationId xmlns:a16="http://schemas.microsoft.com/office/drawing/2014/main" id="{568D6196-2B1D-5D4C-A84F-94145F644977}"/>
              </a:ext>
            </a:extLst>
          </p:cNvPr>
          <p:cNvSpPr>
            <a:spLocks noGrp="1"/>
          </p:cNvSpPr>
          <p:nvPr>
            <p:ph type="pic" sz="quarter" idx="13" hasCustomPrompt="1"/>
          </p:nvPr>
        </p:nvSpPr>
        <p:spPr>
          <a:xfrm>
            <a:off x="6883447" y="1143001"/>
            <a:ext cx="1663700" cy="1663700"/>
          </a:xfrm>
          <a:prstGeom prst="ellipse">
            <a:avLst/>
          </a:prstGeom>
          <a:pattFill prst="divot">
            <a:fgClr>
              <a:schemeClr val="accent1"/>
            </a:fgClr>
            <a:bgClr>
              <a:schemeClr val="bg1"/>
            </a:bgClr>
          </a:pattFill>
          <a:ln w="19050">
            <a:solidFill>
              <a:srgbClr val="008080"/>
            </a:solidFill>
          </a:ln>
        </p:spPr>
        <p:txBody>
          <a:bodyPr/>
          <a:lstStyle>
            <a:lvl1pPr marL="0" indent="0" algn="ctr">
              <a:spcBef>
                <a:spcPts val="800"/>
              </a:spcBef>
              <a:buNone/>
              <a:defRPr sz="1600">
                <a:solidFill>
                  <a:srgbClr val="FF2F92"/>
                </a:solidFill>
              </a:defRPr>
            </a:lvl1pPr>
          </a:lstStyle>
          <a:p>
            <a:r>
              <a:rPr lang="en-US"/>
              <a:t>Insert Picture</a:t>
            </a:r>
          </a:p>
        </p:txBody>
      </p:sp>
      <p:sp>
        <p:nvSpPr>
          <p:cNvPr id="11" name="Picture Placeholder 6">
            <a:extLst>
              <a:ext uri="{FF2B5EF4-FFF2-40B4-BE49-F238E27FC236}">
                <a16:creationId xmlns:a16="http://schemas.microsoft.com/office/drawing/2014/main" id="{41818902-8F41-5D43-9FA4-E80DD013AE51}"/>
              </a:ext>
            </a:extLst>
          </p:cNvPr>
          <p:cNvSpPr>
            <a:spLocks noGrp="1"/>
          </p:cNvSpPr>
          <p:nvPr>
            <p:ph type="pic" sz="quarter" idx="14" hasCustomPrompt="1"/>
          </p:nvPr>
        </p:nvSpPr>
        <p:spPr>
          <a:xfrm>
            <a:off x="9791403" y="1143001"/>
            <a:ext cx="1663700" cy="1663700"/>
          </a:xfrm>
          <a:prstGeom prst="ellipse">
            <a:avLst/>
          </a:prstGeom>
          <a:pattFill prst="divot">
            <a:fgClr>
              <a:schemeClr val="accent1"/>
            </a:fgClr>
            <a:bgClr>
              <a:schemeClr val="bg1"/>
            </a:bgClr>
          </a:pattFill>
          <a:ln w="19050">
            <a:solidFill>
              <a:srgbClr val="008080"/>
            </a:solidFill>
          </a:ln>
        </p:spPr>
        <p:txBody>
          <a:bodyPr/>
          <a:lstStyle>
            <a:lvl1pPr marL="0" indent="0" algn="ctr">
              <a:spcBef>
                <a:spcPts val="800"/>
              </a:spcBef>
              <a:buNone/>
              <a:defRPr sz="1600">
                <a:solidFill>
                  <a:srgbClr val="FF2F92"/>
                </a:solidFill>
              </a:defRPr>
            </a:lvl1pPr>
          </a:lstStyle>
          <a:p>
            <a:r>
              <a:rPr lang="en-US"/>
              <a:t>Insert Picture</a:t>
            </a:r>
          </a:p>
        </p:txBody>
      </p:sp>
      <p:sp>
        <p:nvSpPr>
          <p:cNvPr id="27" name="Text Placeholder 7">
            <a:extLst>
              <a:ext uri="{FF2B5EF4-FFF2-40B4-BE49-F238E27FC236}">
                <a16:creationId xmlns:a16="http://schemas.microsoft.com/office/drawing/2014/main" id="{A03030FF-D41F-5E45-9CC2-ECFDCD221908}"/>
              </a:ext>
            </a:extLst>
          </p:cNvPr>
          <p:cNvSpPr>
            <a:spLocks noGrp="1"/>
          </p:cNvSpPr>
          <p:nvPr>
            <p:ph type="body" sz="quarter" idx="15" hasCustomPrompt="1"/>
          </p:nvPr>
        </p:nvSpPr>
        <p:spPr>
          <a:xfrm>
            <a:off x="820151" y="3005813"/>
            <a:ext cx="2092563" cy="615888"/>
          </a:xfrm>
          <a:prstGeom prst="rect">
            <a:avLst/>
          </a:prstGeom>
        </p:spPr>
        <p:txBody>
          <a:bodyPr/>
          <a:lstStyle>
            <a:lvl1pPr algn="ctr">
              <a:buNone/>
              <a:defRPr sz="1867">
                <a:solidFill>
                  <a:schemeClr val="accent2"/>
                </a:solidFill>
              </a:defRPr>
            </a:lvl1pPr>
          </a:lstStyle>
          <a:p>
            <a:r>
              <a:rPr lang="en-US"/>
              <a:t>First Last</a:t>
            </a:r>
          </a:p>
          <a:p>
            <a:r>
              <a:rPr lang="en-US" sz="1600"/>
              <a:t>Title</a:t>
            </a:r>
          </a:p>
        </p:txBody>
      </p:sp>
      <p:sp>
        <p:nvSpPr>
          <p:cNvPr id="28" name="Text Placeholder 8">
            <a:extLst>
              <a:ext uri="{FF2B5EF4-FFF2-40B4-BE49-F238E27FC236}">
                <a16:creationId xmlns:a16="http://schemas.microsoft.com/office/drawing/2014/main" id="{F4C1B0DA-C201-094F-B4CF-FE72491AA12C}"/>
              </a:ext>
            </a:extLst>
          </p:cNvPr>
          <p:cNvSpPr>
            <a:spLocks noGrp="1"/>
          </p:cNvSpPr>
          <p:nvPr>
            <p:ph type="body" sz="quarter" idx="16" hasCustomPrompt="1"/>
          </p:nvPr>
        </p:nvSpPr>
        <p:spPr>
          <a:xfrm>
            <a:off x="963675" y="3820815"/>
            <a:ext cx="1805516" cy="1558556"/>
          </a:xfrm>
          <a:prstGeom prst="rect">
            <a:avLst/>
          </a:prstGeom>
        </p:spPr>
        <p:txBody>
          <a:bodyPr/>
          <a:lstStyle>
            <a:lvl1pPr marL="6351" indent="-6351" algn="ctr">
              <a:buNone/>
              <a:tabLst/>
              <a:defRPr sz="1333">
                <a:solidFill>
                  <a:schemeClr val="accent2"/>
                </a:solidFill>
              </a:defRPr>
            </a:lvl1pPr>
          </a:lstStyle>
          <a:p>
            <a:r>
              <a:rPr lang="en-US"/>
              <a:t>Brief description of role, if needed.</a:t>
            </a:r>
          </a:p>
        </p:txBody>
      </p:sp>
      <p:sp>
        <p:nvSpPr>
          <p:cNvPr id="29" name="Text Placeholder 7">
            <a:extLst>
              <a:ext uri="{FF2B5EF4-FFF2-40B4-BE49-F238E27FC236}">
                <a16:creationId xmlns:a16="http://schemas.microsoft.com/office/drawing/2014/main" id="{CE476FE2-73A0-3D49-AA9B-C7E55BEE4492}"/>
              </a:ext>
            </a:extLst>
          </p:cNvPr>
          <p:cNvSpPr>
            <a:spLocks noGrp="1"/>
          </p:cNvSpPr>
          <p:nvPr>
            <p:ph type="body" sz="quarter" idx="17" hasCustomPrompt="1"/>
          </p:nvPr>
        </p:nvSpPr>
        <p:spPr>
          <a:xfrm>
            <a:off x="3686917" y="3005813"/>
            <a:ext cx="2092563" cy="615888"/>
          </a:xfrm>
          <a:prstGeom prst="rect">
            <a:avLst/>
          </a:prstGeom>
        </p:spPr>
        <p:txBody>
          <a:bodyPr/>
          <a:lstStyle>
            <a:lvl1pPr algn="ctr">
              <a:buNone/>
              <a:defRPr sz="1867">
                <a:solidFill>
                  <a:schemeClr val="accent2"/>
                </a:solidFill>
              </a:defRPr>
            </a:lvl1pPr>
          </a:lstStyle>
          <a:p>
            <a:r>
              <a:rPr lang="en-US"/>
              <a:t>First Last</a:t>
            </a:r>
          </a:p>
          <a:p>
            <a:r>
              <a:rPr lang="en-US" sz="1600"/>
              <a:t>Title</a:t>
            </a:r>
          </a:p>
        </p:txBody>
      </p:sp>
      <p:sp>
        <p:nvSpPr>
          <p:cNvPr id="30" name="Text Placeholder 8">
            <a:extLst>
              <a:ext uri="{FF2B5EF4-FFF2-40B4-BE49-F238E27FC236}">
                <a16:creationId xmlns:a16="http://schemas.microsoft.com/office/drawing/2014/main" id="{8E10BCD7-5FA4-E84D-B81E-3FD0D8BFF996}"/>
              </a:ext>
            </a:extLst>
          </p:cNvPr>
          <p:cNvSpPr>
            <a:spLocks noGrp="1"/>
          </p:cNvSpPr>
          <p:nvPr>
            <p:ph type="body" sz="quarter" idx="18" hasCustomPrompt="1"/>
          </p:nvPr>
        </p:nvSpPr>
        <p:spPr>
          <a:xfrm>
            <a:off x="3830442" y="3820815"/>
            <a:ext cx="1805516" cy="1558556"/>
          </a:xfrm>
          <a:prstGeom prst="rect">
            <a:avLst/>
          </a:prstGeom>
        </p:spPr>
        <p:txBody>
          <a:bodyPr/>
          <a:lstStyle>
            <a:lvl1pPr marL="6351" indent="-6351" algn="ctr">
              <a:buNone/>
              <a:tabLst/>
              <a:defRPr sz="1333">
                <a:solidFill>
                  <a:schemeClr val="accent2"/>
                </a:solidFill>
              </a:defRPr>
            </a:lvl1pPr>
          </a:lstStyle>
          <a:p>
            <a:r>
              <a:rPr lang="en-US"/>
              <a:t>Brief description of role, if needed.</a:t>
            </a:r>
          </a:p>
        </p:txBody>
      </p:sp>
      <p:sp>
        <p:nvSpPr>
          <p:cNvPr id="31" name="Text Placeholder 7">
            <a:extLst>
              <a:ext uri="{FF2B5EF4-FFF2-40B4-BE49-F238E27FC236}">
                <a16:creationId xmlns:a16="http://schemas.microsoft.com/office/drawing/2014/main" id="{C25228CA-1D59-AF48-836F-D8341D5E88BC}"/>
              </a:ext>
            </a:extLst>
          </p:cNvPr>
          <p:cNvSpPr>
            <a:spLocks noGrp="1"/>
          </p:cNvSpPr>
          <p:nvPr>
            <p:ph type="body" sz="quarter" idx="19" hasCustomPrompt="1"/>
          </p:nvPr>
        </p:nvSpPr>
        <p:spPr>
          <a:xfrm>
            <a:off x="6669015" y="3005813"/>
            <a:ext cx="2092563" cy="615888"/>
          </a:xfrm>
          <a:prstGeom prst="rect">
            <a:avLst/>
          </a:prstGeom>
        </p:spPr>
        <p:txBody>
          <a:bodyPr/>
          <a:lstStyle>
            <a:lvl1pPr algn="ctr">
              <a:buNone/>
              <a:defRPr sz="1867">
                <a:solidFill>
                  <a:schemeClr val="accent2"/>
                </a:solidFill>
              </a:defRPr>
            </a:lvl1pPr>
          </a:lstStyle>
          <a:p>
            <a:r>
              <a:rPr lang="en-US"/>
              <a:t>First Last</a:t>
            </a:r>
          </a:p>
          <a:p>
            <a:r>
              <a:rPr lang="en-US" sz="1600"/>
              <a:t>Title</a:t>
            </a:r>
          </a:p>
        </p:txBody>
      </p:sp>
      <p:sp>
        <p:nvSpPr>
          <p:cNvPr id="32" name="Text Placeholder 8">
            <a:extLst>
              <a:ext uri="{FF2B5EF4-FFF2-40B4-BE49-F238E27FC236}">
                <a16:creationId xmlns:a16="http://schemas.microsoft.com/office/drawing/2014/main" id="{3DB15A71-BA0C-AE47-AFB9-32257962A74F}"/>
              </a:ext>
            </a:extLst>
          </p:cNvPr>
          <p:cNvSpPr>
            <a:spLocks noGrp="1"/>
          </p:cNvSpPr>
          <p:nvPr>
            <p:ph type="body" sz="quarter" idx="20" hasCustomPrompt="1"/>
          </p:nvPr>
        </p:nvSpPr>
        <p:spPr>
          <a:xfrm>
            <a:off x="6812539" y="3820815"/>
            <a:ext cx="1805516" cy="1558556"/>
          </a:xfrm>
          <a:prstGeom prst="rect">
            <a:avLst/>
          </a:prstGeom>
        </p:spPr>
        <p:txBody>
          <a:bodyPr/>
          <a:lstStyle>
            <a:lvl1pPr marL="6351" indent="-6351" algn="ctr">
              <a:buNone/>
              <a:tabLst/>
              <a:defRPr sz="1333">
                <a:solidFill>
                  <a:schemeClr val="accent2"/>
                </a:solidFill>
              </a:defRPr>
            </a:lvl1pPr>
          </a:lstStyle>
          <a:p>
            <a:r>
              <a:rPr lang="en-US"/>
              <a:t>Brief description of role, if needed.</a:t>
            </a:r>
          </a:p>
        </p:txBody>
      </p:sp>
      <p:sp>
        <p:nvSpPr>
          <p:cNvPr id="33" name="Text Placeholder 7">
            <a:extLst>
              <a:ext uri="{FF2B5EF4-FFF2-40B4-BE49-F238E27FC236}">
                <a16:creationId xmlns:a16="http://schemas.microsoft.com/office/drawing/2014/main" id="{D3381905-65F3-2240-9214-3807B7070389}"/>
              </a:ext>
            </a:extLst>
          </p:cNvPr>
          <p:cNvSpPr>
            <a:spLocks noGrp="1"/>
          </p:cNvSpPr>
          <p:nvPr>
            <p:ph type="body" sz="quarter" idx="21" hasCustomPrompt="1"/>
          </p:nvPr>
        </p:nvSpPr>
        <p:spPr>
          <a:xfrm>
            <a:off x="9576971" y="3005813"/>
            <a:ext cx="2092563" cy="615888"/>
          </a:xfrm>
          <a:prstGeom prst="rect">
            <a:avLst/>
          </a:prstGeom>
        </p:spPr>
        <p:txBody>
          <a:bodyPr/>
          <a:lstStyle>
            <a:lvl1pPr algn="ctr">
              <a:buNone/>
              <a:defRPr sz="1867">
                <a:solidFill>
                  <a:schemeClr val="accent2"/>
                </a:solidFill>
              </a:defRPr>
            </a:lvl1pPr>
          </a:lstStyle>
          <a:p>
            <a:r>
              <a:rPr lang="en-US"/>
              <a:t>First Last</a:t>
            </a:r>
          </a:p>
          <a:p>
            <a:r>
              <a:rPr lang="en-US" sz="1600"/>
              <a:t>Title</a:t>
            </a:r>
          </a:p>
        </p:txBody>
      </p:sp>
      <p:sp>
        <p:nvSpPr>
          <p:cNvPr id="34" name="Text Placeholder 8">
            <a:extLst>
              <a:ext uri="{FF2B5EF4-FFF2-40B4-BE49-F238E27FC236}">
                <a16:creationId xmlns:a16="http://schemas.microsoft.com/office/drawing/2014/main" id="{6C0CD56C-DC47-AD45-A80B-505558250E60}"/>
              </a:ext>
            </a:extLst>
          </p:cNvPr>
          <p:cNvSpPr>
            <a:spLocks noGrp="1"/>
          </p:cNvSpPr>
          <p:nvPr>
            <p:ph type="body" sz="quarter" idx="22" hasCustomPrompt="1"/>
          </p:nvPr>
        </p:nvSpPr>
        <p:spPr>
          <a:xfrm>
            <a:off x="9720495" y="3820815"/>
            <a:ext cx="1805516" cy="1558556"/>
          </a:xfrm>
          <a:prstGeom prst="rect">
            <a:avLst/>
          </a:prstGeom>
        </p:spPr>
        <p:txBody>
          <a:bodyPr/>
          <a:lstStyle>
            <a:lvl1pPr marL="6351" indent="-6351" algn="ctr">
              <a:buNone/>
              <a:tabLst/>
              <a:defRPr sz="1333">
                <a:solidFill>
                  <a:schemeClr val="accent2"/>
                </a:solidFill>
              </a:defRPr>
            </a:lvl1pPr>
          </a:lstStyle>
          <a:p>
            <a:r>
              <a:rPr lang="en-US"/>
              <a:t>Brief description of role, if needed.</a:t>
            </a:r>
          </a:p>
        </p:txBody>
      </p:sp>
      <p:cxnSp>
        <p:nvCxnSpPr>
          <p:cNvPr id="17" name="Straight Connector 16">
            <a:extLst>
              <a:ext uri="{FF2B5EF4-FFF2-40B4-BE49-F238E27FC236}">
                <a16:creationId xmlns:a16="http://schemas.microsoft.com/office/drawing/2014/main" id="{A3F640A1-B410-5242-9CC7-F964D3437EAE}"/>
              </a:ext>
            </a:extLst>
          </p:cNvPr>
          <p:cNvCxnSpPr>
            <a:cxnSpLocks/>
          </p:cNvCxnSpPr>
          <p:nvPr userDrawn="1"/>
        </p:nvCxnSpPr>
        <p:spPr>
          <a:xfrm>
            <a:off x="-486635" y="482759"/>
            <a:ext cx="753624" cy="0"/>
          </a:xfrm>
          <a:prstGeom prst="line">
            <a:avLst/>
          </a:prstGeom>
          <a:ln w="28575" cap="rnd">
            <a:solidFill>
              <a:schemeClr val="accent2"/>
            </a:solidFill>
            <a:round/>
            <a:tailEnd type="oval" w="med" len="med"/>
          </a:ln>
        </p:spPr>
        <p:style>
          <a:lnRef idx="1">
            <a:schemeClr val="accent1"/>
          </a:lnRef>
          <a:fillRef idx="0">
            <a:schemeClr val="accent1"/>
          </a:fillRef>
          <a:effectRef idx="0">
            <a:schemeClr val="accent1"/>
          </a:effectRef>
          <a:fontRef idx="minor">
            <a:schemeClr val="tx1"/>
          </a:fontRef>
        </p:style>
      </p:cxnSp>
      <p:sp>
        <p:nvSpPr>
          <p:cNvPr id="18" name="Title 1">
            <a:extLst>
              <a:ext uri="{FF2B5EF4-FFF2-40B4-BE49-F238E27FC236}">
                <a16:creationId xmlns:a16="http://schemas.microsoft.com/office/drawing/2014/main" id="{EFE13DB3-5B69-6F4E-BF21-CB53EE01B88C}"/>
              </a:ext>
            </a:extLst>
          </p:cNvPr>
          <p:cNvSpPr>
            <a:spLocks noGrp="1"/>
          </p:cNvSpPr>
          <p:nvPr>
            <p:ph type="title" hasCustomPrompt="1"/>
          </p:nvPr>
        </p:nvSpPr>
        <p:spPr>
          <a:xfrm>
            <a:off x="409709" y="241600"/>
            <a:ext cx="11313617" cy="372197"/>
          </a:xfrm>
          <a:prstGeom prst="rect">
            <a:avLst/>
          </a:prstGeom>
        </p:spPr>
        <p:txBody>
          <a:bodyPr lIns="0" tIns="0" rIns="0" bIns="0"/>
          <a:lstStyle>
            <a:lvl1pPr>
              <a:defRPr sz="3733">
                <a:solidFill>
                  <a:schemeClr val="accent2"/>
                </a:solidFill>
                <a:latin typeface="+mj-lt"/>
              </a:defRPr>
            </a:lvl1pPr>
          </a:lstStyle>
          <a:p>
            <a:r>
              <a:rPr lang="en-US"/>
              <a:t>Click to Add Text / Presenter Layout</a:t>
            </a:r>
          </a:p>
        </p:txBody>
      </p:sp>
      <p:sp>
        <p:nvSpPr>
          <p:cNvPr id="19" name="Text Placeholder 25">
            <a:extLst>
              <a:ext uri="{FF2B5EF4-FFF2-40B4-BE49-F238E27FC236}">
                <a16:creationId xmlns:a16="http://schemas.microsoft.com/office/drawing/2014/main" id="{9C172BE1-FF6C-D14A-B7C2-4A5717BED70B}"/>
              </a:ext>
            </a:extLst>
          </p:cNvPr>
          <p:cNvSpPr>
            <a:spLocks noGrp="1"/>
          </p:cNvSpPr>
          <p:nvPr>
            <p:ph type="body" sz="quarter" idx="10" hasCustomPrompt="1"/>
          </p:nvPr>
        </p:nvSpPr>
        <p:spPr>
          <a:xfrm>
            <a:off x="409709" y="810890"/>
            <a:ext cx="11313617" cy="199113"/>
          </a:xfrm>
          <a:prstGeom prst="rect">
            <a:avLst/>
          </a:prstGeom>
        </p:spPr>
        <p:txBody>
          <a:bodyPr lIns="0" tIns="0" rIns="0" bIns="0"/>
          <a:lstStyle>
            <a:lvl1pPr>
              <a:buNone/>
              <a:defRPr sz="1867">
                <a:solidFill>
                  <a:schemeClr val="accent2"/>
                </a:solidFill>
              </a:defRPr>
            </a:lvl1pPr>
            <a:lvl2pPr>
              <a:buNone/>
              <a:defRPr sz="1600"/>
            </a:lvl2pPr>
            <a:lvl3pPr>
              <a:buNone/>
              <a:defRPr sz="1600"/>
            </a:lvl3pPr>
            <a:lvl4pPr>
              <a:buNone/>
              <a:defRPr sz="1600"/>
            </a:lvl4pPr>
            <a:lvl5pPr>
              <a:buNone/>
              <a:defRPr sz="1600"/>
            </a:lvl5pPr>
          </a:lstStyle>
          <a:p>
            <a:pPr lvl="0"/>
            <a:r>
              <a:rPr lang="en-US"/>
              <a:t>Click to Add Text</a:t>
            </a:r>
          </a:p>
        </p:txBody>
      </p:sp>
    </p:spTree>
    <p:extLst>
      <p:ext uri="{BB962C8B-B14F-4D97-AF65-F5344CB8AC3E}">
        <p14:creationId xmlns:p14="http://schemas.microsoft.com/office/powerpoint/2010/main" val="3861355492"/>
      </p:ext>
    </p:extLst>
  </p:cSld>
  <p:clrMapOvr>
    <a:masterClrMapping/>
  </p:clrMapOvr>
  <p:transition spd="slow">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White — Header / Footer Only --- USE THIS">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47448ED4-64F6-A641-A6CA-F1B4D476ED66}"/>
              </a:ext>
            </a:extLst>
          </p:cNvPr>
          <p:cNvCxnSpPr>
            <a:cxnSpLocks/>
          </p:cNvCxnSpPr>
          <p:nvPr userDrawn="1"/>
        </p:nvCxnSpPr>
        <p:spPr>
          <a:xfrm>
            <a:off x="-486635" y="482759"/>
            <a:ext cx="753624" cy="0"/>
          </a:xfrm>
          <a:prstGeom prst="line">
            <a:avLst/>
          </a:prstGeom>
          <a:ln w="28575" cap="rnd">
            <a:solidFill>
              <a:schemeClr val="accent2"/>
            </a:solidFill>
            <a:round/>
            <a:tailEnd type="oval" w="med" len="med"/>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25748802-E1AC-5A44-9AF2-5F59F7175DE9}"/>
              </a:ext>
            </a:extLst>
          </p:cNvPr>
          <p:cNvSpPr>
            <a:spLocks noGrp="1"/>
          </p:cNvSpPr>
          <p:nvPr>
            <p:ph type="title" hasCustomPrompt="1"/>
          </p:nvPr>
        </p:nvSpPr>
        <p:spPr>
          <a:xfrm>
            <a:off x="409709" y="241600"/>
            <a:ext cx="11313617" cy="372197"/>
          </a:xfrm>
          <a:prstGeom prst="rect">
            <a:avLst/>
          </a:prstGeom>
        </p:spPr>
        <p:txBody>
          <a:bodyPr lIns="0" tIns="0" rIns="0" bIns="0"/>
          <a:lstStyle>
            <a:lvl1pPr>
              <a:defRPr sz="3733">
                <a:solidFill>
                  <a:schemeClr val="accent2"/>
                </a:solidFill>
                <a:latin typeface="+mj-lt"/>
              </a:defRPr>
            </a:lvl1pPr>
          </a:lstStyle>
          <a:p>
            <a:r>
              <a:rPr lang="en-US"/>
              <a:t>Click to Add Text / Blank Layout</a:t>
            </a:r>
          </a:p>
        </p:txBody>
      </p:sp>
      <p:sp>
        <p:nvSpPr>
          <p:cNvPr id="10" name="Text Placeholder 25">
            <a:extLst>
              <a:ext uri="{FF2B5EF4-FFF2-40B4-BE49-F238E27FC236}">
                <a16:creationId xmlns:a16="http://schemas.microsoft.com/office/drawing/2014/main" id="{D90B6102-8933-D549-A9CB-C399D662AE99}"/>
              </a:ext>
            </a:extLst>
          </p:cNvPr>
          <p:cNvSpPr>
            <a:spLocks noGrp="1"/>
          </p:cNvSpPr>
          <p:nvPr>
            <p:ph type="body" sz="quarter" idx="10" hasCustomPrompt="1"/>
          </p:nvPr>
        </p:nvSpPr>
        <p:spPr>
          <a:xfrm>
            <a:off x="409709" y="810890"/>
            <a:ext cx="11313617" cy="199113"/>
          </a:xfrm>
          <a:prstGeom prst="rect">
            <a:avLst/>
          </a:prstGeom>
        </p:spPr>
        <p:txBody>
          <a:bodyPr lIns="0" tIns="0" rIns="0" bIns="0"/>
          <a:lstStyle>
            <a:lvl1pPr>
              <a:buNone/>
              <a:defRPr sz="1867">
                <a:solidFill>
                  <a:schemeClr val="accent2"/>
                </a:solidFill>
              </a:defRPr>
            </a:lvl1pPr>
            <a:lvl2pPr>
              <a:buNone/>
              <a:defRPr sz="1600"/>
            </a:lvl2pPr>
            <a:lvl3pPr>
              <a:buNone/>
              <a:defRPr sz="1600"/>
            </a:lvl3pPr>
            <a:lvl4pPr>
              <a:buNone/>
              <a:defRPr sz="1600"/>
            </a:lvl4pPr>
            <a:lvl5pPr>
              <a:buNone/>
              <a:defRPr sz="1600"/>
            </a:lvl5pPr>
          </a:lstStyle>
          <a:p>
            <a:pPr lvl="0"/>
            <a:r>
              <a:rPr lang="en-US"/>
              <a:t>Click to Add Text</a:t>
            </a:r>
          </a:p>
        </p:txBody>
      </p:sp>
    </p:spTree>
    <p:extLst>
      <p:ext uri="{BB962C8B-B14F-4D97-AF65-F5344CB8AC3E}">
        <p14:creationId xmlns:p14="http://schemas.microsoft.com/office/powerpoint/2010/main" val="655879929"/>
      </p:ext>
    </p:extLst>
  </p:cSld>
  <p:clrMapOvr>
    <a:masterClrMapping/>
  </p:clrMapOvr>
  <p:transition spd="slow">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White w/ Footer - No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878705709"/>
      </p:ext>
    </p:extLst>
  </p:cSld>
  <p:clrMapOvr>
    <a:masterClrMapping/>
  </p:clrMapOvr>
  <p:transition spd="slow">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 Column Bulleted Lis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8B75D94-C720-2544-B5F6-92B509B3934D}"/>
              </a:ext>
            </a:extLst>
          </p:cNvPr>
          <p:cNvSpPr>
            <a:spLocks noGrp="1"/>
          </p:cNvSpPr>
          <p:nvPr>
            <p:ph type="title" hasCustomPrompt="1"/>
          </p:nvPr>
        </p:nvSpPr>
        <p:spPr>
          <a:xfrm>
            <a:off x="415389" y="241600"/>
            <a:ext cx="11313617" cy="372197"/>
          </a:xfrm>
          <a:prstGeom prst="rect">
            <a:avLst/>
          </a:prstGeom>
        </p:spPr>
        <p:txBody>
          <a:bodyPr lIns="0" tIns="0" rIns="0" bIns="0"/>
          <a:lstStyle>
            <a:lvl1pPr>
              <a:defRPr sz="3733">
                <a:solidFill>
                  <a:schemeClr val="accent2"/>
                </a:solidFill>
                <a:latin typeface="+mj-lt"/>
              </a:defRPr>
            </a:lvl1pPr>
          </a:lstStyle>
          <a:p>
            <a:r>
              <a:rPr lang="en-US"/>
              <a:t>Click to Add Text / 1 Column Bulleted List Layout</a:t>
            </a:r>
          </a:p>
        </p:txBody>
      </p:sp>
      <p:sp>
        <p:nvSpPr>
          <p:cNvPr id="3" name="Content Placeholder 2">
            <a:extLst>
              <a:ext uri="{FF2B5EF4-FFF2-40B4-BE49-F238E27FC236}">
                <a16:creationId xmlns:a16="http://schemas.microsoft.com/office/drawing/2014/main" id="{E230DA7A-3A64-BB46-A9FE-DDF0853B56B2}"/>
              </a:ext>
            </a:extLst>
          </p:cNvPr>
          <p:cNvSpPr>
            <a:spLocks noGrp="1"/>
          </p:cNvSpPr>
          <p:nvPr>
            <p:ph idx="1"/>
          </p:nvPr>
        </p:nvSpPr>
        <p:spPr>
          <a:xfrm>
            <a:off x="365829" y="1143001"/>
            <a:ext cx="11313617" cy="4872364"/>
          </a:xfrm>
          <a:prstGeom prst="rect">
            <a:avLst/>
          </a:prstGeom>
        </p:spPr>
        <p:txBody>
          <a:bodyPr/>
          <a:lstStyle>
            <a:lvl1pPr marL="309026" indent="-309026">
              <a:buFontTx/>
              <a:buBlip>
                <a:blip r:embed="rId2">
                  <a:extLst>
                    <a:ext uri="{96DAC541-7B7A-43D3-8B79-37D633B846F1}">
                      <asvg:svgBlip xmlns:asvg="http://schemas.microsoft.com/office/drawing/2016/SVG/main" r:embed="rId3"/>
                    </a:ext>
                  </a:extLst>
                </a:blip>
              </a:buBlip>
              <a:tabLst/>
              <a:defRPr sz="2133">
                <a:solidFill>
                  <a:srgbClr val="3D65C9"/>
                </a:solidFill>
              </a:defRPr>
            </a:lvl1pPr>
            <a:lvl2pPr marL="685783" indent="-228594">
              <a:buFontTx/>
              <a:buBlip>
                <a:blip r:embed="rId2">
                  <a:extLst>
                    <a:ext uri="{96DAC541-7B7A-43D3-8B79-37D633B846F1}">
                      <asvg:svgBlip xmlns:asvg="http://schemas.microsoft.com/office/drawing/2016/SVG/main" r:embed="rId3"/>
                    </a:ext>
                  </a:extLst>
                </a:blip>
              </a:buBlip>
              <a:tabLst/>
              <a:defRPr sz="1867">
                <a:solidFill>
                  <a:schemeClr val="accent2"/>
                </a:solidFill>
              </a:defRPr>
            </a:lvl2pPr>
            <a:lvl3pPr marL="1147205" indent="-232828">
              <a:buFontTx/>
              <a:buBlip>
                <a:blip r:embed="rId2">
                  <a:extLst>
                    <a:ext uri="{96DAC541-7B7A-43D3-8B79-37D633B846F1}">
                      <asvg:svgBlip xmlns:asvg="http://schemas.microsoft.com/office/drawing/2016/SVG/main" r:embed="rId3"/>
                    </a:ext>
                  </a:extLst>
                </a:blip>
              </a:buBlip>
              <a:tabLst/>
              <a:defRPr sz="1600">
                <a:solidFill>
                  <a:schemeClr val="accent2"/>
                </a:solidFill>
              </a:defRPr>
            </a:lvl3pPr>
            <a:lvl4pPr marL="1602277" indent="-230712">
              <a:buFontTx/>
              <a:buBlip>
                <a:blip r:embed="rId2">
                  <a:extLst>
                    <a:ext uri="{96DAC541-7B7A-43D3-8B79-37D633B846F1}">
                      <asvg:svgBlip xmlns:asvg="http://schemas.microsoft.com/office/drawing/2016/SVG/main" r:embed="rId3"/>
                    </a:ext>
                  </a:extLst>
                </a:blip>
              </a:buBlip>
              <a:tabLst/>
              <a:defRPr sz="1333">
                <a:solidFill>
                  <a:schemeClr val="accent2"/>
                </a:solidFill>
              </a:defRPr>
            </a:lvl4pPr>
            <a:lvl5pPr marL="2061582" indent="-232828">
              <a:buFontTx/>
              <a:buBlip>
                <a:blip r:embed="rId2">
                  <a:extLst>
                    <a:ext uri="{96DAC541-7B7A-43D3-8B79-37D633B846F1}">
                      <asvg:svgBlip xmlns:asvg="http://schemas.microsoft.com/office/drawing/2016/SVG/main" r:embed="rId3"/>
                    </a:ext>
                  </a:extLst>
                </a:blip>
              </a:buBlip>
              <a:tabLst/>
              <a:defRPr sz="1333">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a:extLst>
              <a:ext uri="{FF2B5EF4-FFF2-40B4-BE49-F238E27FC236}">
                <a16:creationId xmlns:a16="http://schemas.microsoft.com/office/drawing/2014/main" id="{7B49B605-2037-CA44-878D-1E76E749F56B}"/>
              </a:ext>
            </a:extLst>
          </p:cNvPr>
          <p:cNvCxnSpPr>
            <a:cxnSpLocks/>
          </p:cNvCxnSpPr>
          <p:nvPr userDrawn="1"/>
        </p:nvCxnSpPr>
        <p:spPr>
          <a:xfrm>
            <a:off x="-486635" y="482759"/>
            <a:ext cx="753624" cy="0"/>
          </a:xfrm>
          <a:prstGeom prst="line">
            <a:avLst/>
          </a:prstGeom>
          <a:ln w="28575" cap="rnd">
            <a:solidFill>
              <a:schemeClr val="accent2"/>
            </a:solidFill>
            <a:round/>
            <a:tailEnd type="oval" w="med" len="med"/>
          </a:ln>
        </p:spPr>
        <p:style>
          <a:lnRef idx="1">
            <a:schemeClr val="accent1"/>
          </a:lnRef>
          <a:fillRef idx="0">
            <a:schemeClr val="accent1"/>
          </a:fillRef>
          <a:effectRef idx="0">
            <a:schemeClr val="accent1"/>
          </a:effectRef>
          <a:fontRef idx="minor">
            <a:schemeClr val="tx1"/>
          </a:fontRef>
        </p:style>
      </p:cxnSp>
      <p:sp>
        <p:nvSpPr>
          <p:cNvPr id="11" name="Text Placeholder 25">
            <a:extLst>
              <a:ext uri="{FF2B5EF4-FFF2-40B4-BE49-F238E27FC236}">
                <a16:creationId xmlns:a16="http://schemas.microsoft.com/office/drawing/2014/main" id="{B494E133-CA71-9A41-A587-C5E3CDE380E0}"/>
              </a:ext>
            </a:extLst>
          </p:cNvPr>
          <p:cNvSpPr>
            <a:spLocks noGrp="1"/>
          </p:cNvSpPr>
          <p:nvPr>
            <p:ph type="body" sz="quarter" idx="10" hasCustomPrompt="1"/>
          </p:nvPr>
        </p:nvSpPr>
        <p:spPr>
          <a:xfrm>
            <a:off x="409709" y="810890"/>
            <a:ext cx="11313617" cy="199113"/>
          </a:xfrm>
          <a:prstGeom prst="rect">
            <a:avLst/>
          </a:prstGeom>
        </p:spPr>
        <p:txBody>
          <a:bodyPr lIns="0" tIns="0" rIns="0" bIns="0"/>
          <a:lstStyle>
            <a:lvl1pPr>
              <a:buNone/>
              <a:defRPr sz="1867">
                <a:solidFill>
                  <a:schemeClr val="accent2"/>
                </a:solidFill>
              </a:defRPr>
            </a:lvl1pPr>
            <a:lvl2pPr>
              <a:buNone/>
              <a:defRPr sz="1600"/>
            </a:lvl2pPr>
            <a:lvl3pPr>
              <a:buNone/>
              <a:defRPr sz="1600"/>
            </a:lvl3pPr>
            <a:lvl4pPr>
              <a:buNone/>
              <a:defRPr sz="1600"/>
            </a:lvl4pPr>
            <a:lvl5pPr>
              <a:buNone/>
              <a:defRPr sz="1600"/>
            </a:lvl5pPr>
          </a:lstStyle>
          <a:p>
            <a:pPr lvl="0"/>
            <a:r>
              <a:rPr lang="en-US"/>
              <a:t>Click to Add Text</a:t>
            </a:r>
          </a:p>
        </p:txBody>
      </p:sp>
    </p:spTree>
    <p:extLst>
      <p:ext uri="{BB962C8B-B14F-4D97-AF65-F5344CB8AC3E}">
        <p14:creationId xmlns:p14="http://schemas.microsoft.com/office/powerpoint/2010/main" val="953637668"/>
      </p:ext>
    </p:extLst>
  </p:cSld>
  <p:clrMapOvr>
    <a:masterClrMapping/>
  </p:clrMapOvr>
  <p:transition spd="slow">
    <p:fade/>
  </p:transition>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os="540">
          <p15:clr>
            <a:srgbClr val="FBAE40"/>
          </p15:clr>
        </p15:guide>
        <p15:guide id="4" orient="horz" pos="132">
          <p15:clr>
            <a:srgbClr val="FBAE40"/>
          </p15:clr>
        </p15:guide>
        <p15:guide id="5" orient="horz" pos="34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reaker slide 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4A0584A-01C1-41C7-B139-67163F52A765}"/>
              </a:ext>
            </a:extLst>
          </p:cNvPr>
          <p:cNvSpPr/>
          <p:nvPr userDrawn="1"/>
        </p:nvSpPr>
        <p:spPr>
          <a:xfrm>
            <a:off x="-1" y="0"/>
            <a:ext cx="6498771"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B8D0DFC-EC16-4D24-ACA6-D8D94138136F}"/>
              </a:ext>
            </a:extLst>
          </p:cNvPr>
          <p:cNvSpPr/>
          <p:nvPr userDrawn="1"/>
        </p:nvSpPr>
        <p:spPr>
          <a:xfrm>
            <a:off x="6498771" y="0"/>
            <a:ext cx="1066800" cy="6858000"/>
          </a:xfrm>
          <a:prstGeom prst="rect">
            <a:avLst/>
          </a:prstGeom>
          <a:solidFill>
            <a:schemeClr val="accent3">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75F8E0-5C9F-4280-99EC-422518C62E64}"/>
              </a:ext>
            </a:extLst>
          </p:cNvPr>
          <p:cNvSpPr/>
          <p:nvPr userDrawn="1"/>
        </p:nvSpPr>
        <p:spPr>
          <a:xfrm>
            <a:off x="7565571" y="0"/>
            <a:ext cx="1066800" cy="6858000"/>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68C950-AB0A-40DD-A0BB-7168500366FE}"/>
              </a:ext>
            </a:extLst>
          </p:cNvPr>
          <p:cNvSpPr>
            <a:spLocks noGrp="1"/>
          </p:cNvSpPr>
          <p:nvPr>
            <p:ph type="title" hasCustomPrompt="1"/>
          </p:nvPr>
        </p:nvSpPr>
        <p:spPr>
          <a:xfrm>
            <a:off x="381000" y="1709739"/>
            <a:ext cx="5715000" cy="2252662"/>
          </a:xfrm>
        </p:spPr>
        <p:txBody>
          <a:bodyPr anchor="b"/>
          <a:lstStyle>
            <a:lvl1pPr>
              <a:defRPr lang="en-US" sz="6000" kern="1200" dirty="0">
                <a:solidFill>
                  <a:schemeClr val="bg1"/>
                </a:solidFill>
                <a:latin typeface="Segoe UI Light" panose="020B0502040204020203" pitchFamily="34" charset="0"/>
                <a:ea typeface="+mj-ea"/>
                <a:cs typeface="Segoe UI Light" panose="020B0502040204020203" pitchFamily="34" charset="0"/>
              </a:defRPr>
            </a:lvl1pPr>
          </a:lstStyle>
          <a:p>
            <a:r>
              <a:rPr lang="en-US" dirty="0"/>
              <a:t>Breaker 3</a:t>
            </a:r>
          </a:p>
        </p:txBody>
      </p:sp>
      <p:sp>
        <p:nvSpPr>
          <p:cNvPr id="11" name="Slide Number Placeholder 10">
            <a:extLst>
              <a:ext uri="{FF2B5EF4-FFF2-40B4-BE49-F238E27FC236}">
                <a16:creationId xmlns:a16="http://schemas.microsoft.com/office/drawing/2014/main" id="{9AACFBDF-F09F-4562-80A0-41B67584F17C}"/>
              </a:ext>
            </a:extLst>
          </p:cNvPr>
          <p:cNvSpPr>
            <a:spLocks noGrp="1"/>
          </p:cNvSpPr>
          <p:nvPr>
            <p:ph type="sldNum" sz="quarter" idx="11"/>
          </p:nvPr>
        </p:nvSpPr>
        <p:spPr>
          <a:xfrm>
            <a:off x="11760200" y="6302375"/>
            <a:ext cx="431800" cy="365125"/>
          </a:xfrm>
          <a:prstGeom prst="rect">
            <a:avLst/>
          </a:prstGeom>
        </p:spPr>
        <p:txBody>
          <a:bodyPr/>
          <a:lstStyle/>
          <a:p>
            <a:fld id="{B86CEE44-6F89-45AC-812A-88D538657E02}" type="slidenum">
              <a:rPr lang="en-US" smtClean="0"/>
              <a:pPr/>
              <a:t>‹#›</a:t>
            </a:fld>
            <a:endParaRPr lang="en-US" dirty="0"/>
          </a:p>
        </p:txBody>
      </p:sp>
      <p:grpSp>
        <p:nvGrpSpPr>
          <p:cNvPr id="15" name="Group 14">
            <a:extLst>
              <a:ext uri="{FF2B5EF4-FFF2-40B4-BE49-F238E27FC236}">
                <a16:creationId xmlns:a16="http://schemas.microsoft.com/office/drawing/2014/main" id="{F971BC57-19ED-4C9D-8873-A40639A2020A}"/>
              </a:ext>
            </a:extLst>
          </p:cNvPr>
          <p:cNvGrpSpPr/>
          <p:nvPr userDrawn="1"/>
        </p:nvGrpSpPr>
        <p:grpSpPr>
          <a:xfrm>
            <a:off x="434092" y="6375932"/>
            <a:ext cx="922268" cy="216078"/>
            <a:chOff x="-5642843" y="1366240"/>
            <a:chExt cx="5305426" cy="1243013"/>
          </a:xfrm>
          <a:solidFill>
            <a:schemeClr val="bg1"/>
          </a:solidFill>
        </p:grpSpPr>
        <p:sp>
          <p:nvSpPr>
            <p:cNvPr id="16" name="Freeform 5">
              <a:extLst>
                <a:ext uri="{FF2B5EF4-FFF2-40B4-BE49-F238E27FC236}">
                  <a16:creationId xmlns:a16="http://schemas.microsoft.com/office/drawing/2014/main" id="{9FA04935-6D8F-439E-A876-EC5DBC27520F}"/>
                </a:ext>
              </a:extLst>
            </p:cNvPr>
            <p:cNvSpPr>
              <a:spLocks noEditPoints="1"/>
            </p:cNvSpPr>
            <p:nvPr userDrawn="1"/>
          </p:nvSpPr>
          <p:spPr bwMode="auto">
            <a:xfrm>
              <a:off x="-4385543" y="1366240"/>
              <a:ext cx="600075" cy="598488"/>
            </a:xfrm>
            <a:custGeom>
              <a:avLst/>
              <a:gdLst>
                <a:gd name="T0" fmla="*/ 80 w 160"/>
                <a:gd name="T1" fmla="*/ 0 h 159"/>
                <a:gd name="T2" fmla="*/ 130 w 160"/>
                <a:gd name="T3" fmla="*/ 18 h 159"/>
                <a:gd name="T4" fmla="*/ 30 w 160"/>
                <a:gd name="T5" fmla="*/ 18 h 159"/>
                <a:gd name="T6" fmla="*/ 80 w 160"/>
                <a:gd name="T7" fmla="*/ 0 h 159"/>
                <a:gd name="T8" fmla="*/ 146 w 160"/>
                <a:gd name="T9" fmla="*/ 36 h 159"/>
                <a:gd name="T10" fmla="*/ 155 w 160"/>
                <a:gd name="T11" fmla="*/ 53 h 159"/>
                <a:gd name="T12" fmla="*/ 5 w 160"/>
                <a:gd name="T13" fmla="*/ 53 h 159"/>
                <a:gd name="T14" fmla="*/ 13 w 160"/>
                <a:gd name="T15" fmla="*/ 36 h 159"/>
                <a:gd name="T16" fmla="*/ 146 w 160"/>
                <a:gd name="T17" fmla="*/ 36 h 159"/>
                <a:gd name="T18" fmla="*/ 159 w 160"/>
                <a:gd name="T19" fmla="*/ 71 h 159"/>
                <a:gd name="T20" fmla="*/ 160 w 160"/>
                <a:gd name="T21" fmla="*/ 80 h 159"/>
                <a:gd name="T22" fmla="*/ 159 w 160"/>
                <a:gd name="T23" fmla="*/ 88 h 159"/>
                <a:gd name="T24" fmla="*/ 0 w 160"/>
                <a:gd name="T25" fmla="*/ 88 h 159"/>
                <a:gd name="T26" fmla="*/ 0 w 160"/>
                <a:gd name="T27" fmla="*/ 80 h 159"/>
                <a:gd name="T28" fmla="*/ 0 w 160"/>
                <a:gd name="T29" fmla="*/ 71 h 159"/>
                <a:gd name="T30" fmla="*/ 159 w 160"/>
                <a:gd name="T31" fmla="*/ 71 h 159"/>
                <a:gd name="T32" fmla="*/ 155 w 160"/>
                <a:gd name="T33" fmla="*/ 106 h 159"/>
                <a:gd name="T34" fmla="*/ 147 w 160"/>
                <a:gd name="T35" fmla="*/ 123 h 159"/>
                <a:gd name="T36" fmla="*/ 13 w 160"/>
                <a:gd name="T37" fmla="*/ 123 h 159"/>
                <a:gd name="T38" fmla="*/ 5 w 160"/>
                <a:gd name="T39" fmla="*/ 106 h 159"/>
                <a:gd name="T40" fmla="*/ 155 w 160"/>
                <a:gd name="T41" fmla="*/ 106 h 159"/>
                <a:gd name="T42" fmla="*/ 130 w 160"/>
                <a:gd name="T43" fmla="*/ 141 h 159"/>
                <a:gd name="T44" fmla="*/ 80 w 160"/>
                <a:gd name="T45" fmla="*/ 159 h 159"/>
                <a:gd name="T46" fmla="*/ 29 w 160"/>
                <a:gd name="T47" fmla="*/ 141 h 159"/>
                <a:gd name="T48" fmla="*/ 130 w 160"/>
                <a:gd name="T49" fmla="*/ 141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59">
                  <a:moveTo>
                    <a:pt x="80" y="0"/>
                  </a:moveTo>
                  <a:cubicBezTo>
                    <a:pt x="99" y="0"/>
                    <a:pt x="116" y="7"/>
                    <a:pt x="130" y="18"/>
                  </a:cubicBezTo>
                  <a:cubicBezTo>
                    <a:pt x="30" y="18"/>
                    <a:pt x="30" y="18"/>
                    <a:pt x="30" y="18"/>
                  </a:cubicBezTo>
                  <a:cubicBezTo>
                    <a:pt x="43" y="7"/>
                    <a:pt x="61" y="0"/>
                    <a:pt x="80" y="0"/>
                  </a:cubicBezTo>
                  <a:close/>
                  <a:moveTo>
                    <a:pt x="146" y="36"/>
                  </a:moveTo>
                  <a:cubicBezTo>
                    <a:pt x="150" y="41"/>
                    <a:pt x="153" y="47"/>
                    <a:pt x="155" y="53"/>
                  </a:cubicBezTo>
                  <a:cubicBezTo>
                    <a:pt x="5" y="53"/>
                    <a:pt x="5" y="53"/>
                    <a:pt x="5" y="53"/>
                  </a:cubicBezTo>
                  <a:cubicBezTo>
                    <a:pt x="7" y="47"/>
                    <a:pt x="10" y="41"/>
                    <a:pt x="13" y="36"/>
                  </a:cubicBezTo>
                  <a:cubicBezTo>
                    <a:pt x="146" y="36"/>
                    <a:pt x="146" y="36"/>
                    <a:pt x="146" y="36"/>
                  </a:cubicBezTo>
                  <a:close/>
                  <a:moveTo>
                    <a:pt x="159" y="71"/>
                  </a:moveTo>
                  <a:cubicBezTo>
                    <a:pt x="160" y="74"/>
                    <a:pt x="160" y="77"/>
                    <a:pt x="160" y="80"/>
                  </a:cubicBezTo>
                  <a:cubicBezTo>
                    <a:pt x="160" y="83"/>
                    <a:pt x="160" y="86"/>
                    <a:pt x="159" y="88"/>
                  </a:cubicBezTo>
                  <a:cubicBezTo>
                    <a:pt x="0" y="88"/>
                    <a:pt x="0" y="88"/>
                    <a:pt x="0" y="88"/>
                  </a:cubicBezTo>
                  <a:cubicBezTo>
                    <a:pt x="0" y="86"/>
                    <a:pt x="0" y="83"/>
                    <a:pt x="0" y="80"/>
                  </a:cubicBezTo>
                  <a:cubicBezTo>
                    <a:pt x="0" y="77"/>
                    <a:pt x="0" y="74"/>
                    <a:pt x="0" y="71"/>
                  </a:cubicBezTo>
                  <a:cubicBezTo>
                    <a:pt x="159" y="71"/>
                    <a:pt x="159" y="71"/>
                    <a:pt x="159" y="71"/>
                  </a:cubicBezTo>
                  <a:close/>
                  <a:moveTo>
                    <a:pt x="155" y="106"/>
                  </a:moveTo>
                  <a:cubicBezTo>
                    <a:pt x="153" y="112"/>
                    <a:pt x="150" y="118"/>
                    <a:pt x="147" y="123"/>
                  </a:cubicBezTo>
                  <a:cubicBezTo>
                    <a:pt x="13" y="123"/>
                    <a:pt x="13" y="123"/>
                    <a:pt x="13" y="123"/>
                  </a:cubicBezTo>
                  <a:cubicBezTo>
                    <a:pt x="10" y="118"/>
                    <a:pt x="7" y="112"/>
                    <a:pt x="5" y="106"/>
                  </a:cubicBezTo>
                  <a:cubicBezTo>
                    <a:pt x="155" y="106"/>
                    <a:pt x="155" y="106"/>
                    <a:pt x="155" y="106"/>
                  </a:cubicBezTo>
                  <a:close/>
                  <a:moveTo>
                    <a:pt x="130" y="141"/>
                  </a:moveTo>
                  <a:cubicBezTo>
                    <a:pt x="117" y="153"/>
                    <a:pt x="99" y="159"/>
                    <a:pt x="80" y="159"/>
                  </a:cubicBezTo>
                  <a:cubicBezTo>
                    <a:pt x="61" y="159"/>
                    <a:pt x="43" y="153"/>
                    <a:pt x="29" y="141"/>
                  </a:cubicBezTo>
                  <a:lnTo>
                    <a:pt x="130"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3200"/>
            </a:p>
          </p:txBody>
        </p:sp>
        <p:sp>
          <p:nvSpPr>
            <p:cNvPr id="17" name="Freeform 6">
              <a:extLst>
                <a:ext uri="{FF2B5EF4-FFF2-40B4-BE49-F238E27FC236}">
                  <a16:creationId xmlns:a16="http://schemas.microsoft.com/office/drawing/2014/main" id="{7CD88D0B-D167-4050-840E-A1DAF0ED6B63}"/>
                </a:ext>
              </a:extLst>
            </p:cNvPr>
            <p:cNvSpPr>
              <a:spLocks noEditPoints="1"/>
            </p:cNvSpPr>
            <p:nvPr userDrawn="1"/>
          </p:nvSpPr>
          <p:spPr bwMode="auto">
            <a:xfrm>
              <a:off x="-5642843" y="1761528"/>
              <a:ext cx="1036638" cy="809625"/>
            </a:xfrm>
            <a:custGeom>
              <a:avLst/>
              <a:gdLst>
                <a:gd name="T0" fmla="*/ 0 w 277"/>
                <a:gd name="T1" fmla="*/ 215 h 215"/>
                <a:gd name="T2" fmla="*/ 0 w 277"/>
                <a:gd name="T3" fmla="*/ 0 h 215"/>
                <a:gd name="T4" fmla="*/ 137 w 277"/>
                <a:gd name="T5" fmla="*/ 0 h 215"/>
                <a:gd name="T6" fmla="*/ 178 w 277"/>
                <a:gd name="T7" fmla="*/ 99 h 215"/>
                <a:gd name="T8" fmla="*/ 137 w 277"/>
                <a:gd name="T9" fmla="*/ 215 h 215"/>
                <a:gd name="T10" fmla="*/ 0 w 277"/>
                <a:gd name="T11" fmla="*/ 215 h 215"/>
                <a:gd name="T12" fmla="*/ 50 w 277"/>
                <a:gd name="T13" fmla="*/ 91 h 215"/>
                <a:gd name="T14" fmla="*/ 104 w 277"/>
                <a:gd name="T15" fmla="*/ 91 h 215"/>
                <a:gd name="T16" fmla="*/ 137 w 277"/>
                <a:gd name="T17" fmla="*/ 22 h 215"/>
                <a:gd name="T18" fmla="*/ 50 w 277"/>
                <a:gd name="T19" fmla="*/ 22 h 215"/>
                <a:gd name="T20" fmla="*/ 50 w 277"/>
                <a:gd name="T21" fmla="*/ 91 h 215"/>
                <a:gd name="T22" fmla="*/ 50 w 277"/>
                <a:gd name="T23" fmla="*/ 193 h 215"/>
                <a:gd name="T24" fmla="*/ 114 w 277"/>
                <a:gd name="T25" fmla="*/ 193 h 215"/>
                <a:gd name="T26" fmla="*/ 137 w 277"/>
                <a:gd name="T27" fmla="*/ 109 h 215"/>
                <a:gd name="T28" fmla="*/ 50 w 277"/>
                <a:gd name="T29" fmla="*/ 109 h 215"/>
                <a:gd name="T30" fmla="*/ 50 w 277"/>
                <a:gd name="T31" fmla="*/ 193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7" h="215">
                  <a:moveTo>
                    <a:pt x="0" y="215"/>
                  </a:moveTo>
                  <a:cubicBezTo>
                    <a:pt x="0" y="143"/>
                    <a:pt x="0" y="72"/>
                    <a:pt x="0" y="0"/>
                  </a:cubicBezTo>
                  <a:cubicBezTo>
                    <a:pt x="45" y="0"/>
                    <a:pt x="91" y="0"/>
                    <a:pt x="137" y="0"/>
                  </a:cubicBezTo>
                  <a:cubicBezTo>
                    <a:pt x="256" y="0"/>
                    <a:pt x="251" y="80"/>
                    <a:pt x="178" y="99"/>
                  </a:cubicBezTo>
                  <a:cubicBezTo>
                    <a:pt x="263" y="104"/>
                    <a:pt x="277" y="215"/>
                    <a:pt x="137" y="215"/>
                  </a:cubicBezTo>
                  <a:cubicBezTo>
                    <a:pt x="91" y="215"/>
                    <a:pt x="45" y="215"/>
                    <a:pt x="0" y="215"/>
                  </a:cubicBezTo>
                  <a:close/>
                  <a:moveTo>
                    <a:pt x="50" y="91"/>
                  </a:moveTo>
                  <a:cubicBezTo>
                    <a:pt x="68" y="91"/>
                    <a:pt x="86" y="91"/>
                    <a:pt x="104" y="91"/>
                  </a:cubicBezTo>
                  <a:cubicBezTo>
                    <a:pt x="216" y="91"/>
                    <a:pt x="211" y="22"/>
                    <a:pt x="137" y="22"/>
                  </a:cubicBezTo>
                  <a:cubicBezTo>
                    <a:pt x="108" y="22"/>
                    <a:pt x="79" y="22"/>
                    <a:pt x="50" y="22"/>
                  </a:cubicBezTo>
                  <a:cubicBezTo>
                    <a:pt x="50" y="45"/>
                    <a:pt x="50" y="68"/>
                    <a:pt x="50" y="91"/>
                  </a:cubicBezTo>
                  <a:close/>
                  <a:moveTo>
                    <a:pt x="50" y="193"/>
                  </a:moveTo>
                  <a:cubicBezTo>
                    <a:pt x="69" y="193"/>
                    <a:pt x="96" y="193"/>
                    <a:pt x="114" y="193"/>
                  </a:cubicBezTo>
                  <a:cubicBezTo>
                    <a:pt x="227" y="193"/>
                    <a:pt x="214" y="109"/>
                    <a:pt x="137" y="109"/>
                  </a:cubicBezTo>
                  <a:cubicBezTo>
                    <a:pt x="107" y="109"/>
                    <a:pt x="80" y="109"/>
                    <a:pt x="50" y="109"/>
                  </a:cubicBezTo>
                  <a:cubicBezTo>
                    <a:pt x="50" y="137"/>
                    <a:pt x="50" y="165"/>
                    <a:pt x="50" y="19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3200"/>
            </a:p>
          </p:txBody>
        </p:sp>
        <p:sp>
          <p:nvSpPr>
            <p:cNvPr id="18" name="Freeform 7">
              <a:extLst>
                <a:ext uri="{FF2B5EF4-FFF2-40B4-BE49-F238E27FC236}">
                  <a16:creationId xmlns:a16="http://schemas.microsoft.com/office/drawing/2014/main" id="{83CC5671-D8A3-4DCD-BA34-42FF65199C9D}"/>
                </a:ext>
              </a:extLst>
            </p:cNvPr>
            <p:cNvSpPr>
              <a:spLocks/>
            </p:cNvSpPr>
            <p:nvPr userDrawn="1"/>
          </p:nvSpPr>
          <p:spPr bwMode="auto">
            <a:xfrm>
              <a:off x="-4587155" y="1761528"/>
              <a:ext cx="950913" cy="825500"/>
            </a:xfrm>
            <a:custGeom>
              <a:avLst/>
              <a:gdLst>
                <a:gd name="T0" fmla="*/ 0 w 254"/>
                <a:gd name="T1" fmla="*/ 134 h 219"/>
                <a:gd name="T2" fmla="*/ 0 w 254"/>
                <a:gd name="T3" fmla="*/ 0 h 219"/>
                <a:gd name="T4" fmla="*/ 45 w 254"/>
                <a:gd name="T5" fmla="*/ 0 h 219"/>
                <a:gd name="T6" fmla="*/ 45 w 254"/>
                <a:gd name="T7" fmla="*/ 134 h 219"/>
                <a:gd name="T8" fmla="*/ 103 w 254"/>
                <a:gd name="T9" fmla="*/ 199 h 219"/>
                <a:gd name="T10" fmla="*/ 153 w 254"/>
                <a:gd name="T11" fmla="*/ 199 h 219"/>
                <a:gd name="T12" fmla="*/ 223 w 254"/>
                <a:gd name="T13" fmla="*/ 134 h 219"/>
                <a:gd name="T14" fmla="*/ 223 w 254"/>
                <a:gd name="T15" fmla="*/ 0 h 219"/>
                <a:gd name="T16" fmla="*/ 254 w 254"/>
                <a:gd name="T17" fmla="*/ 0 h 219"/>
                <a:gd name="T18" fmla="*/ 254 w 254"/>
                <a:gd name="T19" fmla="*/ 130 h 219"/>
                <a:gd name="T20" fmla="*/ 172 w 254"/>
                <a:gd name="T21" fmla="*/ 215 h 219"/>
                <a:gd name="T22" fmla="*/ 79 w 254"/>
                <a:gd name="T23" fmla="*/ 215 h 219"/>
                <a:gd name="T24" fmla="*/ 0 w 254"/>
                <a:gd name="T25" fmla="*/ 134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4" h="219">
                  <a:moveTo>
                    <a:pt x="0" y="134"/>
                  </a:moveTo>
                  <a:cubicBezTo>
                    <a:pt x="0" y="90"/>
                    <a:pt x="0" y="45"/>
                    <a:pt x="0" y="0"/>
                  </a:cubicBezTo>
                  <a:cubicBezTo>
                    <a:pt x="15" y="0"/>
                    <a:pt x="30" y="0"/>
                    <a:pt x="45" y="0"/>
                  </a:cubicBezTo>
                  <a:cubicBezTo>
                    <a:pt x="45" y="45"/>
                    <a:pt x="45" y="90"/>
                    <a:pt x="45" y="134"/>
                  </a:cubicBezTo>
                  <a:cubicBezTo>
                    <a:pt x="47" y="165"/>
                    <a:pt x="62" y="189"/>
                    <a:pt x="103" y="199"/>
                  </a:cubicBezTo>
                  <a:cubicBezTo>
                    <a:pt x="120" y="200"/>
                    <a:pt x="136" y="200"/>
                    <a:pt x="153" y="199"/>
                  </a:cubicBezTo>
                  <a:cubicBezTo>
                    <a:pt x="190" y="196"/>
                    <a:pt x="218" y="169"/>
                    <a:pt x="223" y="134"/>
                  </a:cubicBezTo>
                  <a:cubicBezTo>
                    <a:pt x="223" y="89"/>
                    <a:pt x="223" y="44"/>
                    <a:pt x="223" y="0"/>
                  </a:cubicBezTo>
                  <a:cubicBezTo>
                    <a:pt x="234" y="0"/>
                    <a:pt x="244" y="0"/>
                    <a:pt x="254" y="0"/>
                  </a:cubicBezTo>
                  <a:cubicBezTo>
                    <a:pt x="254" y="43"/>
                    <a:pt x="254" y="87"/>
                    <a:pt x="254" y="130"/>
                  </a:cubicBezTo>
                  <a:cubicBezTo>
                    <a:pt x="254" y="179"/>
                    <a:pt x="210" y="212"/>
                    <a:pt x="172" y="215"/>
                  </a:cubicBezTo>
                  <a:cubicBezTo>
                    <a:pt x="135" y="219"/>
                    <a:pt x="118" y="219"/>
                    <a:pt x="79" y="215"/>
                  </a:cubicBezTo>
                  <a:cubicBezTo>
                    <a:pt x="41" y="212"/>
                    <a:pt x="0" y="178"/>
                    <a:pt x="0" y="1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3200"/>
            </a:p>
          </p:txBody>
        </p:sp>
        <p:sp>
          <p:nvSpPr>
            <p:cNvPr id="19" name="Freeform 8">
              <a:extLst>
                <a:ext uri="{FF2B5EF4-FFF2-40B4-BE49-F238E27FC236}">
                  <a16:creationId xmlns:a16="http://schemas.microsoft.com/office/drawing/2014/main" id="{05E2DF24-6248-4C97-B477-05406F3381D8}"/>
                </a:ext>
              </a:extLst>
            </p:cNvPr>
            <p:cNvSpPr>
              <a:spLocks/>
            </p:cNvSpPr>
            <p:nvPr userDrawn="1"/>
          </p:nvSpPr>
          <p:spPr bwMode="auto">
            <a:xfrm>
              <a:off x="-3456855" y="1761528"/>
              <a:ext cx="947738" cy="809625"/>
            </a:xfrm>
            <a:custGeom>
              <a:avLst/>
              <a:gdLst>
                <a:gd name="T0" fmla="*/ 0 w 597"/>
                <a:gd name="T1" fmla="*/ 510 h 510"/>
                <a:gd name="T2" fmla="*/ 0 w 597"/>
                <a:gd name="T3" fmla="*/ 0 h 510"/>
                <a:gd name="T4" fmla="*/ 64 w 597"/>
                <a:gd name="T5" fmla="*/ 0 h 510"/>
                <a:gd name="T6" fmla="*/ 526 w 597"/>
                <a:gd name="T7" fmla="*/ 370 h 510"/>
                <a:gd name="T8" fmla="*/ 526 w 597"/>
                <a:gd name="T9" fmla="*/ 0 h 510"/>
                <a:gd name="T10" fmla="*/ 597 w 597"/>
                <a:gd name="T11" fmla="*/ 0 h 510"/>
                <a:gd name="T12" fmla="*/ 597 w 597"/>
                <a:gd name="T13" fmla="*/ 510 h 510"/>
                <a:gd name="T14" fmla="*/ 541 w 597"/>
                <a:gd name="T15" fmla="*/ 510 h 510"/>
                <a:gd name="T16" fmla="*/ 71 w 597"/>
                <a:gd name="T17" fmla="*/ 138 h 510"/>
                <a:gd name="T18" fmla="*/ 71 w 597"/>
                <a:gd name="T19" fmla="*/ 510 h 510"/>
                <a:gd name="T20" fmla="*/ 0 w 597"/>
                <a:gd name="T21" fmla="*/ 51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7" h="510">
                  <a:moveTo>
                    <a:pt x="0" y="510"/>
                  </a:moveTo>
                  <a:lnTo>
                    <a:pt x="0" y="0"/>
                  </a:lnTo>
                  <a:lnTo>
                    <a:pt x="64" y="0"/>
                  </a:lnTo>
                  <a:lnTo>
                    <a:pt x="526" y="370"/>
                  </a:lnTo>
                  <a:lnTo>
                    <a:pt x="526" y="0"/>
                  </a:lnTo>
                  <a:lnTo>
                    <a:pt x="597" y="0"/>
                  </a:lnTo>
                  <a:lnTo>
                    <a:pt x="597" y="510"/>
                  </a:lnTo>
                  <a:lnTo>
                    <a:pt x="541" y="510"/>
                  </a:lnTo>
                  <a:lnTo>
                    <a:pt x="71" y="138"/>
                  </a:lnTo>
                  <a:lnTo>
                    <a:pt x="71" y="510"/>
                  </a:lnTo>
                  <a:lnTo>
                    <a:pt x="0" y="5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3200"/>
            </a:p>
          </p:txBody>
        </p:sp>
        <p:sp>
          <p:nvSpPr>
            <p:cNvPr id="20" name="Freeform 9">
              <a:extLst>
                <a:ext uri="{FF2B5EF4-FFF2-40B4-BE49-F238E27FC236}">
                  <a16:creationId xmlns:a16="http://schemas.microsoft.com/office/drawing/2014/main" id="{967B69D1-C600-416A-96C0-370A0FEA071B}"/>
                </a:ext>
              </a:extLst>
            </p:cNvPr>
            <p:cNvSpPr>
              <a:spLocks/>
            </p:cNvSpPr>
            <p:nvPr userDrawn="1"/>
          </p:nvSpPr>
          <p:spPr bwMode="auto">
            <a:xfrm>
              <a:off x="-2564680" y="1753590"/>
              <a:ext cx="1265238" cy="855663"/>
            </a:xfrm>
            <a:custGeom>
              <a:avLst/>
              <a:gdLst>
                <a:gd name="T0" fmla="*/ 197 w 338"/>
                <a:gd name="T1" fmla="*/ 20 h 227"/>
                <a:gd name="T2" fmla="*/ 326 w 338"/>
                <a:gd name="T3" fmla="*/ 56 h 227"/>
                <a:gd name="T4" fmla="*/ 338 w 338"/>
                <a:gd name="T5" fmla="*/ 20 h 227"/>
                <a:gd name="T6" fmla="*/ 194 w 338"/>
                <a:gd name="T7" fmla="*/ 2 h 227"/>
                <a:gd name="T8" fmla="*/ 155 w 338"/>
                <a:gd name="T9" fmla="*/ 217 h 227"/>
                <a:gd name="T10" fmla="*/ 337 w 338"/>
                <a:gd name="T11" fmla="*/ 208 h 227"/>
                <a:gd name="T12" fmla="*/ 337 w 338"/>
                <a:gd name="T13" fmla="*/ 114 h 227"/>
                <a:gd name="T14" fmla="*/ 261 w 338"/>
                <a:gd name="T15" fmla="*/ 112 h 227"/>
                <a:gd name="T16" fmla="*/ 261 w 338"/>
                <a:gd name="T17" fmla="*/ 135 h 227"/>
                <a:gd name="T18" fmla="*/ 292 w 338"/>
                <a:gd name="T19" fmla="*/ 133 h 227"/>
                <a:gd name="T20" fmla="*/ 292 w 338"/>
                <a:gd name="T21" fmla="*/ 195 h 227"/>
                <a:gd name="T22" fmla="*/ 162 w 338"/>
                <a:gd name="T23" fmla="*/ 195 h 227"/>
                <a:gd name="T24" fmla="*/ 197 w 338"/>
                <a:gd name="T25" fmla="*/ 2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8" h="227">
                  <a:moveTo>
                    <a:pt x="197" y="20"/>
                  </a:moveTo>
                  <a:cubicBezTo>
                    <a:pt x="254" y="13"/>
                    <a:pt x="294" y="29"/>
                    <a:pt x="326" y="56"/>
                  </a:cubicBezTo>
                  <a:cubicBezTo>
                    <a:pt x="330" y="44"/>
                    <a:pt x="334" y="32"/>
                    <a:pt x="338" y="20"/>
                  </a:cubicBezTo>
                  <a:cubicBezTo>
                    <a:pt x="288" y="0"/>
                    <a:pt x="234" y="0"/>
                    <a:pt x="194" y="2"/>
                  </a:cubicBezTo>
                  <a:cubicBezTo>
                    <a:pt x="43" y="7"/>
                    <a:pt x="0" y="183"/>
                    <a:pt x="155" y="217"/>
                  </a:cubicBezTo>
                  <a:cubicBezTo>
                    <a:pt x="218" y="227"/>
                    <a:pt x="283" y="224"/>
                    <a:pt x="337" y="208"/>
                  </a:cubicBezTo>
                  <a:cubicBezTo>
                    <a:pt x="337" y="176"/>
                    <a:pt x="337" y="145"/>
                    <a:pt x="337" y="114"/>
                  </a:cubicBezTo>
                  <a:cubicBezTo>
                    <a:pt x="311" y="113"/>
                    <a:pt x="286" y="112"/>
                    <a:pt x="261" y="112"/>
                  </a:cubicBezTo>
                  <a:cubicBezTo>
                    <a:pt x="261" y="120"/>
                    <a:pt x="261" y="127"/>
                    <a:pt x="261" y="135"/>
                  </a:cubicBezTo>
                  <a:cubicBezTo>
                    <a:pt x="272" y="134"/>
                    <a:pt x="282" y="134"/>
                    <a:pt x="292" y="133"/>
                  </a:cubicBezTo>
                  <a:cubicBezTo>
                    <a:pt x="292" y="153"/>
                    <a:pt x="292" y="174"/>
                    <a:pt x="292" y="195"/>
                  </a:cubicBezTo>
                  <a:cubicBezTo>
                    <a:pt x="248" y="210"/>
                    <a:pt x="205" y="209"/>
                    <a:pt x="162" y="195"/>
                  </a:cubicBezTo>
                  <a:cubicBezTo>
                    <a:pt x="70" y="150"/>
                    <a:pt x="95" y="34"/>
                    <a:pt x="197"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3200"/>
            </a:p>
          </p:txBody>
        </p:sp>
        <p:sp>
          <p:nvSpPr>
            <p:cNvPr id="28" name="Freeform 10">
              <a:extLst>
                <a:ext uri="{FF2B5EF4-FFF2-40B4-BE49-F238E27FC236}">
                  <a16:creationId xmlns:a16="http://schemas.microsoft.com/office/drawing/2014/main" id="{964FBC44-22AF-41B6-889F-2DD1D686A150}"/>
                </a:ext>
              </a:extLst>
            </p:cNvPr>
            <p:cNvSpPr>
              <a:spLocks/>
            </p:cNvSpPr>
            <p:nvPr userDrawn="1"/>
          </p:nvSpPr>
          <p:spPr bwMode="auto">
            <a:xfrm>
              <a:off x="-1145455" y="1772640"/>
              <a:ext cx="808038" cy="798513"/>
            </a:xfrm>
            <a:custGeom>
              <a:avLst/>
              <a:gdLst>
                <a:gd name="T0" fmla="*/ 216 w 216"/>
                <a:gd name="T1" fmla="*/ 189 h 212"/>
                <a:gd name="T2" fmla="*/ 216 w 216"/>
                <a:gd name="T3" fmla="*/ 212 h 212"/>
                <a:gd name="T4" fmla="*/ 0 w 216"/>
                <a:gd name="T5" fmla="*/ 212 h 212"/>
                <a:gd name="T6" fmla="*/ 0 w 216"/>
                <a:gd name="T7" fmla="*/ 0 h 212"/>
                <a:gd name="T8" fmla="*/ 216 w 216"/>
                <a:gd name="T9" fmla="*/ 0 h 212"/>
                <a:gd name="T10" fmla="*/ 216 w 216"/>
                <a:gd name="T11" fmla="*/ 26 h 212"/>
                <a:gd name="T12" fmla="*/ 44 w 216"/>
                <a:gd name="T13" fmla="*/ 22 h 212"/>
                <a:gd name="T14" fmla="*/ 44 w 216"/>
                <a:gd name="T15" fmla="*/ 89 h 212"/>
                <a:gd name="T16" fmla="*/ 207 w 216"/>
                <a:gd name="T17" fmla="*/ 88 h 212"/>
                <a:gd name="T18" fmla="*/ 207 w 216"/>
                <a:gd name="T19" fmla="*/ 112 h 212"/>
                <a:gd name="T20" fmla="*/ 44 w 216"/>
                <a:gd name="T21" fmla="*/ 110 h 212"/>
                <a:gd name="T22" fmla="*/ 44 w 216"/>
                <a:gd name="T23" fmla="*/ 193 h 212"/>
                <a:gd name="T24" fmla="*/ 216 w 216"/>
                <a:gd name="T25" fmla="*/ 189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6" h="212">
                  <a:moveTo>
                    <a:pt x="216" y="189"/>
                  </a:moveTo>
                  <a:cubicBezTo>
                    <a:pt x="216" y="197"/>
                    <a:pt x="216" y="204"/>
                    <a:pt x="216" y="212"/>
                  </a:cubicBezTo>
                  <a:cubicBezTo>
                    <a:pt x="144" y="212"/>
                    <a:pt x="72" y="212"/>
                    <a:pt x="0" y="212"/>
                  </a:cubicBezTo>
                  <a:cubicBezTo>
                    <a:pt x="0" y="140"/>
                    <a:pt x="0" y="72"/>
                    <a:pt x="0" y="0"/>
                  </a:cubicBezTo>
                  <a:cubicBezTo>
                    <a:pt x="72" y="0"/>
                    <a:pt x="144" y="0"/>
                    <a:pt x="216" y="0"/>
                  </a:cubicBezTo>
                  <a:cubicBezTo>
                    <a:pt x="216" y="10"/>
                    <a:pt x="216" y="16"/>
                    <a:pt x="216" y="26"/>
                  </a:cubicBezTo>
                  <a:cubicBezTo>
                    <a:pt x="158" y="22"/>
                    <a:pt x="100" y="21"/>
                    <a:pt x="44" y="22"/>
                  </a:cubicBezTo>
                  <a:cubicBezTo>
                    <a:pt x="44" y="45"/>
                    <a:pt x="44" y="67"/>
                    <a:pt x="44" y="89"/>
                  </a:cubicBezTo>
                  <a:cubicBezTo>
                    <a:pt x="100" y="90"/>
                    <a:pt x="155" y="92"/>
                    <a:pt x="207" y="88"/>
                  </a:cubicBezTo>
                  <a:cubicBezTo>
                    <a:pt x="207" y="96"/>
                    <a:pt x="207" y="104"/>
                    <a:pt x="207" y="112"/>
                  </a:cubicBezTo>
                  <a:cubicBezTo>
                    <a:pt x="152" y="111"/>
                    <a:pt x="98" y="111"/>
                    <a:pt x="44" y="110"/>
                  </a:cubicBezTo>
                  <a:cubicBezTo>
                    <a:pt x="44" y="138"/>
                    <a:pt x="44" y="165"/>
                    <a:pt x="44" y="193"/>
                  </a:cubicBezTo>
                  <a:cubicBezTo>
                    <a:pt x="111" y="195"/>
                    <a:pt x="169" y="194"/>
                    <a:pt x="216" y="1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3200"/>
            </a:p>
          </p:txBody>
        </p:sp>
      </p:grpSp>
    </p:spTree>
    <p:extLst>
      <p:ext uri="{BB962C8B-B14F-4D97-AF65-F5344CB8AC3E}">
        <p14:creationId xmlns:p14="http://schemas.microsoft.com/office/powerpoint/2010/main" val="33494736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Column Bulleted List Layout">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B40CD7B-2D6E-6447-BEDA-928FC0465530}"/>
              </a:ext>
            </a:extLst>
          </p:cNvPr>
          <p:cNvSpPr>
            <a:spLocks noGrp="1"/>
          </p:cNvSpPr>
          <p:nvPr>
            <p:ph type="title" hasCustomPrompt="1"/>
          </p:nvPr>
        </p:nvSpPr>
        <p:spPr>
          <a:xfrm>
            <a:off x="409709" y="241600"/>
            <a:ext cx="11313617" cy="372197"/>
          </a:xfrm>
          <a:prstGeom prst="rect">
            <a:avLst/>
          </a:prstGeom>
        </p:spPr>
        <p:txBody>
          <a:bodyPr lIns="0" tIns="0" rIns="0" bIns="0"/>
          <a:lstStyle>
            <a:lvl1pPr>
              <a:defRPr sz="3733">
                <a:solidFill>
                  <a:schemeClr val="accent2"/>
                </a:solidFill>
                <a:latin typeface="+mj-lt"/>
              </a:defRPr>
            </a:lvl1pPr>
          </a:lstStyle>
          <a:p>
            <a:r>
              <a:rPr lang="en-US"/>
              <a:t>Click to Add Text / 2 Column Bulleted List Layout</a:t>
            </a:r>
          </a:p>
        </p:txBody>
      </p:sp>
      <p:sp>
        <p:nvSpPr>
          <p:cNvPr id="12" name="Content Placeholder 2">
            <a:extLst>
              <a:ext uri="{FF2B5EF4-FFF2-40B4-BE49-F238E27FC236}">
                <a16:creationId xmlns:a16="http://schemas.microsoft.com/office/drawing/2014/main" id="{9FDB1D88-DD06-DA40-AC89-364C5EC0F828}"/>
              </a:ext>
            </a:extLst>
          </p:cNvPr>
          <p:cNvSpPr>
            <a:spLocks noGrp="1"/>
          </p:cNvSpPr>
          <p:nvPr>
            <p:ph idx="1"/>
          </p:nvPr>
        </p:nvSpPr>
        <p:spPr>
          <a:xfrm>
            <a:off x="415389" y="1143001"/>
            <a:ext cx="5437177" cy="4872364"/>
          </a:xfrm>
          <a:prstGeom prst="rect">
            <a:avLst/>
          </a:prstGeom>
        </p:spPr>
        <p:txBody>
          <a:bodyPr/>
          <a:lstStyle>
            <a:lvl1pPr marL="309026" indent="-309026">
              <a:buFontTx/>
              <a:buBlip>
                <a:blip r:embed="rId2">
                  <a:extLst>
                    <a:ext uri="{96DAC541-7B7A-43D3-8B79-37D633B846F1}">
                      <asvg:svgBlip xmlns:asvg="http://schemas.microsoft.com/office/drawing/2016/SVG/main" r:embed="rId3"/>
                    </a:ext>
                  </a:extLst>
                </a:blip>
              </a:buBlip>
              <a:tabLst/>
              <a:defRPr sz="2133">
                <a:solidFill>
                  <a:srgbClr val="3D65C9"/>
                </a:solidFill>
              </a:defRPr>
            </a:lvl1pPr>
            <a:lvl2pPr marL="685783" indent="-228594">
              <a:buFontTx/>
              <a:buBlip>
                <a:blip r:embed="rId2">
                  <a:extLst>
                    <a:ext uri="{96DAC541-7B7A-43D3-8B79-37D633B846F1}">
                      <asvg:svgBlip xmlns:asvg="http://schemas.microsoft.com/office/drawing/2016/SVG/main" r:embed="rId3"/>
                    </a:ext>
                  </a:extLst>
                </a:blip>
              </a:buBlip>
              <a:tabLst/>
              <a:defRPr sz="1867">
                <a:solidFill>
                  <a:schemeClr val="accent2"/>
                </a:solidFill>
              </a:defRPr>
            </a:lvl2pPr>
            <a:lvl3pPr marL="1147205" indent="-232828">
              <a:buFontTx/>
              <a:buBlip>
                <a:blip r:embed="rId2">
                  <a:extLst>
                    <a:ext uri="{96DAC541-7B7A-43D3-8B79-37D633B846F1}">
                      <asvg:svgBlip xmlns:asvg="http://schemas.microsoft.com/office/drawing/2016/SVG/main" r:embed="rId3"/>
                    </a:ext>
                  </a:extLst>
                </a:blip>
              </a:buBlip>
              <a:tabLst/>
              <a:defRPr sz="1600">
                <a:solidFill>
                  <a:schemeClr val="accent2"/>
                </a:solidFill>
              </a:defRPr>
            </a:lvl3pPr>
            <a:lvl4pPr marL="1602277" indent="-230712">
              <a:buFontTx/>
              <a:buBlip>
                <a:blip r:embed="rId2">
                  <a:extLst>
                    <a:ext uri="{96DAC541-7B7A-43D3-8B79-37D633B846F1}">
                      <asvg:svgBlip xmlns:asvg="http://schemas.microsoft.com/office/drawing/2016/SVG/main" r:embed="rId3"/>
                    </a:ext>
                  </a:extLst>
                </a:blip>
              </a:buBlip>
              <a:tabLst/>
              <a:defRPr sz="1333">
                <a:solidFill>
                  <a:schemeClr val="accent2"/>
                </a:solidFill>
              </a:defRPr>
            </a:lvl4pPr>
            <a:lvl5pPr marL="2061582" indent="-232828">
              <a:buFontTx/>
              <a:buBlip>
                <a:blip r:embed="rId2">
                  <a:extLst>
                    <a:ext uri="{96DAC541-7B7A-43D3-8B79-37D633B846F1}">
                      <asvg:svgBlip xmlns:asvg="http://schemas.microsoft.com/office/drawing/2016/SVG/main" r:embed="rId3"/>
                    </a:ext>
                  </a:extLst>
                </a:blip>
              </a:buBlip>
              <a:tabLst/>
              <a:defRPr sz="1333">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2">
            <a:extLst>
              <a:ext uri="{FF2B5EF4-FFF2-40B4-BE49-F238E27FC236}">
                <a16:creationId xmlns:a16="http://schemas.microsoft.com/office/drawing/2014/main" id="{BA02E775-5D38-2B4C-AB0D-17A149AF865A}"/>
              </a:ext>
            </a:extLst>
          </p:cNvPr>
          <p:cNvSpPr>
            <a:spLocks noGrp="1"/>
          </p:cNvSpPr>
          <p:nvPr>
            <p:ph idx="11"/>
          </p:nvPr>
        </p:nvSpPr>
        <p:spPr>
          <a:xfrm>
            <a:off x="6262600" y="1143001"/>
            <a:ext cx="5437177" cy="4872364"/>
          </a:xfrm>
          <a:prstGeom prst="rect">
            <a:avLst/>
          </a:prstGeom>
        </p:spPr>
        <p:txBody>
          <a:bodyPr/>
          <a:lstStyle>
            <a:lvl1pPr marL="309026" indent="-309026">
              <a:buFontTx/>
              <a:buBlip>
                <a:blip r:embed="rId2">
                  <a:extLst>
                    <a:ext uri="{96DAC541-7B7A-43D3-8B79-37D633B846F1}">
                      <asvg:svgBlip xmlns:asvg="http://schemas.microsoft.com/office/drawing/2016/SVG/main" r:embed="rId3"/>
                    </a:ext>
                  </a:extLst>
                </a:blip>
              </a:buBlip>
              <a:tabLst/>
              <a:defRPr sz="2133">
                <a:solidFill>
                  <a:srgbClr val="3D65C9"/>
                </a:solidFill>
              </a:defRPr>
            </a:lvl1pPr>
            <a:lvl2pPr marL="685783" indent="-228594">
              <a:buFontTx/>
              <a:buBlip>
                <a:blip r:embed="rId2">
                  <a:extLst>
                    <a:ext uri="{96DAC541-7B7A-43D3-8B79-37D633B846F1}">
                      <asvg:svgBlip xmlns:asvg="http://schemas.microsoft.com/office/drawing/2016/SVG/main" r:embed="rId3"/>
                    </a:ext>
                  </a:extLst>
                </a:blip>
              </a:buBlip>
              <a:tabLst/>
              <a:defRPr sz="1867">
                <a:solidFill>
                  <a:schemeClr val="accent2"/>
                </a:solidFill>
              </a:defRPr>
            </a:lvl2pPr>
            <a:lvl3pPr marL="1147205" indent="-232828">
              <a:buFontTx/>
              <a:buBlip>
                <a:blip r:embed="rId2">
                  <a:extLst>
                    <a:ext uri="{96DAC541-7B7A-43D3-8B79-37D633B846F1}">
                      <asvg:svgBlip xmlns:asvg="http://schemas.microsoft.com/office/drawing/2016/SVG/main" r:embed="rId3"/>
                    </a:ext>
                  </a:extLst>
                </a:blip>
              </a:buBlip>
              <a:tabLst/>
              <a:defRPr sz="1600">
                <a:solidFill>
                  <a:schemeClr val="accent2"/>
                </a:solidFill>
              </a:defRPr>
            </a:lvl3pPr>
            <a:lvl4pPr marL="1602277" indent="-230712">
              <a:buFontTx/>
              <a:buBlip>
                <a:blip r:embed="rId2">
                  <a:extLst>
                    <a:ext uri="{96DAC541-7B7A-43D3-8B79-37D633B846F1}">
                      <asvg:svgBlip xmlns:asvg="http://schemas.microsoft.com/office/drawing/2016/SVG/main" r:embed="rId3"/>
                    </a:ext>
                  </a:extLst>
                </a:blip>
              </a:buBlip>
              <a:tabLst/>
              <a:defRPr sz="1333">
                <a:solidFill>
                  <a:schemeClr val="accent2"/>
                </a:solidFill>
              </a:defRPr>
            </a:lvl4pPr>
            <a:lvl5pPr marL="2061582" indent="-232828">
              <a:buFontTx/>
              <a:buBlip>
                <a:blip r:embed="rId2">
                  <a:extLst>
                    <a:ext uri="{96DAC541-7B7A-43D3-8B79-37D633B846F1}">
                      <asvg:svgBlip xmlns:asvg="http://schemas.microsoft.com/office/drawing/2016/SVG/main" r:embed="rId3"/>
                    </a:ext>
                  </a:extLst>
                </a:blip>
              </a:buBlip>
              <a:tabLst/>
              <a:defRPr sz="1333">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902E929A-4A74-1449-8CA7-EF6419CF9A02}"/>
              </a:ext>
            </a:extLst>
          </p:cNvPr>
          <p:cNvCxnSpPr>
            <a:cxnSpLocks/>
          </p:cNvCxnSpPr>
          <p:nvPr userDrawn="1"/>
        </p:nvCxnSpPr>
        <p:spPr>
          <a:xfrm>
            <a:off x="-486635" y="482759"/>
            <a:ext cx="753624" cy="0"/>
          </a:xfrm>
          <a:prstGeom prst="line">
            <a:avLst/>
          </a:prstGeom>
          <a:ln w="28575" cap="rnd">
            <a:solidFill>
              <a:schemeClr val="accent2"/>
            </a:solidFill>
            <a:round/>
            <a:tailEnd type="oval" w="med" len="med"/>
          </a:ln>
        </p:spPr>
        <p:style>
          <a:lnRef idx="1">
            <a:schemeClr val="accent1"/>
          </a:lnRef>
          <a:fillRef idx="0">
            <a:schemeClr val="accent1"/>
          </a:fillRef>
          <a:effectRef idx="0">
            <a:schemeClr val="accent1"/>
          </a:effectRef>
          <a:fontRef idx="minor">
            <a:schemeClr val="tx1"/>
          </a:fontRef>
        </p:style>
      </p:cxnSp>
      <p:sp>
        <p:nvSpPr>
          <p:cNvPr id="14" name="Text Placeholder 25">
            <a:extLst>
              <a:ext uri="{FF2B5EF4-FFF2-40B4-BE49-F238E27FC236}">
                <a16:creationId xmlns:a16="http://schemas.microsoft.com/office/drawing/2014/main" id="{12C32A24-F119-5C4D-9F48-B5DCD699240E}"/>
              </a:ext>
            </a:extLst>
          </p:cNvPr>
          <p:cNvSpPr>
            <a:spLocks noGrp="1"/>
          </p:cNvSpPr>
          <p:nvPr>
            <p:ph type="body" sz="quarter" idx="10" hasCustomPrompt="1"/>
          </p:nvPr>
        </p:nvSpPr>
        <p:spPr>
          <a:xfrm>
            <a:off x="409709" y="810890"/>
            <a:ext cx="11313617" cy="199113"/>
          </a:xfrm>
          <a:prstGeom prst="rect">
            <a:avLst/>
          </a:prstGeom>
        </p:spPr>
        <p:txBody>
          <a:bodyPr lIns="0" tIns="0" rIns="0" bIns="0"/>
          <a:lstStyle>
            <a:lvl1pPr>
              <a:buNone/>
              <a:defRPr sz="1867">
                <a:solidFill>
                  <a:schemeClr val="accent2"/>
                </a:solidFill>
              </a:defRPr>
            </a:lvl1pPr>
            <a:lvl2pPr>
              <a:buNone/>
              <a:defRPr sz="1600"/>
            </a:lvl2pPr>
            <a:lvl3pPr>
              <a:buNone/>
              <a:defRPr sz="1600"/>
            </a:lvl3pPr>
            <a:lvl4pPr>
              <a:buNone/>
              <a:defRPr sz="1600"/>
            </a:lvl4pPr>
            <a:lvl5pPr>
              <a:buNone/>
              <a:defRPr sz="1600"/>
            </a:lvl5pPr>
          </a:lstStyle>
          <a:p>
            <a:pPr lvl="0"/>
            <a:r>
              <a:rPr lang="en-US"/>
              <a:t>Click to Add Text</a:t>
            </a:r>
          </a:p>
        </p:txBody>
      </p:sp>
    </p:spTree>
    <p:extLst>
      <p:ext uri="{BB962C8B-B14F-4D97-AF65-F5344CB8AC3E}">
        <p14:creationId xmlns:p14="http://schemas.microsoft.com/office/powerpoint/2010/main" val="3908325170"/>
      </p:ext>
    </p:extLst>
  </p:cSld>
  <p:clrMapOvr>
    <a:masterClrMapping/>
  </p:clrMapOvr>
  <p:transition spd="slow">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Columns with Header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B975A6A-A302-5049-AFFD-E0829F86A384}"/>
              </a:ext>
            </a:extLst>
          </p:cNvPr>
          <p:cNvSpPr>
            <a:spLocks noGrp="1"/>
          </p:cNvSpPr>
          <p:nvPr>
            <p:ph type="body" idx="1"/>
          </p:nvPr>
        </p:nvSpPr>
        <p:spPr>
          <a:xfrm>
            <a:off x="370749" y="1158871"/>
            <a:ext cx="5569135" cy="541907"/>
          </a:xfrm>
          <a:prstGeom prst="roundRect">
            <a:avLst>
              <a:gd name="adj" fmla="val 50000"/>
            </a:avLst>
          </a:prstGeom>
          <a:solidFill>
            <a:srgbClr val="008080"/>
          </a:solidFill>
        </p:spPr>
        <p:txBody>
          <a:bodyPr anchor="ctr" anchorCtr="0"/>
          <a:lstStyle>
            <a:lvl1pPr marL="0" indent="0" algn="ctr">
              <a:buNone/>
              <a:defRPr sz="2133" b="1">
                <a:solidFill>
                  <a:schemeClr val="bg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E924564-7997-274C-BE2F-5C6B44234116}"/>
              </a:ext>
            </a:extLst>
          </p:cNvPr>
          <p:cNvSpPr>
            <a:spLocks noGrp="1"/>
          </p:cNvSpPr>
          <p:nvPr>
            <p:ph sz="half" idx="2"/>
          </p:nvPr>
        </p:nvSpPr>
        <p:spPr>
          <a:xfrm>
            <a:off x="355600" y="1814149"/>
            <a:ext cx="5584280" cy="3923649"/>
          </a:xfrm>
          <a:prstGeom prst="rect">
            <a:avLst/>
          </a:prstGeom>
        </p:spPr>
        <p:txBody>
          <a:bodyPr/>
          <a:lstStyle>
            <a:lvl1pPr marL="304792" indent="-304792">
              <a:buFontTx/>
              <a:buBlip>
                <a:blip r:embed="rId2">
                  <a:extLst>
                    <a:ext uri="{96DAC541-7B7A-43D3-8B79-37D633B846F1}">
                      <asvg:svgBlip xmlns:asvg="http://schemas.microsoft.com/office/drawing/2016/SVG/main" r:embed="rId3"/>
                    </a:ext>
                  </a:extLst>
                </a:blip>
              </a:buBlip>
              <a:tabLst/>
              <a:defRPr sz="2133">
                <a:solidFill>
                  <a:srgbClr val="3D65C9"/>
                </a:solidFill>
              </a:defRPr>
            </a:lvl1pPr>
            <a:lvl2pPr marL="685783" indent="-228594">
              <a:buFontTx/>
              <a:buBlip>
                <a:blip r:embed="rId2">
                  <a:extLst>
                    <a:ext uri="{96DAC541-7B7A-43D3-8B79-37D633B846F1}">
                      <asvg:svgBlip xmlns:asvg="http://schemas.microsoft.com/office/drawing/2016/SVG/main" r:embed="rId3"/>
                    </a:ext>
                  </a:extLst>
                </a:blip>
              </a:buBlip>
              <a:tabLst/>
              <a:defRPr sz="1867">
                <a:solidFill>
                  <a:schemeClr val="accent2"/>
                </a:solidFill>
              </a:defRPr>
            </a:lvl2pPr>
            <a:lvl3pPr marL="1147205" indent="-232828">
              <a:buFontTx/>
              <a:buBlip>
                <a:blip r:embed="rId2">
                  <a:extLst>
                    <a:ext uri="{96DAC541-7B7A-43D3-8B79-37D633B846F1}">
                      <asvg:svgBlip xmlns:asvg="http://schemas.microsoft.com/office/drawing/2016/SVG/main" r:embed="rId3"/>
                    </a:ext>
                  </a:extLst>
                </a:blip>
              </a:buBlip>
              <a:tabLst/>
              <a:defRPr sz="1600">
                <a:solidFill>
                  <a:schemeClr val="accent2"/>
                </a:solidFill>
              </a:defRPr>
            </a:lvl3pPr>
            <a:lvl4pPr marL="1602277" indent="-230712">
              <a:buFontTx/>
              <a:buBlip>
                <a:blip r:embed="rId2">
                  <a:extLst>
                    <a:ext uri="{96DAC541-7B7A-43D3-8B79-37D633B846F1}">
                      <asvg:svgBlip xmlns:asvg="http://schemas.microsoft.com/office/drawing/2016/SVG/main" r:embed="rId3"/>
                    </a:ext>
                  </a:extLst>
                </a:blip>
              </a:buBlip>
              <a:tabLst/>
              <a:defRPr sz="1333">
                <a:solidFill>
                  <a:schemeClr val="accent2"/>
                </a:solidFill>
              </a:defRPr>
            </a:lvl4pPr>
            <a:lvl5pPr marL="2061582" indent="-232828">
              <a:buFontTx/>
              <a:buBlip>
                <a:blip r:embed="rId2">
                  <a:extLst>
                    <a:ext uri="{96DAC541-7B7A-43D3-8B79-37D633B846F1}">
                      <asvg:svgBlip xmlns:asvg="http://schemas.microsoft.com/office/drawing/2016/SVG/main" r:embed="rId3"/>
                    </a:ext>
                  </a:extLst>
                </a:blip>
              </a:buBlip>
              <a:tabLst/>
              <a:defRPr sz="1333">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373FE08-80B1-F742-902C-EA2B2FD8AF45}"/>
              </a:ext>
            </a:extLst>
          </p:cNvPr>
          <p:cNvSpPr>
            <a:spLocks noGrp="1"/>
          </p:cNvSpPr>
          <p:nvPr>
            <p:ph type="body" sz="quarter" idx="3"/>
          </p:nvPr>
        </p:nvSpPr>
        <p:spPr>
          <a:xfrm>
            <a:off x="6252121" y="1143001"/>
            <a:ext cx="5569131" cy="541908"/>
          </a:xfrm>
          <a:prstGeom prst="roundRect">
            <a:avLst>
              <a:gd name="adj" fmla="val 50000"/>
            </a:avLst>
          </a:prstGeom>
          <a:solidFill>
            <a:srgbClr val="008080"/>
          </a:solidFill>
        </p:spPr>
        <p:txBody>
          <a:bodyPr anchor="ctr" anchorCtr="0"/>
          <a:lstStyle>
            <a:lvl1pPr marL="0" indent="0" algn="ctr">
              <a:buNone/>
              <a:defRPr sz="2133" b="1">
                <a:solidFill>
                  <a:schemeClr val="bg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12" name="Content Placeholder 3">
            <a:extLst>
              <a:ext uri="{FF2B5EF4-FFF2-40B4-BE49-F238E27FC236}">
                <a16:creationId xmlns:a16="http://schemas.microsoft.com/office/drawing/2014/main" id="{AD241C8C-8809-B543-913D-1491AE7BAD08}"/>
              </a:ext>
            </a:extLst>
          </p:cNvPr>
          <p:cNvSpPr>
            <a:spLocks noGrp="1"/>
          </p:cNvSpPr>
          <p:nvPr>
            <p:ph sz="half" idx="11"/>
          </p:nvPr>
        </p:nvSpPr>
        <p:spPr>
          <a:xfrm>
            <a:off x="6252121" y="1814149"/>
            <a:ext cx="5569131" cy="3923649"/>
          </a:xfrm>
          <a:prstGeom prst="rect">
            <a:avLst/>
          </a:prstGeom>
        </p:spPr>
        <p:txBody>
          <a:bodyPr/>
          <a:lstStyle>
            <a:lvl1pPr marL="304792" indent="-304792">
              <a:buFontTx/>
              <a:buBlip>
                <a:blip r:embed="rId2">
                  <a:extLst>
                    <a:ext uri="{96DAC541-7B7A-43D3-8B79-37D633B846F1}">
                      <asvg:svgBlip xmlns:asvg="http://schemas.microsoft.com/office/drawing/2016/SVG/main" r:embed="rId3"/>
                    </a:ext>
                  </a:extLst>
                </a:blip>
              </a:buBlip>
              <a:tabLst/>
              <a:defRPr sz="2133">
                <a:solidFill>
                  <a:srgbClr val="3D65C9"/>
                </a:solidFill>
              </a:defRPr>
            </a:lvl1pPr>
            <a:lvl2pPr marL="685783" indent="-228594">
              <a:buFontTx/>
              <a:buBlip>
                <a:blip r:embed="rId2">
                  <a:extLst>
                    <a:ext uri="{96DAC541-7B7A-43D3-8B79-37D633B846F1}">
                      <asvg:svgBlip xmlns:asvg="http://schemas.microsoft.com/office/drawing/2016/SVG/main" r:embed="rId3"/>
                    </a:ext>
                  </a:extLst>
                </a:blip>
              </a:buBlip>
              <a:tabLst/>
              <a:defRPr sz="1867">
                <a:solidFill>
                  <a:schemeClr val="accent2"/>
                </a:solidFill>
              </a:defRPr>
            </a:lvl2pPr>
            <a:lvl3pPr marL="1147205" indent="-232828">
              <a:buFontTx/>
              <a:buBlip>
                <a:blip r:embed="rId2">
                  <a:extLst>
                    <a:ext uri="{96DAC541-7B7A-43D3-8B79-37D633B846F1}">
                      <asvg:svgBlip xmlns:asvg="http://schemas.microsoft.com/office/drawing/2016/SVG/main" r:embed="rId3"/>
                    </a:ext>
                  </a:extLst>
                </a:blip>
              </a:buBlip>
              <a:tabLst/>
              <a:defRPr sz="1600">
                <a:solidFill>
                  <a:schemeClr val="accent2"/>
                </a:solidFill>
              </a:defRPr>
            </a:lvl3pPr>
            <a:lvl4pPr marL="1602277" indent="-230712">
              <a:buFontTx/>
              <a:buBlip>
                <a:blip r:embed="rId2">
                  <a:extLst>
                    <a:ext uri="{96DAC541-7B7A-43D3-8B79-37D633B846F1}">
                      <asvg:svgBlip xmlns:asvg="http://schemas.microsoft.com/office/drawing/2016/SVG/main" r:embed="rId3"/>
                    </a:ext>
                  </a:extLst>
                </a:blip>
              </a:buBlip>
              <a:tabLst/>
              <a:defRPr sz="1333">
                <a:solidFill>
                  <a:schemeClr val="accent2"/>
                </a:solidFill>
              </a:defRPr>
            </a:lvl4pPr>
            <a:lvl5pPr marL="2061582" indent="-232828">
              <a:buFontTx/>
              <a:buBlip>
                <a:blip r:embed="rId2">
                  <a:extLst>
                    <a:ext uri="{96DAC541-7B7A-43D3-8B79-37D633B846F1}">
                      <asvg:svgBlip xmlns:asvg="http://schemas.microsoft.com/office/drawing/2016/SVG/main" r:embed="rId3"/>
                    </a:ext>
                  </a:extLst>
                </a:blip>
              </a:buBlip>
              <a:tabLst/>
              <a:defRPr sz="1333">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
            <a:extLst>
              <a:ext uri="{FF2B5EF4-FFF2-40B4-BE49-F238E27FC236}">
                <a16:creationId xmlns:a16="http://schemas.microsoft.com/office/drawing/2014/main" id="{37000EBD-1EFD-ED4F-9E3C-F6A83ED7ABBE}"/>
              </a:ext>
            </a:extLst>
          </p:cNvPr>
          <p:cNvSpPr>
            <a:spLocks noGrp="1"/>
          </p:cNvSpPr>
          <p:nvPr>
            <p:ph type="title" hasCustomPrompt="1"/>
          </p:nvPr>
        </p:nvSpPr>
        <p:spPr>
          <a:xfrm>
            <a:off x="415389" y="241600"/>
            <a:ext cx="11313617" cy="372197"/>
          </a:xfrm>
          <a:prstGeom prst="rect">
            <a:avLst/>
          </a:prstGeom>
        </p:spPr>
        <p:txBody>
          <a:bodyPr lIns="0" tIns="0" rIns="0" bIns="0"/>
          <a:lstStyle>
            <a:lvl1pPr>
              <a:defRPr sz="3733">
                <a:solidFill>
                  <a:schemeClr val="accent2"/>
                </a:solidFill>
                <a:latin typeface="+mj-lt"/>
              </a:defRPr>
            </a:lvl1pPr>
          </a:lstStyle>
          <a:p>
            <a:r>
              <a:rPr lang="en-US"/>
              <a:t>Click to Add Text / Headline</a:t>
            </a:r>
          </a:p>
        </p:txBody>
      </p:sp>
      <p:cxnSp>
        <p:nvCxnSpPr>
          <p:cNvPr id="14" name="Straight Connector 13">
            <a:extLst>
              <a:ext uri="{FF2B5EF4-FFF2-40B4-BE49-F238E27FC236}">
                <a16:creationId xmlns:a16="http://schemas.microsoft.com/office/drawing/2014/main" id="{E819782E-9E34-4E46-A4B2-1D57811D8094}"/>
              </a:ext>
            </a:extLst>
          </p:cNvPr>
          <p:cNvCxnSpPr>
            <a:cxnSpLocks/>
          </p:cNvCxnSpPr>
          <p:nvPr userDrawn="1"/>
        </p:nvCxnSpPr>
        <p:spPr>
          <a:xfrm>
            <a:off x="-486635" y="482759"/>
            <a:ext cx="753624" cy="0"/>
          </a:xfrm>
          <a:prstGeom prst="line">
            <a:avLst/>
          </a:prstGeom>
          <a:ln w="28575" cap="rnd">
            <a:solidFill>
              <a:schemeClr val="accent2"/>
            </a:solidFill>
            <a:round/>
            <a:tailEnd type="oval" w="med" len="med"/>
          </a:ln>
        </p:spPr>
        <p:style>
          <a:lnRef idx="1">
            <a:schemeClr val="accent1"/>
          </a:lnRef>
          <a:fillRef idx="0">
            <a:schemeClr val="accent1"/>
          </a:fillRef>
          <a:effectRef idx="0">
            <a:schemeClr val="accent1"/>
          </a:effectRef>
          <a:fontRef idx="minor">
            <a:schemeClr val="tx1"/>
          </a:fontRef>
        </p:style>
      </p:cxnSp>
      <p:sp>
        <p:nvSpPr>
          <p:cNvPr id="15" name="Text Placeholder 25">
            <a:extLst>
              <a:ext uri="{FF2B5EF4-FFF2-40B4-BE49-F238E27FC236}">
                <a16:creationId xmlns:a16="http://schemas.microsoft.com/office/drawing/2014/main" id="{EB0E055D-CCB0-0143-A51C-53D59A5193AB}"/>
              </a:ext>
            </a:extLst>
          </p:cNvPr>
          <p:cNvSpPr>
            <a:spLocks noGrp="1"/>
          </p:cNvSpPr>
          <p:nvPr>
            <p:ph type="body" sz="quarter" idx="10" hasCustomPrompt="1"/>
          </p:nvPr>
        </p:nvSpPr>
        <p:spPr>
          <a:xfrm>
            <a:off x="409709" y="810890"/>
            <a:ext cx="11313617" cy="199113"/>
          </a:xfrm>
          <a:prstGeom prst="rect">
            <a:avLst/>
          </a:prstGeom>
        </p:spPr>
        <p:txBody>
          <a:bodyPr lIns="0" tIns="0" rIns="0" bIns="0"/>
          <a:lstStyle>
            <a:lvl1pPr>
              <a:buNone/>
              <a:defRPr sz="1867">
                <a:solidFill>
                  <a:schemeClr val="accent2"/>
                </a:solidFill>
              </a:defRPr>
            </a:lvl1pPr>
            <a:lvl2pPr>
              <a:buNone/>
              <a:defRPr sz="1600"/>
            </a:lvl2pPr>
            <a:lvl3pPr>
              <a:buNone/>
              <a:defRPr sz="1600"/>
            </a:lvl3pPr>
            <a:lvl4pPr>
              <a:buNone/>
              <a:defRPr sz="1600"/>
            </a:lvl4pPr>
            <a:lvl5pPr>
              <a:buNone/>
              <a:defRPr sz="1600"/>
            </a:lvl5pPr>
          </a:lstStyle>
          <a:p>
            <a:pPr lvl="0"/>
            <a:r>
              <a:rPr lang="en-US"/>
              <a:t>Click to Add Text</a:t>
            </a:r>
          </a:p>
        </p:txBody>
      </p:sp>
    </p:spTree>
    <p:extLst>
      <p:ext uri="{BB962C8B-B14F-4D97-AF65-F5344CB8AC3E}">
        <p14:creationId xmlns:p14="http://schemas.microsoft.com/office/powerpoint/2010/main" val="1465733276"/>
      </p:ext>
    </p:extLst>
  </p:cSld>
  <p:clrMapOvr>
    <a:masterClrMapping/>
  </p:clrMapOvr>
  <p:transition spd="slow">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ulleted List Left / Image Right">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7C5C047-E479-7B43-8D5D-12DBA6F6A3E5}"/>
              </a:ext>
            </a:extLst>
          </p:cNvPr>
          <p:cNvSpPr>
            <a:spLocks noGrp="1"/>
          </p:cNvSpPr>
          <p:nvPr>
            <p:ph type="title" hasCustomPrompt="1"/>
          </p:nvPr>
        </p:nvSpPr>
        <p:spPr>
          <a:xfrm>
            <a:off x="409708" y="257447"/>
            <a:ext cx="11313617" cy="372197"/>
          </a:xfrm>
          <a:prstGeom prst="rect">
            <a:avLst/>
          </a:prstGeom>
        </p:spPr>
        <p:txBody>
          <a:bodyPr lIns="0" tIns="0" rIns="0" bIns="0"/>
          <a:lstStyle>
            <a:lvl1pPr>
              <a:defRPr sz="3733">
                <a:solidFill>
                  <a:schemeClr val="accent2"/>
                </a:solidFill>
                <a:latin typeface="+mj-lt"/>
              </a:defRPr>
            </a:lvl1pPr>
          </a:lstStyle>
          <a:p>
            <a:r>
              <a:rPr lang="en-US"/>
              <a:t>Click to Add Text / Bulleted List Left &amp; Image Right</a:t>
            </a:r>
          </a:p>
        </p:txBody>
      </p:sp>
      <p:sp>
        <p:nvSpPr>
          <p:cNvPr id="12" name="Content Placeholder 2">
            <a:extLst>
              <a:ext uri="{FF2B5EF4-FFF2-40B4-BE49-F238E27FC236}">
                <a16:creationId xmlns:a16="http://schemas.microsoft.com/office/drawing/2014/main" id="{54414339-639E-F047-A7B3-6D818B99DB2A}"/>
              </a:ext>
            </a:extLst>
          </p:cNvPr>
          <p:cNvSpPr>
            <a:spLocks noGrp="1"/>
          </p:cNvSpPr>
          <p:nvPr>
            <p:ph idx="1"/>
          </p:nvPr>
        </p:nvSpPr>
        <p:spPr>
          <a:xfrm>
            <a:off x="415388" y="1143001"/>
            <a:ext cx="6179299" cy="4876800"/>
          </a:xfrm>
          <a:prstGeom prst="rect">
            <a:avLst/>
          </a:prstGeom>
        </p:spPr>
        <p:txBody>
          <a:bodyPr/>
          <a:lstStyle>
            <a:lvl1pPr marL="309026" indent="-309026">
              <a:buFontTx/>
              <a:buBlip>
                <a:blip r:embed="rId2">
                  <a:extLst>
                    <a:ext uri="{96DAC541-7B7A-43D3-8B79-37D633B846F1}">
                      <asvg:svgBlip xmlns:asvg="http://schemas.microsoft.com/office/drawing/2016/SVG/main" r:embed="rId3"/>
                    </a:ext>
                  </a:extLst>
                </a:blip>
              </a:buBlip>
              <a:tabLst/>
              <a:defRPr sz="2133">
                <a:solidFill>
                  <a:srgbClr val="3D65C9"/>
                </a:solidFill>
              </a:defRPr>
            </a:lvl1pPr>
            <a:lvl2pPr marL="685783" indent="-228594">
              <a:buFontTx/>
              <a:buBlip>
                <a:blip r:embed="rId2">
                  <a:extLst>
                    <a:ext uri="{96DAC541-7B7A-43D3-8B79-37D633B846F1}">
                      <asvg:svgBlip xmlns:asvg="http://schemas.microsoft.com/office/drawing/2016/SVG/main" r:embed="rId3"/>
                    </a:ext>
                  </a:extLst>
                </a:blip>
              </a:buBlip>
              <a:tabLst/>
              <a:defRPr sz="1867">
                <a:solidFill>
                  <a:schemeClr val="accent2"/>
                </a:solidFill>
              </a:defRPr>
            </a:lvl2pPr>
            <a:lvl3pPr marL="1147205" indent="-232828">
              <a:buFontTx/>
              <a:buBlip>
                <a:blip r:embed="rId2">
                  <a:extLst>
                    <a:ext uri="{96DAC541-7B7A-43D3-8B79-37D633B846F1}">
                      <asvg:svgBlip xmlns:asvg="http://schemas.microsoft.com/office/drawing/2016/SVG/main" r:embed="rId3"/>
                    </a:ext>
                  </a:extLst>
                </a:blip>
              </a:buBlip>
              <a:tabLst/>
              <a:defRPr sz="1600">
                <a:solidFill>
                  <a:schemeClr val="accent2"/>
                </a:solidFill>
              </a:defRPr>
            </a:lvl3pPr>
            <a:lvl4pPr marL="1602277" indent="-230712">
              <a:buFontTx/>
              <a:buBlip>
                <a:blip r:embed="rId2">
                  <a:extLst>
                    <a:ext uri="{96DAC541-7B7A-43D3-8B79-37D633B846F1}">
                      <asvg:svgBlip xmlns:asvg="http://schemas.microsoft.com/office/drawing/2016/SVG/main" r:embed="rId3"/>
                    </a:ext>
                  </a:extLst>
                </a:blip>
              </a:buBlip>
              <a:tabLst/>
              <a:defRPr sz="1333">
                <a:solidFill>
                  <a:schemeClr val="accent2"/>
                </a:solidFill>
              </a:defRPr>
            </a:lvl4pPr>
            <a:lvl5pPr marL="2061582" indent="-232828">
              <a:buFontTx/>
              <a:buBlip>
                <a:blip r:embed="rId2">
                  <a:extLst>
                    <a:ext uri="{96DAC541-7B7A-43D3-8B79-37D633B846F1}">
                      <asvg:svgBlip xmlns:asvg="http://schemas.microsoft.com/office/drawing/2016/SVG/main" r:embed="rId3"/>
                    </a:ext>
                  </a:extLst>
                </a:blip>
              </a:buBlip>
              <a:tabLst/>
              <a:defRPr sz="1333">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03B27FC4-7E4D-4A4E-93CE-228D82A83DE2}"/>
              </a:ext>
            </a:extLst>
          </p:cNvPr>
          <p:cNvCxnSpPr>
            <a:cxnSpLocks/>
          </p:cNvCxnSpPr>
          <p:nvPr userDrawn="1"/>
        </p:nvCxnSpPr>
        <p:spPr>
          <a:xfrm>
            <a:off x="-486635" y="482759"/>
            <a:ext cx="753624" cy="0"/>
          </a:xfrm>
          <a:prstGeom prst="line">
            <a:avLst/>
          </a:prstGeom>
          <a:ln w="28575" cap="rnd">
            <a:solidFill>
              <a:schemeClr val="accent2"/>
            </a:solidFill>
            <a:round/>
            <a:tailEnd type="oval" w="med" len="med"/>
          </a:ln>
        </p:spPr>
        <p:style>
          <a:lnRef idx="1">
            <a:schemeClr val="accent1"/>
          </a:lnRef>
          <a:fillRef idx="0">
            <a:schemeClr val="accent1"/>
          </a:fillRef>
          <a:effectRef idx="0">
            <a:schemeClr val="accent1"/>
          </a:effectRef>
          <a:fontRef idx="minor">
            <a:schemeClr val="tx1"/>
          </a:fontRef>
        </p:style>
      </p:cxnSp>
      <p:sp>
        <p:nvSpPr>
          <p:cNvPr id="14" name="Text Placeholder 25">
            <a:extLst>
              <a:ext uri="{FF2B5EF4-FFF2-40B4-BE49-F238E27FC236}">
                <a16:creationId xmlns:a16="http://schemas.microsoft.com/office/drawing/2014/main" id="{909C3952-7603-3748-B800-5097FCEA0689}"/>
              </a:ext>
            </a:extLst>
          </p:cNvPr>
          <p:cNvSpPr>
            <a:spLocks noGrp="1"/>
          </p:cNvSpPr>
          <p:nvPr>
            <p:ph type="body" sz="quarter" idx="10" hasCustomPrompt="1"/>
          </p:nvPr>
        </p:nvSpPr>
        <p:spPr>
          <a:xfrm>
            <a:off x="409709" y="810890"/>
            <a:ext cx="11313617" cy="199113"/>
          </a:xfrm>
          <a:prstGeom prst="rect">
            <a:avLst/>
          </a:prstGeom>
        </p:spPr>
        <p:txBody>
          <a:bodyPr lIns="0" tIns="0" rIns="0" bIns="0"/>
          <a:lstStyle>
            <a:lvl1pPr>
              <a:buNone/>
              <a:defRPr sz="1867">
                <a:solidFill>
                  <a:schemeClr val="accent2"/>
                </a:solidFill>
              </a:defRPr>
            </a:lvl1pPr>
            <a:lvl2pPr>
              <a:buNone/>
              <a:defRPr sz="1600"/>
            </a:lvl2pPr>
            <a:lvl3pPr>
              <a:buNone/>
              <a:defRPr sz="1600"/>
            </a:lvl3pPr>
            <a:lvl4pPr>
              <a:buNone/>
              <a:defRPr sz="1600"/>
            </a:lvl4pPr>
            <a:lvl5pPr>
              <a:buNone/>
              <a:defRPr sz="1600"/>
            </a:lvl5pPr>
          </a:lstStyle>
          <a:p>
            <a:pPr lvl="0"/>
            <a:r>
              <a:rPr lang="en-US"/>
              <a:t>Click to Add Text</a:t>
            </a:r>
          </a:p>
        </p:txBody>
      </p:sp>
      <p:sp>
        <p:nvSpPr>
          <p:cNvPr id="7" name="Picture Placeholder 8">
            <a:extLst>
              <a:ext uri="{FF2B5EF4-FFF2-40B4-BE49-F238E27FC236}">
                <a16:creationId xmlns:a16="http://schemas.microsoft.com/office/drawing/2014/main" id="{05CD5BCE-8D85-4245-9915-7AC512142BF7}"/>
              </a:ext>
            </a:extLst>
          </p:cNvPr>
          <p:cNvSpPr>
            <a:spLocks noGrp="1"/>
          </p:cNvSpPr>
          <p:nvPr>
            <p:ph type="pic" sz="quarter" idx="13" hasCustomPrompt="1"/>
          </p:nvPr>
        </p:nvSpPr>
        <p:spPr>
          <a:xfrm>
            <a:off x="7376714" y="1203376"/>
            <a:ext cx="5015153" cy="4816425"/>
          </a:xfrm>
          <a:custGeom>
            <a:avLst/>
            <a:gdLst>
              <a:gd name="connsiteX0" fmla="*/ 1932596 w 4248213"/>
              <a:gd name="connsiteY0" fmla="*/ 0 h 4079875"/>
              <a:gd name="connsiteX1" fmla="*/ 4248213 w 4248213"/>
              <a:gd name="connsiteY1" fmla="*/ 0 h 4079875"/>
              <a:gd name="connsiteX2" fmla="*/ 4248213 w 4248213"/>
              <a:gd name="connsiteY2" fmla="*/ 4079875 h 4079875"/>
              <a:gd name="connsiteX3" fmla="*/ 1932596 w 4248213"/>
              <a:gd name="connsiteY3" fmla="*/ 4079875 h 4079875"/>
              <a:gd name="connsiteX4" fmla="*/ 0 w 4248213"/>
              <a:gd name="connsiteY4" fmla="*/ 2147279 h 4079875"/>
              <a:gd name="connsiteX5" fmla="*/ 0 w 4248213"/>
              <a:gd name="connsiteY5" fmla="*/ 1932596 h 4079875"/>
              <a:gd name="connsiteX6" fmla="*/ 1932596 w 4248213"/>
              <a:gd name="connsiteY6" fmla="*/ 0 h 4079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8213" h="4079875">
                <a:moveTo>
                  <a:pt x="1932596" y="0"/>
                </a:moveTo>
                <a:lnTo>
                  <a:pt x="4248213" y="0"/>
                </a:lnTo>
                <a:lnTo>
                  <a:pt x="4248213" y="4079875"/>
                </a:lnTo>
                <a:lnTo>
                  <a:pt x="1932596" y="4079875"/>
                </a:lnTo>
                <a:cubicBezTo>
                  <a:pt x="865253" y="4079875"/>
                  <a:pt x="0" y="3214622"/>
                  <a:pt x="0" y="2147279"/>
                </a:cubicBezTo>
                <a:lnTo>
                  <a:pt x="0" y="1932596"/>
                </a:lnTo>
                <a:cubicBezTo>
                  <a:pt x="0" y="865253"/>
                  <a:pt x="865253" y="0"/>
                  <a:pt x="1932596" y="0"/>
                </a:cubicBezTo>
                <a:close/>
              </a:path>
            </a:pathLst>
          </a:custGeom>
          <a:pattFill prst="wdDnDiag">
            <a:fgClr>
              <a:schemeClr val="accent3"/>
            </a:fgClr>
            <a:bgClr>
              <a:schemeClr val="bg1"/>
            </a:bgClr>
          </a:pattFill>
        </p:spPr>
        <p:txBody>
          <a:bodyPr wrap="square" tIns="822960">
            <a:noAutofit/>
          </a:bodyPr>
          <a:lstStyle>
            <a:lvl1pPr algn="ctr">
              <a:buNone/>
              <a:defRPr>
                <a:solidFill>
                  <a:srgbClr val="FF40FF"/>
                </a:solidFill>
              </a:defRPr>
            </a:lvl1pPr>
          </a:lstStyle>
          <a:p>
            <a:r>
              <a:rPr lang="en-US"/>
              <a:t>Click to add image</a:t>
            </a:r>
          </a:p>
        </p:txBody>
      </p:sp>
    </p:spTree>
    <p:extLst>
      <p:ext uri="{BB962C8B-B14F-4D97-AF65-F5344CB8AC3E}">
        <p14:creationId xmlns:p14="http://schemas.microsoft.com/office/powerpoint/2010/main" val="574161350"/>
      </p:ext>
    </p:extLst>
  </p:cSld>
  <p:clrMapOvr>
    <a:masterClrMapping/>
  </p:clrMapOvr>
  <p:transition spd="slow">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mg Left / Bulleted List Right">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CCCCB1A-E76E-C94A-BD5C-494729676310}"/>
              </a:ext>
            </a:extLst>
          </p:cNvPr>
          <p:cNvSpPr>
            <a:spLocks noGrp="1"/>
          </p:cNvSpPr>
          <p:nvPr>
            <p:ph type="title" hasCustomPrompt="1"/>
          </p:nvPr>
        </p:nvSpPr>
        <p:spPr>
          <a:xfrm>
            <a:off x="409709" y="238208"/>
            <a:ext cx="11313617" cy="372197"/>
          </a:xfrm>
          <a:prstGeom prst="rect">
            <a:avLst/>
          </a:prstGeom>
        </p:spPr>
        <p:txBody>
          <a:bodyPr lIns="0" tIns="0" rIns="0" bIns="0"/>
          <a:lstStyle>
            <a:lvl1pPr>
              <a:defRPr sz="3733">
                <a:solidFill>
                  <a:schemeClr val="accent2"/>
                </a:solidFill>
                <a:latin typeface="+mj-lt"/>
              </a:defRPr>
            </a:lvl1pPr>
          </a:lstStyle>
          <a:p>
            <a:r>
              <a:rPr lang="en-US"/>
              <a:t>Click to Add Text / Image Left &amp; Bulleted List Right</a:t>
            </a:r>
          </a:p>
        </p:txBody>
      </p:sp>
      <p:sp>
        <p:nvSpPr>
          <p:cNvPr id="20" name="Picture Placeholder 10">
            <a:extLst>
              <a:ext uri="{FF2B5EF4-FFF2-40B4-BE49-F238E27FC236}">
                <a16:creationId xmlns:a16="http://schemas.microsoft.com/office/drawing/2014/main" id="{5D46BE9A-7C41-F24F-8924-D6724DE03C7C}"/>
              </a:ext>
            </a:extLst>
          </p:cNvPr>
          <p:cNvSpPr>
            <a:spLocks noGrp="1" noChangeAspect="1"/>
          </p:cNvSpPr>
          <p:nvPr>
            <p:ph type="pic" sz="quarter" idx="11" hasCustomPrompt="1"/>
          </p:nvPr>
        </p:nvSpPr>
        <p:spPr>
          <a:xfrm>
            <a:off x="-28352" y="1279782"/>
            <a:ext cx="5071751" cy="4814919"/>
          </a:xfrm>
          <a:prstGeom prst="flowChartDelay">
            <a:avLst/>
          </a:prstGeom>
          <a:pattFill prst="wdDnDiag">
            <a:fgClr>
              <a:schemeClr val="bg2">
                <a:lumMod val="90000"/>
              </a:schemeClr>
            </a:fgClr>
            <a:bgClr>
              <a:schemeClr val="bg1"/>
            </a:bgClr>
          </a:pattFill>
        </p:spPr>
        <p:txBody>
          <a:bodyPr lIns="548640" tIns="365760" anchor="t" anchorCtr="0"/>
          <a:lstStyle>
            <a:lvl1pPr marL="8466" indent="-8466">
              <a:buNone/>
              <a:tabLst/>
              <a:defRPr sz="2400">
                <a:solidFill>
                  <a:srgbClr val="FF40FF"/>
                </a:solidFill>
              </a:defRPr>
            </a:lvl1pPr>
          </a:lstStyle>
          <a:p>
            <a:r>
              <a:rPr lang="en-US"/>
              <a:t>Click to add image</a:t>
            </a:r>
          </a:p>
        </p:txBody>
      </p:sp>
      <p:sp>
        <p:nvSpPr>
          <p:cNvPr id="12" name="Content Placeholder 2">
            <a:extLst>
              <a:ext uri="{FF2B5EF4-FFF2-40B4-BE49-F238E27FC236}">
                <a16:creationId xmlns:a16="http://schemas.microsoft.com/office/drawing/2014/main" id="{C18316AF-3050-8342-A2C3-D5F4A1CDB009}"/>
              </a:ext>
            </a:extLst>
          </p:cNvPr>
          <p:cNvSpPr>
            <a:spLocks noGrp="1"/>
          </p:cNvSpPr>
          <p:nvPr>
            <p:ph idx="1"/>
          </p:nvPr>
        </p:nvSpPr>
        <p:spPr>
          <a:xfrm>
            <a:off x="5687077" y="1143001"/>
            <a:ext cx="5982457" cy="4876800"/>
          </a:xfrm>
          <a:prstGeom prst="rect">
            <a:avLst/>
          </a:prstGeom>
        </p:spPr>
        <p:txBody>
          <a:bodyPr/>
          <a:lstStyle>
            <a:lvl1pPr marL="309026" indent="-309026">
              <a:buFontTx/>
              <a:buBlip>
                <a:blip r:embed="rId2">
                  <a:extLst>
                    <a:ext uri="{96DAC541-7B7A-43D3-8B79-37D633B846F1}">
                      <asvg:svgBlip xmlns:asvg="http://schemas.microsoft.com/office/drawing/2016/SVG/main" r:embed="rId3"/>
                    </a:ext>
                  </a:extLst>
                </a:blip>
              </a:buBlip>
              <a:tabLst/>
              <a:defRPr sz="2133">
                <a:solidFill>
                  <a:srgbClr val="3D65C9"/>
                </a:solidFill>
              </a:defRPr>
            </a:lvl1pPr>
            <a:lvl2pPr marL="685783" indent="-228594">
              <a:buFontTx/>
              <a:buBlip>
                <a:blip r:embed="rId2">
                  <a:extLst>
                    <a:ext uri="{96DAC541-7B7A-43D3-8B79-37D633B846F1}">
                      <asvg:svgBlip xmlns:asvg="http://schemas.microsoft.com/office/drawing/2016/SVG/main" r:embed="rId3"/>
                    </a:ext>
                  </a:extLst>
                </a:blip>
              </a:buBlip>
              <a:tabLst/>
              <a:defRPr sz="1867">
                <a:solidFill>
                  <a:schemeClr val="accent2"/>
                </a:solidFill>
              </a:defRPr>
            </a:lvl2pPr>
            <a:lvl3pPr marL="1147205" indent="-232828">
              <a:buFontTx/>
              <a:buBlip>
                <a:blip r:embed="rId2">
                  <a:extLst>
                    <a:ext uri="{96DAC541-7B7A-43D3-8B79-37D633B846F1}">
                      <asvg:svgBlip xmlns:asvg="http://schemas.microsoft.com/office/drawing/2016/SVG/main" r:embed="rId3"/>
                    </a:ext>
                  </a:extLst>
                </a:blip>
              </a:buBlip>
              <a:tabLst/>
              <a:defRPr sz="1600">
                <a:solidFill>
                  <a:schemeClr val="accent2"/>
                </a:solidFill>
              </a:defRPr>
            </a:lvl3pPr>
            <a:lvl4pPr marL="1602277" indent="-230712">
              <a:buFontTx/>
              <a:buBlip>
                <a:blip r:embed="rId2">
                  <a:extLst>
                    <a:ext uri="{96DAC541-7B7A-43D3-8B79-37D633B846F1}">
                      <asvg:svgBlip xmlns:asvg="http://schemas.microsoft.com/office/drawing/2016/SVG/main" r:embed="rId3"/>
                    </a:ext>
                  </a:extLst>
                </a:blip>
              </a:buBlip>
              <a:tabLst/>
              <a:defRPr sz="1333">
                <a:solidFill>
                  <a:schemeClr val="accent2"/>
                </a:solidFill>
              </a:defRPr>
            </a:lvl4pPr>
            <a:lvl5pPr marL="2061582" indent="-232828">
              <a:buFontTx/>
              <a:buBlip>
                <a:blip r:embed="rId2">
                  <a:extLst>
                    <a:ext uri="{96DAC541-7B7A-43D3-8B79-37D633B846F1}">
                      <asvg:svgBlip xmlns:asvg="http://schemas.microsoft.com/office/drawing/2016/SVG/main" r:embed="rId3"/>
                    </a:ext>
                  </a:extLst>
                </a:blip>
              </a:buBlip>
              <a:tabLst/>
              <a:defRPr sz="1333">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1D6C62C5-4A17-9145-9EE7-194AC993229A}"/>
              </a:ext>
            </a:extLst>
          </p:cNvPr>
          <p:cNvCxnSpPr>
            <a:cxnSpLocks/>
          </p:cNvCxnSpPr>
          <p:nvPr userDrawn="1"/>
        </p:nvCxnSpPr>
        <p:spPr>
          <a:xfrm>
            <a:off x="-486635" y="482759"/>
            <a:ext cx="753624" cy="0"/>
          </a:xfrm>
          <a:prstGeom prst="line">
            <a:avLst/>
          </a:prstGeom>
          <a:ln w="28575" cap="rnd">
            <a:solidFill>
              <a:schemeClr val="accent2"/>
            </a:solidFill>
            <a:round/>
            <a:tailEnd type="oval" w="med" len="med"/>
          </a:ln>
        </p:spPr>
        <p:style>
          <a:lnRef idx="1">
            <a:schemeClr val="accent1"/>
          </a:lnRef>
          <a:fillRef idx="0">
            <a:schemeClr val="accent1"/>
          </a:fillRef>
          <a:effectRef idx="0">
            <a:schemeClr val="accent1"/>
          </a:effectRef>
          <a:fontRef idx="minor">
            <a:schemeClr val="tx1"/>
          </a:fontRef>
        </p:style>
      </p:cxnSp>
      <p:sp>
        <p:nvSpPr>
          <p:cNvPr id="13" name="Text Placeholder 25">
            <a:extLst>
              <a:ext uri="{FF2B5EF4-FFF2-40B4-BE49-F238E27FC236}">
                <a16:creationId xmlns:a16="http://schemas.microsoft.com/office/drawing/2014/main" id="{E6CE020A-84B6-3447-9FD3-2F2FD86174B3}"/>
              </a:ext>
            </a:extLst>
          </p:cNvPr>
          <p:cNvSpPr>
            <a:spLocks noGrp="1"/>
          </p:cNvSpPr>
          <p:nvPr>
            <p:ph type="body" sz="quarter" idx="10" hasCustomPrompt="1"/>
          </p:nvPr>
        </p:nvSpPr>
        <p:spPr>
          <a:xfrm>
            <a:off x="409709" y="810890"/>
            <a:ext cx="11313617" cy="199113"/>
          </a:xfrm>
          <a:prstGeom prst="rect">
            <a:avLst/>
          </a:prstGeom>
        </p:spPr>
        <p:txBody>
          <a:bodyPr lIns="0" tIns="0" rIns="0" bIns="0"/>
          <a:lstStyle>
            <a:lvl1pPr>
              <a:buNone/>
              <a:defRPr sz="1867">
                <a:solidFill>
                  <a:schemeClr val="accent2"/>
                </a:solidFill>
              </a:defRPr>
            </a:lvl1pPr>
            <a:lvl2pPr>
              <a:buNone/>
              <a:defRPr sz="1600"/>
            </a:lvl2pPr>
            <a:lvl3pPr>
              <a:buNone/>
              <a:defRPr sz="1600"/>
            </a:lvl3pPr>
            <a:lvl4pPr>
              <a:buNone/>
              <a:defRPr sz="1600"/>
            </a:lvl4pPr>
            <a:lvl5pPr>
              <a:buNone/>
              <a:defRPr sz="1600"/>
            </a:lvl5pPr>
          </a:lstStyle>
          <a:p>
            <a:pPr lvl="0"/>
            <a:r>
              <a:rPr lang="en-US"/>
              <a:t>Click to Add Text</a:t>
            </a:r>
          </a:p>
        </p:txBody>
      </p:sp>
    </p:spTree>
    <p:extLst>
      <p:ext uri="{BB962C8B-B14F-4D97-AF65-F5344CB8AC3E}">
        <p14:creationId xmlns:p14="http://schemas.microsoft.com/office/powerpoint/2010/main" val="2591530393"/>
      </p:ext>
    </p:extLst>
  </p:cSld>
  <p:clrMapOvr>
    <a:masterClrMapping/>
  </p:clrMapOvr>
  <p:transition spd="slow">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Header and Regular Body / No Bullets">
    <p:spTree>
      <p:nvGrpSpPr>
        <p:cNvPr id="1" name=""/>
        <p:cNvGrpSpPr/>
        <p:nvPr/>
      </p:nvGrpSpPr>
      <p:grpSpPr>
        <a:xfrm>
          <a:off x="0" y="0"/>
          <a:ext cx="0" cy="0"/>
          <a:chOff x="0" y="0"/>
          <a:chExt cx="0" cy="0"/>
        </a:xfrm>
      </p:grpSpPr>
      <p:sp>
        <p:nvSpPr>
          <p:cNvPr id="42" name="Content Placeholder 41">
            <a:extLst>
              <a:ext uri="{FF2B5EF4-FFF2-40B4-BE49-F238E27FC236}">
                <a16:creationId xmlns:a16="http://schemas.microsoft.com/office/drawing/2014/main" id="{52C16314-1DBD-D34D-A1A3-FE78F8DA24ED}"/>
              </a:ext>
            </a:extLst>
          </p:cNvPr>
          <p:cNvSpPr>
            <a:spLocks noGrp="1"/>
          </p:cNvSpPr>
          <p:nvPr>
            <p:ph sz="quarter" idx="11" hasCustomPrompt="1"/>
          </p:nvPr>
        </p:nvSpPr>
        <p:spPr>
          <a:xfrm>
            <a:off x="415389" y="1291681"/>
            <a:ext cx="11313617" cy="4362452"/>
          </a:xfrm>
          <a:prstGeom prst="rect">
            <a:avLst/>
          </a:prstGeom>
        </p:spPr>
        <p:txBody>
          <a:bodyPr lIns="0" tIns="0" rIns="0" bIns="0"/>
          <a:lstStyle>
            <a:lvl1pPr marL="0" indent="0">
              <a:spcBef>
                <a:spcPts val="800"/>
              </a:spcBef>
              <a:buNone/>
              <a:defRPr sz="2400">
                <a:solidFill>
                  <a:schemeClr val="accent2"/>
                </a:solidFill>
              </a:defRPr>
            </a:lvl1pPr>
            <a:lvl2pPr>
              <a:buNone/>
              <a:defRPr/>
            </a:lvl2pPr>
            <a:lvl3pPr>
              <a:buNone/>
              <a:defRPr/>
            </a:lvl3pPr>
            <a:lvl4pPr>
              <a:buNone/>
              <a:defRPr/>
            </a:lvl4pPr>
            <a:lvl5pPr>
              <a:buNone/>
              <a:defRPr/>
            </a:lvl5pPr>
          </a:lstStyle>
          <a:p>
            <a:pPr lvl="0"/>
            <a:r>
              <a:rPr lang="en-US"/>
              <a:t>Click to edit Master text styles. This is a regular text box with no bullets.</a:t>
            </a:r>
          </a:p>
        </p:txBody>
      </p:sp>
      <p:cxnSp>
        <p:nvCxnSpPr>
          <p:cNvPr id="10" name="Straight Connector 9">
            <a:extLst>
              <a:ext uri="{FF2B5EF4-FFF2-40B4-BE49-F238E27FC236}">
                <a16:creationId xmlns:a16="http://schemas.microsoft.com/office/drawing/2014/main" id="{9368D273-AFF8-FE46-AD1C-9DDFE4FCBB0B}"/>
              </a:ext>
            </a:extLst>
          </p:cNvPr>
          <p:cNvCxnSpPr>
            <a:cxnSpLocks/>
          </p:cNvCxnSpPr>
          <p:nvPr userDrawn="1"/>
        </p:nvCxnSpPr>
        <p:spPr>
          <a:xfrm>
            <a:off x="-486635" y="482759"/>
            <a:ext cx="753624" cy="0"/>
          </a:xfrm>
          <a:prstGeom prst="line">
            <a:avLst/>
          </a:prstGeom>
          <a:ln w="28575" cap="rnd">
            <a:solidFill>
              <a:schemeClr val="accent2"/>
            </a:solidFill>
            <a:round/>
            <a:tailEnd type="oval" w="med" len="med"/>
          </a:ln>
        </p:spPr>
        <p:style>
          <a:lnRef idx="1">
            <a:schemeClr val="accent1"/>
          </a:lnRef>
          <a:fillRef idx="0">
            <a:schemeClr val="accent1"/>
          </a:fillRef>
          <a:effectRef idx="0">
            <a:schemeClr val="accent1"/>
          </a:effectRef>
          <a:fontRef idx="minor">
            <a:schemeClr val="tx1"/>
          </a:fontRef>
        </p:style>
      </p:cxnSp>
      <p:sp>
        <p:nvSpPr>
          <p:cNvPr id="11" name="Text Placeholder 25">
            <a:extLst>
              <a:ext uri="{FF2B5EF4-FFF2-40B4-BE49-F238E27FC236}">
                <a16:creationId xmlns:a16="http://schemas.microsoft.com/office/drawing/2014/main" id="{74C0CD5F-2393-2148-8155-E0461AEF528E}"/>
              </a:ext>
            </a:extLst>
          </p:cNvPr>
          <p:cNvSpPr>
            <a:spLocks noGrp="1"/>
          </p:cNvSpPr>
          <p:nvPr>
            <p:ph type="body" sz="quarter" idx="10" hasCustomPrompt="1"/>
          </p:nvPr>
        </p:nvSpPr>
        <p:spPr>
          <a:xfrm>
            <a:off x="409709" y="810890"/>
            <a:ext cx="11313617" cy="199113"/>
          </a:xfrm>
          <a:prstGeom prst="rect">
            <a:avLst/>
          </a:prstGeom>
        </p:spPr>
        <p:txBody>
          <a:bodyPr lIns="0" tIns="0" rIns="0" bIns="0"/>
          <a:lstStyle>
            <a:lvl1pPr>
              <a:buNone/>
              <a:defRPr sz="1867">
                <a:solidFill>
                  <a:schemeClr val="accent2"/>
                </a:solidFill>
              </a:defRPr>
            </a:lvl1pPr>
            <a:lvl2pPr>
              <a:buNone/>
              <a:defRPr sz="1600"/>
            </a:lvl2pPr>
            <a:lvl3pPr>
              <a:buNone/>
              <a:defRPr sz="1600"/>
            </a:lvl3pPr>
            <a:lvl4pPr>
              <a:buNone/>
              <a:defRPr sz="1600"/>
            </a:lvl4pPr>
            <a:lvl5pPr>
              <a:buNone/>
              <a:defRPr sz="1600"/>
            </a:lvl5pPr>
          </a:lstStyle>
          <a:p>
            <a:pPr lvl="0"/>
            <a:r>
              <a:rPr lang="en-US"/>
              <a:t>Click to Add Text</a:t>
            </a:r>
          </a:p>
        </p:txBody>
      </p:sp>
      <p:sp>
        <p:nvSpPr>
          <p:cNvPr id="12" name="Title 1">
            <a:extLst>
              <a:ext uri="{FF2B5EF4-FFF2-40B4-BE49-F238E27FC236}">
                <a16:creationId xmlns:a16="http://schemas.microsoft.com/office/drawing/2014/main" id="{28B3E504-8895-4D4B-A3E8-D7E1255865EB}"/>
              </a:ext>
            </a:extLst>
          </p:cNvPr>
          <p:cNvSpPr>
            <a:spLocks noGrp="1"/>
          </p:cNvSpPr>
          <p:nvPr>
            <p:ph type="title" hasCustomPrompt="1"/>
          </p:nvPr>
        </p:nvSpPr>
        <p:spPr>
          <a:xfrm>
            <a:off x="409456" y="242235"/>
            <a:ext cx="11313617" cy="372197"/>
          </a:xfrm>
          <a:prstGeom prst="rect">
            <a:avLst/>
          </a:prstGeom>
        </p:spPr>
        <p:txBody>
          <a:bodyPr lIns="0" tIns="0" rIns="0" bIns="0"/>
          <a:lstStyle>
            <a:lvl1pPr>
              <a:defRPr sz="3733">
                <a:solidFill>
                  <a:schemeClr val="accent2"/>
                </a:solidFill>
                <a:latin typeface="+mj-lt"/>
              </a:defRPr>
            </a:lvl1pPr>
          </a:lstStyle>
          <a:p>
            <a:r>
              <a:rPr lang="en-US"/>
              <a:t>Click to Add Text / Body Text Only (No Bullets) Layout</a:t>
            </a:r>
          </a:p>
        </p:txBody>
      </p:sp>
    </p:spTree>
    <p:extLst>
      <p:ext uri="{BB962C8B-B14F-4D97-AF65-F5344CB8AC3E}">
        <p14:creationId xmlns:p14="http://schemas.microsoft.com/office/powerpoint/2010/main" val="195558172"/>
      </p:ext>
    </p:extLst>
  </p:cSld>
  <p:clrMapOvr>
    <a:masterClrMapping/>
  </p:clrMapOvr>
  <p:transition spd="slow">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Layered Layout Text left / Pic Righ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F888B8-85D8-7348-A667-F6A9816C0032}"/>
              </a:ext>
            </a:extLst>
          </p:cNvPr>
          <p:cNvSpPr/>
          <p:nvPr userDrawn="1"/>
        </p:nvSpPr>
        <p:spPr>
          <a:xfrm>
            <a:off x="3907500" y="1143000"/>
            <a:ext cx="5285723" cy="4881773"/>
          </a:xfrm>
          <a:prstGeom prst="rect">
            <a:avLst/>
          </a:prstGeom>
          <a:solidFill>
            <a:srgbClr val="CFDD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 name="Picture Placeholder 4">
            <a:extLst>
              <a:ext uri="{FF2B5EF4-FFF2-40B4-BE49-F238E27FC236}">
                <a16:creationId xmlns:a16="http://schemas.microsoft.com/office/drawing/2014/main" id="{CC64600F-23DD-1849-A7F4-388E2513CCDB}"/>
              </a:ext>
            </a:extLst>
          </p:cNvPr>
          <p:cNvSpPr>
            <a:spLocks noGrp="1"/>
          </p:cNvSpPr>
          <p:nvPr>
            <p:ph type="pic" sz="quarter" idx="12" hasCustomPrompt="1"/>
          </p:nvPr>
        </p:nvSpPr>
        <p:spPr>
          <a:xfrm>
            <a:off x="5194000" y="1354137"/>
            <a:ext cx="6642401" cy="4896443"/>
          </a:xfrm>
          <a:prstGeom prst="rect">
            <a:avLst/>
          </a:prstGeom>
          <a:pattFill prst="wdUpDiag">
            <a:fgClr>
              <a:schemeClr val="bg2"/>
            </a:fgClr>
            <a:bgClr>
              <a:schemeClr val="bg1"/>
            </a:bgClr>
          </a:pattFill>
        </p:spPr>
        <p:txBody>
          <a:bodyPr/>
          <a:lstStyle>
            <a:lvl1pPr>
              <a:buNone/>
              <a:defRPr>
                <a:solidFill>
                  <a:srgbClr val="FF40FF"/>
                </a:solidFill>
              </a:defRPr>
            </a:lvl1pPr>
          </a:lstStyle>
          <a:p>
            <a:r>
              <a:rPr lang="en-US"/>
              <a:t>Click to add image</a:t>
            </a:r>
          </a:p>
        </p:txBody>
      </p:sp>
      <p:sp>
        <p:nvSpPr>
          <p:cNvPr id="42" name="Content Placeholder 41">
            <a:extLst>
              <a:ext uri="{FF2B5EF4-FFF2-40B4-BE49-F238E27FC236}">
                <a16:creationId xmlns:a16="http://schemas.microsoft.com/office/drawing/2014/main" id="{52C16314-1DBD-D34D-A1A3-FE78F8DA24ED}"/>
              </a:ext>
            </a:extLst>
          </p:cNvPr>
          <p:cNvSpPr>
            <a:spLocks noGrp="1"/>
          </p:cNvSpPr>
          <p:nvPr>
            <p:ph sz="quarter" idx="11" hasCustomPrompt="1"/>
          </p:nvPr>
        </p:nvSpPr>
        <p:spPr>
          <a:xfrm>
            <a:off x="355916" y="1935864"/>
            <a:ext cx="6815403" cy="3793809"/>
          </a:xfrm>
          <a:prstGeom prst="rect">
            <a:avLst/>
          </a:prstGeom>
          <a:solidFill>
            <a:schemeClr val="bg1"/>
          </a:solidFill>
        </p:spPr>
        <p:txBody>
          <a:bodyPr lIns="0" tIns="0" rIns="0" bIns="0"/>
          <a:lstStyle>
            <a:lvl1pPr marL="0" indent="0">
              <a:spcBef>
                <a:spcPts val="800"/>
              </a:spcBef>
              <a:buNone/>
              <a:defRPr sz="2400">
                <a:solidFill>
                  <a:schemeClr val="accent2"/>
                </a:solidFill>
              </a:defRPr>
            </a:lvl1pPr>
            <a:lvl2pPr>
              <a:buNone/>
              <a:defRPr/>
            </a:lvl2pPr>
            <a:lvl3pPr>
              <a:buNone/>
              <a:defRPr/>
            </a:lvl3pPr>
            <a:lvl4pPr>
              <a:buNone/>
              <a:defRPr/>
            </a:lvl4pPr>
            <a:lvl5pPr>
              <a:buNone/>
              <a:defRPr/>
            </a:lvl5pPr>
          </a:lstStyle>
          <a:p>
            <a:pPr lvl="0"/>
            <a:r>
              <a:rPr lang="en-US"/>
              <a:t>Click to edit Master text styles. This is a regular text box with no bullets.</a:t>
            </a:r>
          </a:p>
        </p:txBody>
      </p:sp>
      <p:cxnSp>
        <p:nvCxnSpPr>
          <p:cNvPr id="11" name="Straight Connector 10">
            <a:extLst>
              <a:ext uri="{FF2B5EF4-FFF2-40B4-BE49-F238E27FC236}">
                <a16:creationId xmlns:a16="http://schemas.microsoft.com/office/drawing/2014/main" id="{AE03EC79-C9C3-ED44-9094-43ADA155F44C}"/>
              </a:ext>
            </a:extLst>
          </p:cNvPr>
          <p:cNvCxnSpPr>
            <a:cxnSpLocks/>
          </p:cNvCxnSpPr>
          <p:nvPr userDrawn="1"/>
        </p:nvCxnSpPr>
        <p:spPr>
          <a:xfrm>
            <a:off x="-486635" y="482759"/>
            <a:ext cx="753624" cy="0"/>
          </a:xfrm>
          <a:prstGeom prst="line">
            <a:avLst/>
          </a:prstGeom>
          <a:ln w="28575" cap="rnd">
            <a:solidFill>
              <a:schemeClr val="accent2"/>
            </a:solidFill>
            <a:round/>
            <a:tailEnd type="oval" w="med" len="med"/>
          </a:ln>
        </p:spPr>
        <p:style>
          <a:lnRef idx="1">
            <a:schemeClr val="accent1"/>
          </a:lnRef>
          <a:fillRef idx="0">
            <a:schemeClr val="accent1"/>
          </a:fillRef>
          <a:effectRef idx="0">
            <a:schemeClr val="accent1"/>
          </a:effectRef>
          <a:fontRef idx="minor">
            <a:schemeClr val="tx1"/>
          </a:fontRef>
        </p:style>
      </p:cxnSp>
      <p:sp>
        <p:nvSpPr>
          <p:cNvPr id="12" name="Text Placeholder 25">
            <a:extLst>
              <a:ext uri="{FF2B5EF4-FFF2-40B4-BE49-F238E27FC236}">
                <a16:creationId xmlns:a16="http://schemas.microsoft.com/office/drawing/2014/main" id="{188FCF91-4B9E-3B42-874E-CFFAC07C8CC2}"/>
              </a:ext>
            </a:extLst>
          </p:cNvPr>
          <p:cNvSpPr>
            <a:spLocks noGrp="1"/>
          </p:cNvSpPr>
          <p:nvPr>
            <p:ph type="body" sz="quarter" idx="10" hasCustomPrompt="1"/>
          </p:nvPr>
        </p:nvSpPr>
        <p:spPr>
          <a:xfrm>
            <a:off x="409709" y="810890"/>
            <a:ext cx="11313617" cy="199113"/>
          </a:xfrm>
          <a:prstGeom prst="rect">
            <a:avLst/>
          </a:prstGeom>
        </p:spPr>
        <p:txBody>
          <a:bodyPr lIns="0" tIns="0" rIns="0" bIns="0"/>
          <a:lstStyle>
            <a:lvl1pPr>
              <a:buNone/>
              <a:defRPr sz="1867">
                <a:solidFill>
                  <a:schemeClr val="accent2"/>
                </a:solidFill>
              </a:defRPr>
            </a:lvl1pPr>
            <a:lvl2pPr>
              <a:buNone/>
              <a:defRPr sz="1600"/>
            </a:lvl2pPr>
            <a:lvl3pPr>
              <a:buNone/>
              <a:defRPr sz="1600"/>
            </a:lvl3pPr>
            <a:lvl4pPr>
              <a:buNone/>
              <a:defRPr sz="1600"/>
            </a:lvl4pPr>
            <a:lvl5pPr>
              <a:buNone/>
              <a:defRPr sz="1600"/>
            </a:lvl5pPr>
          </a:lstStyle>
          <a:p>
            <a:pPr lvl="0"/>
            <a:r>
              <a:rPr lang="en-US"/>
              <a:t>Click to Add Text</a:t>
            </a:r>
          </a:p>
        </p:txBody>
      </p:sp>
      <p:sp>
        <p:nvSpPr>
          <p:cNvPr id="14" name="Title 1">
            <a:extLst>
              <a:ext uri="{FF2B5EF4-FFF2-40B4-BE49-F238E27FC236}">
                <a16:creationId xmlns:a16="http://schemas.microsoft.com/office/drawing/2014/main" id="{C0C8A2A4-B360-FB46-A6B6-652368E98B9D}"/>
              </a:ext>
            </a:extLst>
          </p:cNvPr>
          <p:cNvSpPr>
            <a:spLocks noGrp="1"/>
          </p:cNvSpPr>
          <p:nvPr>
            <p:ph type="title" hasCustomPrompt="1"/>
          </p:nvPr>
        </p:nvSpPr>
        <p:spPr>
          <a:xfrm>
            <a:off x="409456" y="242235"/>
            <a:ext cx="11313617" cy="372197"/>
          </a:xfrm>
          <a:prstGeom prst="rect">
            <a:avLst/>
          </a:prstGeom>
        </p:spPr>
        <p:txBody>
          <a:bodyPr lIns="0" tIns="0" rIns="0" bIns="0"/>
          <a:lstStyle>
            <a:lvl1pPr>
              <a:defRPr sz="3733">
                <a:solidFill>
                  <a:schemeClr val="accent2"/>
                </a:solidFill>
                <a:latin typeface="+mj-lt"/>
              </a:defRPr>
            </a:lvl1pPr>
          </a:lstStyle>
          <a:p>
            <a:r>
              <a:rPr lang="en-US"/>
              <a:t>Click to Add Text / Body Text Only (No Bullets) Layout</a:t>
            </a:r>
          </a:p>
        </p:txBody>
      </p:sp>
    </p:spTree>
    <p:extLst>
      <p:ext uri="{BB962C8B-B14F-4D97-AF65-F5344CB8AC3E}">
        <p14:creationId xmlns:p14="http://schemas.microsoft.com/office/powerpoint/2010/main" val="3220299406"/>
      </p:ext>
    </p:extLst>
  </p:cSld>
  <p:clrMapOvr>
    <a:masterClrMapping/>
  </p:clrMapOvr>
  <p:transition spd="slow">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Layered Layout Right Text Left Im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F888B8-85D8-7348-A667-F6A9816C0032}"/>
              </a:ext>
            </a:extLst>
          </p:cNvPr>
          <p:cNvSpPr/>
          <p:nvPr userDrawn="1"/>
        </p:nvSpPr>
        <p:spPr>
          <a:xfrm>
            <a:off x="3619736" y="1143000"/>
            <a:ext cx="4566321" cy="4366080"/>
          </a:xfrm>
          <a:prstGeom prst="rect">
            <a:avLst/>
          </a:prstGeom>
          <a:solidFill>
            <a:srgbClr val="CFDD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 name="Picture Placeholder 4">
            <a:extLst>
              <a:ext uri="{FF2B5EF4-FFF2-40B4-BE49-F238E27FC236}">
                <a16:creationId xmlns:a16="http://schemas.microsoft.com/office/drawing/2014/main" id="{CC64600F-23DD-1849-A7F4-388E2513CCDB}"/>
              </a:ext>
            </a:extLst>
          </p:cNvPr>
          <p:cNvSpPr>
            <a:spLocks noGrp="1"/>
          </p:cNvSpPr>
          <p:nvPr>
            <p:ph type="pic" sz="quarter" idx="12" hasCustomPrompt="1"/>
          </p:nvPr>
        </p:nvSpPr>
        <p:spPr>
          <a:xfrm>
            <a:off x="355916" y="1742648"/>
            <a:ext cx="6748103" cy="4196237"/>
          </a:xfrm>
          <a:prstGeom prst="rect">
            <a:avLst/>
          </a:prstGeom>
          <a:pattFill prst="wdUpDiag">
            <a:fgClr>
              <a:schemeClr val="bg2"/>
            </a:fgClr>
            <a:bgClr>
              <a:schemeClr val="bg1"/>
            </a:bgClr>
          </a:pattFill>
        </p:spPr>
        <p:txBody>
          <a:bodyPr/>
          <a:lstStyle>
            <a:lvl1pPr>
              <a:buNone/>
              <a:defRPr>
                <a:solidFill>
                  <a:srgbClr val="FF2F92"/>
                </a:solidFill>
              </a:defRPr>
            </a:lvl1pPr>
          </a:lstStyle>
          <a:p>
            <a:r>
              <a:rPr lang="en-US"/>
              <a:t>Click to add image</a:t>
            </a:r>
          </a:p>
        </p:txBody>
      </p:sp>
      <p:sp>
        <p:nvSpPr>
          <p:cNvPr id="42" name="Content Placeholder 41">
            <a:extLst>
              <a:ext uri="{FF2B5EF4-FFF2-40B4-BE49-F238E27FC236}">
                <a16:creationId xmlns:a16="http://schemas.microsoft.com/office/drawing/2014/main" id="{52C16314-1DBD-D34D-A1A3-FE78F8DA24ED}"/>
              </a:ext>
            </a:extLst>
          </p:cNvPr>
          <p:cNvSpPr>
            <a:spLocks noGrp="1"/>
          </p:cNvSpPr>
          <p:nvPr>
            <p:ph sz="quarter" idx="11" hasCustomPrompt="1"/>
          </p:nvPr>
        </p:nvSpPr>
        <p:spPr>
          <a:xfrm>
            <a:off x="4210405" y="1348920"/>
            <a:ext cx="7459128" cy="3694480"/>
          </a:xfrm>
          <a:prstGeom prst="rect">
            <a:avLst/>
          </a:prstGeom>
          <a:solidFill>
            <a:schemeClr val="bg1"/>
          </a:solidFill>
        </p:spPr>
        <p:txBody>
          <a:bodyPr lIns="0" tIns="0" rIns="0" bIns="0"/>
          <a:lstStyle>
            <a:lvl1pPr marL="0" indent="0">
              <a:spcBef>
                <a:spcPts val="800"/>
              </a:spcBef>
              <a:buNone/>
              <a:defRPr sz="2400">
                <a:solidFill>
                  <a:schemeClr val="accent2"/>
                </a:solidFill>
              </a:defRPr>
            </a:lvl1pPr>
            <a:lvl2pPr>
              <a:buNone/>
              <a:defRPr/>
            </a:lvl2pPr>
            <a:lvl3pPr>
              <a:buNone/>
              <a:defRPr/>
            </a:lvl3pPr>
            <a:lvl4pPr>
              <a:buNone/>
              <a:defRPr/>
            </a:lvl4pPr>
            <a:lvl5pPr>
              <a:buNone/>
              <a:defRPr/>
            </a:lvl5pPr>
          </a:lstStyle>
          <a:p>
            <a:pPr lvl="0"/>
            <a:r>
              <a:rPr lang="en-US"/>
              <a:t>Click to edit Master text styles. This is a regular text box with no bullets.</a:t>
            </a:r>
          </a:p>
        </p:txBody>
      </p:sp>
      <p:sp>
        <p:nvSpPr>
          <p:cNvPr id="11" name="Text Placeholder 25">
            <a:extLst>
              <a:ext uri="{FF2B5EF4-FFF2-40B4-BE49-F238E27FC236}">
                <a16:creationId xmlns:a16="http://schemas.microsoft.com/office/drawing/2014/main" id="{21617805-8386-1A47-A112-E93C1272E7C0}"/>
              </a:ext>
            </a:extLst>
          </p:cNvPr>
          <p:cNvSpPr>
            <a:spLocks noGrp="1"/>
          </p:cNvSpPr>
          <p:nvPr>
            <p:ph type="body" sz="quarter" idx="10" hasCustomPrompt="1"/>
          </p:nvPr>
        </p:nvSpPr>
        <p:spPr>
          <a:xfrm>
            <a:off x="409709" y="810890"/>
            <a:ext cx="11313617" cy="199113"/>
          </a:xfrm>
          <a:prstGeom prst="rect">
            <a:avLst/>
          </a:prstGeom>
        </p:spPr>
        <p:txBody>
          <a:bodyPr lIns="0" tIns="0" rIns="0" bIns="0"/>
          <a:lstStyle>
            <a:lvl1pPr>
              <a:buNone/>
              <a:defRPr sz="1867">
                <a:solidFill>
                  <a:schemeClr val="accent2"/>
                </a:solidFill>
              </a:defRPr>
            </a:lvl1pPr>
            <a:lvl2pPr>
              <a:buNone/>
              <a:defRPr sz="1600"/>
            </a:lvl2pPr>
            <a:lvl3pPr>
              <a:buNone/>
              <a:defRPr sz="1600"/>
            </a:lvl3pPr>
            <a:lvl4pPr>
              <a:buNone/>
              <a:defRPr sz="1600"/>
            </a:lvl4pPr>
            <a:lvl5pPr>
              <a:buNone/>
              <a:defRPr sz="1600"/>
            </a:lvl5pPr>
          </a:lstStyle>
          <a:p>
            <a:pPr lvl="0"/>
            <a:r>
              <a:rPr lang="en-US"/>
              <a:t>Click to Add Text</a:t>
            </a:r>
          </a:p>
        </p:txBody>
      </p:sp>
      <p:sp>
        <p:nvSpPr>
          <p:cNvPr id="12" name="Title 1">
            <a:extLst>
              <a:ext uri="{FF2B5EF4-FFF2-40B4-BE49-F238E27FC236}">
                <a16:creationId xmlns:a16="http://schemas.microsoft.com/office/drawing/2014/main" id="{E80A9514-62D6-774D-87AC-0176882EDB68}"/>
              </a:ext>
            </a:extLst>
          </p:cNvPr>
          <p:cNvSpPr>
            <a:spLocks noGrp="1"/>
          </p:cNvSpPr>
          <p:nvPr>
            <p:ph type="title" hasCustomPrompt="1"/>
          </p:nvPr>
        </p:nvSpPr>
        <p:spPr>
          <a:xfrm>
            <a:off x="409456" y="242235"/>
            <a:ext cx="11313617" cy="372197"/>
          </a:xfrm>
          <a:prstGeom prst="rect">
            <a:avLst/>
          </a:prstGeom>
        </p:spPr>
        <p:txBody>
          <a:bodyPr lIns="0" tIns="0" rIns="0" bIns="0"/>
          <a:lstStyle>
            <a:lvl1pPr>
              <a:defRPr sz="3733">
                <a:solidFill>
                  <a:schemeClr val="accent2"/>
                </a:solidFill>
                <a:latin typeface="+mj-lt"/>
              </a:defRPr>
            </a:lvl1pPr>
          </a:lstStyle>
          <a:p>
            <a:r>
              <a:rPr lang="en-US"/>
              <a:t>Click to Add Text / Body Text Only (No Bullets) Layout</a:t>
            </a:r>
          </a:p>
        </p:txBody>
      </p:sp>
      <p:cxnSp>
        <p:nvCxnSpPr>
          <p:cNvPr id="13" name="Straight Connector 12">
            <a:extLst>
              <a:ext uri="{FF2B5EF4-FFF2-40B4-BE49-F238E27FC236}">
                <a16:creationId xmlns:a16="http://schemas.microsoft.com/office/drawing/2014/main" id="{63F3D18C-F49C-2E47-B6E0-B120C1BBC78B}"/>
              </a:ext>
            </a:extLst>
          </p:cNvPr>
          <p:cNvCxnSpPr>
            <a:cxnSpLocks/>
          </p:cNvCxnSpPr>
          <p:nvPr userDrawn="1"/>
        </p:nvCxnSpPr>
        <p:spPr>
          <a:xfrm>
            <a:off x="-486635" y="482759"/>
            <a:ext cx="753624" cy="0"/>
          </a:xfrm>
          <a:prstGeom prst="line">
            <a:avLst/>
          </a:prstGeom>
          <a:ln w="28575" cap="rnd">
            <a:solidFill>
              <a:schemeClr val="accent2"/>
            </a:solidFill>
            <a:round/>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4103507"/>
      </p:ext>
    </p:extLst>
  </p:cSld>
  <p:clrMapOvr>
    <a:masterClrMapping/>
  </p:clrMapOvr>
  <p:transition spd="slow">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op-Quote / Bottom-Image-Text">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0FCBB0B2-A13E-6D48-95D9-5FE3BC416A2D}"/>
              </a:ext>
            </a:extLst>
          </p:cNvPr>
          <p:cNvGrpSpPr/>
          <p:nvPr userDrawn="1"/>
        </p:nvGrpSpPr>
        <p:grpSpPr>
          <a:xfrm>
            <a:off x="728159" y="2955913"/>
            <a:ext cx="2434836" cy="6088272"/>
            <a:chOff x="342826" y="1866207"/>
            <a:chExt cx="1826127" cy="4566204"/>
          </a:xfrm>
        </p:grpSpPr>
        <p:sp>
          <p:nvSpPr>
            <p:cNvPr id="2" name="Rounded Rectangle 1">
              <a:extLst>
                <a:ext uri="{FF2B5EF4-FFF2-40B4-BE49-F238E27FC236}">
                  <a16:creationId xmlns:a16="http://schemas.microsoft.com/office/drawing/2014/main" id="{EE71F07B-64E7-0741-A2E4-008FF57F5B50}"/>
                </a:ext>
              </a:extLst>
            </p:cNvPr>
            <p:cNvSpPr/>
            <p:nvPr userDrawn="1"/>
          </p:nvSpPr>
          <p:spPr>
            <a:xfrm rot="5400000">
              <a:off x="-1027212" y="3236245"/>
              <a:ext cx="4566204" cy="1826127"/>
            </a:xfrm>
            <a:prstGeom prst="roundRect">
              <a:avLst>
                <a:gd name="adj" fmla="val 50000"/>
              </a:avLst>
            </a:prstGeom>
            <a:solidFill>
              <a:srgbClr val="47A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 name="Oval 5">
              <a:extLst>
                <a:ext uri="{FF2B5EF4-FFF2-40B4-BE49-F238E27FC236}">
                  <a16:creationId xmlns:a16="http://schemas.microsoft.com/office/drawing/2014/main" id="{100A2B0A-A400-8146-97F2-3F1CC728E9EB}"/>
                </a:ext>
              </a:extLst>
            </p:cNvPr>
            <p:cNvSpPr/>
            <p:nvPr userDrawn="1"/>
          </p:nvSpPr>
          <p:spPr>
            <a:xfrm>
              <a:off x="593127" y="2066290"/>
              <a:ext cx="1325525" cy="13255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grpSp>
        <p:nvGrpSpPr>
          <p:cNvPr id="16" name="Group 15">
            <a:extLst>
              <a:ext uri="{FF2B5EF4-FFF2-40B4-BE49-F238E27FC236}">
                <a16:creationId xmlns:a16="http://schemas.microsoft.com/office/drawing/2014/main" id="{254DACDA-95B7-324F-8E80-38F393EA5452}"/>
              </a:ext>
            </a:extLst>
          </p:cNvPr>
          <p:cNvGrpSpPr/>
          <p:nvPr userDrawn="1"/>
        </p:nvGrpSpPr>
        <p:grpSpPr>
          <a:xfrm>
            <a:off x="3440389" y="2955915"/>
            <a:ext cx="2434836" cy="6088272"/>
            <a:chOff x="2335353" y="1866208"/>
            <a:chExt cx="1826127" cy="4566204"/>
          </a:xfrm>
        </p:grpSpPr>
        <p:sp>
          <p:nvSpPr>
            <p:cNvPr id="4" name="Rounded Rectangle 3">
              <a:extLst>
                <a:ext uri="{FF2B5EF4-FFF2-40B4-BE49-F238E27FC236}">
                  <a16:creationId xmlns:a16="http://schemas.microsoft.com/office/drawing/2014/main" id="{1B274360-EE79-C841-8660-EB2DB05F1E33}"/>
                </a:ext>
              </a:extLst>
            </p:cNvPr>
            <p:cNvSpPr/>
            <p:nvPr userDrawn="1"/>
          </p:nvSpPr>
          <p:spPr>
            <a:xfrm rot="5400000">
              <a:off x="965315" y="3236246"/>
              <a:ext cx="4566204" cy="1826127"/>
            </a:xfrm>
            <a:prstGeom prst="roundRect">
              <a:avLst>
                <a:gd name="adj" fmla="val 50000"/>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 name="Oval 7">
              <a:extLst>
                <a:ext uri="{FF2B5EF4-FFF2-40B4-BE49-F238E27FC236}">
                  <a16:creationId xmlns:a16="http://schemas.microsoft.com/office/drawing/2014/main" id="{CC6C7455-C005-0444-9839-63D8611805DF}"/>
                </a:ext>
              </a:extLst>
            </p:cNvPr>
            <p:cNvSpPr/>
            <p:nvPr userDrawn="1"/>
          </p:nvSpPr>
          <p:spPr>
            <a:xfrm>
              <a:off x="2585654" y="2066290"/>
              <a:ext cx="1325525" cy="13255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grpSp>
        <p:nvGrpSpPr>
          <p:cNvPr id="17" name="Group 16">
            <a:extLst>
              <a:ext uri="{FF2B5EF4-FFF2-40B4-BE49-F238E27FC236}">
                <a16:creationId xmlns:a16="http://schemas.microsoft.com/office/drawing/2014/main" id="{B4D922BF-5B07-3847-84D6-27FE6C503777}"/>
              </a:ext>
            </a:extLst>
          </p:cNvPr>
          <p:cNvGrpSpPr/>
          <p:nvPr userDrawn="1"/>
        </p:nvGrpSpPr>
        <p:grpSpPr>
          <a:xfrm>
            <a:off x="6152618" y="2955913"/>
            <a:ext cx="2434836" cy="6088272"/>
            <a:chOff x="342826" y="1866207"/>
            <a:chExt cx="1826127" cy="4566204"/>
          </a:xfrm>
        </p:grpSpPr>
        <p:sp>
          <p:nvSpPr>
            <p:cNvPr id="18" name="Rounded Rectangle 17">
              <a:extLst>
                <a:ext uri="{FF2B5EF4-FFF2-40B4-BE49-F238E27FC236}">
                  <a16:creationId xmlns:a16="http://schemas.microsoft.com/office/drawing/2014/main" id="{C4A98F15-AF05-5C44-B317-54360E3FE3BD}"/>
                </a:ext>
              </a:extLst>
            </p:cNvPr>
            <p:cNvSpPr/>
            <p:nvPr userDrawn="1"/>
          </p:nvSpPr>
          <p:spPr>
            <a:xfrm rot="5400000">
              <a:off x="-1027212" y="3236245"/>
              <a:ext cx="4566204" cy="1826127"/>
            </a:xfrm>
            <a:prstGeom prst="roundRect">
              <a:avLst>
                <a:gd name="adj" fmla="val 50000"/>
              </a:avLst>
            </a:prstGeom>
            <a:solidFill>
              <a:srgbClr val="F2A7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9" name="Oval 18">
              <a:extLst>
                <a:ext uri="{FF2B5EF4-FFF2-40B4-BE49-F238E27FC236}">
                  <a16:creationId xmlns:a16="http://schemas.microsoft.com/office/drawing/2014/main" id="{AF64FC76-3A08-CE47-A1A2-F832D4093C48}"/>
                </a:ext>
              </a:extLst>
            </p:cNvPr>
            <p:cNvSpPr/>
            <p:nvPr userDrawn="1"/>
          </p:nvSpPr>
          <p:spPr>
            <a:xfrm>
              <a:off x="593127" y="2066290"/>
              <a:ext cx="1325525" cy="13255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grpSp>
        <p:nvGrpSpPr>
          <p:cNvPr id="20" name="Group 19">
            <a:extLst>
              <a:ext uri="{FF2B5EF4-FFF2-40B4-BE49-F238E27FC236}">
                <a16:creationId xmlns:a16="http://schemas.microsoft.com/office/drawing/2014/main" id="{8EDBD5BB-07D9-094F-B24F-F3B3A549B9DF}"/>
              </a:ext>
            </a:extLst>
          </p:cNvPr>
          <p:cNvGrpSpPr/>
          <p:nvPr userDrawn="1"/>
        </p:nvGrpSpPr>
        <p:grpSpPr>
          <a:xfrm>
            <a:off x="8864846" y="2955915"/>
            <a:ext cx="2434836" cy="6088272"/>
            <a:chOff x="2335353" y="1866208"/>
            <a:chExt cx="1826127" cy="4566204"/>
          </a:xfrm>
        </p:grpSpPr>
        <p:sp>
          <p:nvSpPr>
            <p:cNvPr id="21" name="Rounded Rectangle 20">
              <a:extLst>
                <a:ext uri="{FF2B5EF4-FFF2-40B4-BE49-F238E27FC236}">
                  <a16:creationId xmlns:a16="http://schemas.microsoft.com/office/drawing/2014/main" id="{11550AFD-34D9-F54D-8CA3-8D64852A5844}"/>
                </a:ext>
              </a:extLst>
            </p:cNvPr>
            <p:cNvSpPr/>
            <p:nvPr userDrawn="1"/>
          </p:nvSpPr>
          <p:spPr>
            <a:xfrm rot="5400000">
              <a:off x="965315" y="3236246"/>
              <a:ext cx="4566204" cy="1826127"/>
            </a:xfrm>
            <a:prstGeom prst="roundRect">
              <a:avLst>
                <a:gd name="adj" fmla="val 50000"/>
              </a:avLst>
            </a:prstGeom>
            <a:solidFill>
              <a:srgbClr val="D97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2" name="Oval 21">
              <a:extLst>
                <a:ext uri="{FF2B5EF4-FFF2-40B4-BE49-F238E27FC236}">
                  <a16:creationId xmlns:a16="http://schemas.microsoft.com/office/drawing/2014/main" id="{035D25D5-9023-4341-8D6C-7BA4A87B1B37}"/>
                </a:ext>
              </a:extLst>
            </p:cNvPr>
            <p:cNvSpPr/>
            <p:nvPr userDrawn="1"/>
          </p:nvSpPr>
          <p:spPr>
            <a:xfrm>
              <a:off x="2585654" y="2066290"/>
              <a:ext cx="1325525" cy="13255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sp>
        <p:nvSpPr>
          <p:cNvPr id="5" name="Rectangle 4">
            <a:extLst>
              <a:ext uri="{FF2B5EF4-FFF2-40B4-BE49-F238E27FC236}">
                <a16:creationId xmlns:a16="http://schemas.microsoft.com/office/drawing/2014/main" id="{A1B450E1-14AE-AE46-8C80-317585F331DB}"/>
              </a:ext>
            </a:extLst>
          </p:cNvPr>
          <p:cNvSpPr/>
          <p:nvPr userDrawn="1"/>
        </p:nvSpPr>
        <p:spPr>
          <a:xfrm>
            <a:off x="0" y="6048745"/>
            <a:ext cx="12192000" cy="10396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4" name="Picture Placeholder 23">
            <a:extLst>
              <a:ext uri="{FF2B5EF4-FFF2-40B4-BE49-F238E27FC236}">
                <a16:creationId xmlns:a16="http://schemas.microsoft.com/office/drawing/2014/main" id="{305CB130-2345-BC45-9979-AC669E661B60}"/>
              </a:ext>
            </a:extLst>
          </p:cNvPr>
          <p:cNvSpPr>
            <a:spLocks noGrp="1"/>
          </p:cNvSpPr>
          <p:nvPr>
            <p:ph type="pic" sz="quarter" idx="10" hasCustomPrompt="1"/>
          </p:nvPr>
        </p:nvSpPr>
        <p:spPr>
          <a:xfrm>
            <a:off x="1057925" y="3222641"/>
            <a:ext cx="1767840" cy="1767417"/>
          </a:xfrm>
          <a:prstGeom prst="ellipse">
            <a:avLst/>
          </a:prstGeom>
          <a:pattFill prst="divot">
            <a:fgClr>
              <a:schemeClr val="accent1"/>
            </a:fgClr>
            <a:bgClr>
              <a:schemeClr val="bg1"/>
            </a:bgClr>
          </a:pattFill>
        </p:spPr>
        <p:txBody>
          <a:bodyPr anchor="ctr" anchorCtr="0"/>
          <a:lstStyle>
            <a:lvl1pPr marL="0" indent="0" algn="ctr">
              <a:spcBef>
                <a:spcPts val="800"/>
              </a:spcBef>
              <a:buFontTx/>
              <a:buNone/>
              <a:defRPr sz="1600">
                <a:solidFill>
                  <a:srgbClr val="FF2F92"/>
                </a:solidFill>
              </a:defRPr>
            </a:lvl1pPr>
          </a:lstStyle>
          <a:p>
            <a:r>
              <a:rPr lang="en-US"/>
              <a:t>Click to insert picture</a:t>
            </a:r>
          </a:p>
        </p:txBody>
      </p:sp>
      <p:sp>
        <p:nvSpPr>
          <p:cNvPr id="25" name="Picture Placeholder 23">
            <a:extLst>
              <a:ext uri="{FF2B5EF4-FFF2-40B4-BE49-F238E27FC236}">
                <a16:creationId xmlns:a16="http://schemas.microsoft.com/office/drawing/2014/main" id="{25BFA457-63CA-B948-9BEE-5A9317BC8E36}"/>
              </a:ext>
            </a:extLst>
          </p:cNvPr>
          <p:cNvSpPr>
            <a:spLocks noGrp="1"/>
          </p:cNvSpPr>
          <p:nvPr>
            <p:ph type="pic" sz="quarter" idx="11" hasCustomPrompt="1"/>
          </p:nvPr>
        </p:nvSpPr>
        <p:spPr>
          <a:xfrm>
            <a:off x="3778665" y="3222641"/>
            <a:ext cx="1767840" cy="1767417"/>
          </a:xfrm>
          <a:prstGeom prst="ellipse">
            <a:avLst/>
          </a:prstGeom>
          <a:pattFill prst="divot">
            <a:fgClr>
              <a:schemeClr val="accent1"/>
            </a:fgClr>
            <a:bgClr>
              <a:schemeClr val="bg1"/>
            </a:bgClr>
          </a:pattFill>
        </p:spPr>
        <p:txBody>
          <a:bodyPr anchor="ctr" anchorCtr="0"/>
          <a:lstStyle>
            <a:lvl1pPr marL="0" indent="0" algn="ctr">
              <a:spcBef>
                <a:spcPts val="800"/>
              </a:spcBef>
              <a:buFontTx/>
              <a:buNone/>
              <a:defRPr sz="1600">
                <a:solidFill>
                  <a:srgbClr val="FF2F92"/>
                </a:solidFill>
              </a:defRPr>
            </a:lvl1pPr>
          </a:lstStyle>
          <a:p>
            <a:r>
              <a:rPr lang="en-US"/>
              <a:t>Click to insert picture</a:t>
            </a:r>
          </a:p>
        </p:txBody>
      </p:sp>
      <p:sp>
        <p:nvSpPr>
          <p:cNvPr id="26" name="Picture Placeholder 23">
            <a:extLst>
              <a:ext uri="{FF2B5EF4-FFF2-40B4-BE49-F238E27FC236}">
                <a16:creationId xmlns:a16="http://schemas.microsoft.com/office/drawing/2014/main" id="{7B5E442F-9ABC-8747-AB85-7AC5B0D23581}"/>
              </a:ext>
            </a:extLst>
          </p:cNvPr>
          <p:cNvSpPr>
            <a:spLocks noGrp="1"/>
          </p:cNvSpPr>
          <p:nvPr>
            <p:ph type="pic" sz="quarter" idx="12" hasCustomPrompt="1"/>
          </p:nvPr>
        </p:nvSpPr>
        <p:spPr>
          <a:xfrm>
            <a:off x="6486572" y="3222641"/>
            <a:ext cx="1767840" cy="1767417"/>
          </a:xfrm>
          <a:prstGeom prst="ellipse">
            <a:avLst/>
          </a:prstGeom>
          <a:pattFill prst="divot">
            <a:fgClr>
              <a:schemeClr val="accent1"/>
            </a:fgClr>
            <a:bgClr>
              <a:schemeClr val="bg1"/>
            </a:bgClr>
          </a:pattFill>
        </p:spPr>
        <p:txBody>
          <a:bodyPr anchor="ctr" anchorCtr="0"/>
          <a:lstStyle>
            <a:lvl1pPr marL="0" indent="0" algn="ctr">
              <a:spcBef>
                <a:spcPts val="800"/>
              </a:spcBef>
              <a:buFontTx/>
              <a:buNone/>
              <a:defRPr sz="1600">
                <a:solidFill>
                  <a:srgbClr val="FF2F92"/>
                </a:solidFill>
              </a:defRPr>
            </a:lvl1pPr>
          </a:lstStyle>
          <a:p>
            <a:r>
              <a:rPr lang="en-US"/>
              <a:t>Click to insert picture</a:t>
            </a:r>
          </a:p>
        </p:txBody>
      </p:sp>
      <p:sp>
        <p:nvSpPr>
          <p:cNvPr id="27" name="Picture Placeholder 23">
            <a:extLst>
              <a:ext uri="{FF2B5EF4-FFF2-40B4-BE49-F238E27FC236}">
                <a16:creationId xmlns:a16="http://schemas.microsoft.com/office/drawing/2014/main" id="{D0311BD4-E165-A64D-AC3A-94CB12FCC90D}"/>
              </a:ext>
            </a:extLst>
          </p:cNvPr>
          <p:cNvSpPr>
            <a:spLocks noGrp="1"/>
          </p:cNvSpPr>
          <p:nvPr>
            <p:ph type="pic" sz="quarter" idx="13" hasCustomPrompt="1"/>
          </p:nvPr>
        </p:nvSpPr>
        <p:spPr>
          <a:xfrm>
            <a:off x="9194480" y="3222641"/>
            <a:ext cx="1767840" cy="1767417"/>
          </a:xfrm>
          <a:prstGeom prst="ellipse">
            <a:avLst/>
          </a:prstGeom>
          <a:pattFill prst="divot">
            <a:fgClr>
              <a:schemeClr val="accent1"/>
            </a:fgClr>
            <a:bgClr>
              <a:schemeClr val="bg1"/>
            </a:bgClr>
          </a:pattFill>
        </p:spPr>
        <p:txBody>
          <a:bodyPr anchor="ctr" anchorCtr="0"/>
          <a:lstStyle>
            <a:lvl1pPr marL="0" indent="0" algn="ctr">
              <a:spcBef>
                <a:spcPts val="800"/>
              </a:spcBef>
              <a:buFontTx/>
              <a:buNone/>
              <a:defRPr sz="1600">
                <a:solidFill>
                  <a:srgbClr val="FF2F92"/>
                </a:solidFill>
              </a:defRPr>
            </a:lvl1pPr>
          </a:lstStyle>
          <a:p>
            <a:r>
              <a:rPr lang="en-US"/>
              <a:t>Click to insert picture</a:t>
            </a:r>
          </a:p>
        </p:txBody>
      </p:sp>
      <p:sp>
        <p:nvSpPr>
          <p:cNvPr id="29" name="Text Placeholder 28">
            <a:extLst>
              <a:ext uri="{FF2B5EF4-FFF2-40B4-BE49-F238E27FC236}">
                <a16:creationId xmlns:a16="http://schemas.microsoft.com/office/drawing/2014/main" id="{3813EDEB-6281-1E4E-8B2A-084F3505D9B6}"/>
              </a:ext>
            </a:extLst>
          </p:cNvPr>
          <p:cNvSpPr>
            <a:spLocks noGrp="1"/>
          </p:cNvSpPr>
          <p:nvPr>
            <p:ph type="body" sz="quarter" idx="14" hasCustomPrompt="1"/>
          </p:nvPr>
        </p:nvSpPr>
        <p:spPr>
          <a:xfrm>
            <a:off x="351987" y="279401"/>
            <a:ext cx="11484413" cy="1617825"/>
          </a:xfrm>
          <a:prstGeom prst="rect">
            <a:avLst/>
          </a:prstGeom>
        </p:spPr>
        <p:txBody>
          <a:bodyPr/>
          <a:lstStyle>
            <a:lvl1pPr marL="12700" indent="-12700">
              <a:buFontTx/>
              <a:buNone/>
              <a:tabLst/>
              <a:defRPr sz="2400">
                <a:solidFill>
                  <a:schemeClr val="accent2"/>
                </a:solidFill>
              </a:defRPr>
            </a:lvl1pPr>
            <a:lvl2pPr marL="12700" indent="-12700">
              <a:buFontTx/>
              <a:buNone/>
              <a:tabLst/>
              <a:defRPr/>
            </a:lvl2pPr>
            <a:lvl3pPr marL="12700" indent="-12700">
              <a:buFontTx/>
              <a:buNone/>
              <a:tabLst/>
              <a:defRPr/>
            </a:lvl3pPr>
            <a:lvl4pPr marL="12700" indent="-12700">
              <a:buFontTx/>
              <a:buNone/>
              <a:tabLst/>
              <a:defRPr/>
            </a:lvl4pPr>
            <a:lvl5pPr marL="12700" indent="-12700">
              <a:buFontTx/>
              <a:buNone/>
              <a:tabLst/>
              <a:defRPr/>
            </a:lvl5pPr>
          </a:lstStyle>
          <a:p>
            <a:pPr lvl="0"/>
            <a:r>
              <a:rPr lang="en-US"/>
              <a:t>Click to edit Master text styles. This is a regular text box with no indents. This would be good for quotes or highlighted text.</a:t>
            </a:r>
          </a:p>
        </p:txBody>
      </p:sp>
      <p:sp>
        <p:nvSpPr>
          <p:cNvPr id="30" name="Text Placeholder 28">
            <a:extLst>
              <a:ext uri="{FF2B5EF4-FFF2-40B4-BE49-F238E27FC236}">
                <a16:creationId xmlns:a16="http://schemas.microsoft.com/office/drawing/2014/main" id="{DE709C4D-0E21-0840-9E61-4F2AF227F263}"/>
              </a:ext>
            </a:extLst>
          </p:cNvPr>
          <p:cNvSpPr>
            <a:spLocks noGrp="1"/>
          </p:cNvSpPr>
          <p:nvPr>
            <p:ph type="body" sz="quarter" idx="15" hasCustomPrompt="1"/>
          </p:nvPr>
        </p:nvSpPr>
        <p:spPr>
          <a:xfrm>
            <a:off x="1061894" y="5040290"/>
            <a:ext cx="1767367" cy="944981"/>
          </a:xfrm>
          <a:prstGeom prst="rect">
            <a:avLst/>
          </a:prstGeom>
        </p:spPr>
        <p:txBody>
          <a:bodyPr/>
          <a:lstStyle>
            <a:lvl1pPr marL="12700" indent="-12700" algn="ctr">
              <a:buFontTx/>
              <a:buNone/>
              <a:tabLst/>
              <a:defRPr sz="1600">
                <a:solidFill>
                  <a:schemeClr val="bg1"/>
                </a:solidFill>
              </a:defRPr>
            </a:lvl1pPr>
            <a:lvl2pPr marL="12700" indent="-12700">
              <a:buFontTx/>
              <a:buNone/>
              <a:tabLst/>
              <a:defRPr/>
            </a:lvl2pPr>
            <a:lvl3pPr marL="12700" indent="-12700">
              <a:buFontTx/>
              <a:buNone/>
              <a:tabLst/>
              <a:defRPr/>
            </a:lvl3pPr>
            <a:lvl4pPr marL="12700" indent="-12700">
              <a:buFontTx/>
              <a:buNone/>
              <a:tabLst/>
              <a:defRPr/>
            </a:lvl4pPr>
            <a:lvl5pPr marL="12700" indent="-12700">
              <a:buFontTx/>
              <a:buNone/>
              <a:tabLst/>
              <a:defRPr/>
            </a:lvl5pPr>
          </a:lstStyle>
          <a:p>
            <a:pPr lvl="0"/>
            <a:r>
              <a:rPr lang="en-US"/>
              <a:t>Click to insert or edit Master text styles. </a:t>
            </a:r>
          </a:p>
        </p:txBody>
      </p:sp>
      <p:sp>
        <p:nvSpPr>
          <p:cNvPr id="31" name="Text Placeholder 28">
            <a:extLst>
              <a:ext uri="{FF2B5EF4-FFF2-40B4-BE49-F238E27FC236}">
                <a16:creationId xmlns:a16="http://schemas.microsoft.com/office/drawing/2014/main" id="{05D7AC33-40CA-8A42-89EA-B7B45E2BB498}"/>
              </a:ext>
            </a:extLst>
          </p:cNvPr>
          <p:cNvSpPr>
            <a:spLocks noGrp="1"/>
          </p:cNvSpPr>
          <p:nvPr>
            <p:ph type="body" sz="quarter" idx="16" hasCustomPrompt="1"/>
          </p:nvPr>
        </p:nvSpPr>
        <p:spPr>
          <a:xfrm>
            <a:off x="3774123" y="5040290"/>
            <a:ext cx="1767367" cy="944981"/>
          </a:xfrm>
          <a:prstGeom prst="rect">
            <a:avLst/>
          </a:prstGeom>
        </p:spPr>
        <p:txBody>
          <a:bodyPr/>
          <a:lstStyle>
            <a:lvl1pPr marL="12700" indent="-12700" algn="ctr">
              <a:buFontTx/>
              <a:buNone/>
              <a:tabLst/>
              <a:defRPr sz="1600">
                <a:solidFill>
                  <a:schemeClr val="bg1"/>
                </a:solidFill>
              </a:defRPr>
            </a:lvl1pPr>
            <a:lvl2pPr marL="12700" indent="-12700">
              <a:buFontTx/>
              <a:buNone/>
              <a:tabLst/>
              <a:defRPr/>
            </a:lvl2pPr>
            <a:lvl3pPr marL="12700" indent="-12700">
              <a:buFontTx/>
              <a:buNone/>
              <a:tabLst/>
              <a:defRPr/>
            </a:lvl3pPr>
            <a:lvl4pPr marL="12700" indent="-12700">
              <a:buFontTx/>
              <a:buNone/>
              <a:tabLst/>
              <a:defRPr/>
            </a:lvl4pPr>
            <a:lvl5pPr marL="12700" indent="-12700">
              <a:buFontTx/>
              <a:buNone/>
              <a:tabLst/>
              <a:defRPr/>
            </a:lvl5pPr>
          </a:lstStyle>
          <a:p>
            <a:pPr lvl="0"/>
            <a:r>
              <a:rPr lang="en-US"/>
              <a:t>Click to insert or edit Master text styles. </a:t>
            </a:r>
          </a:p>
        </p:txBody>
      </p:sp>
      <p:sp>
        <p:nvSpPr>
          <p:cNvPr id="32" name="Text Placeholder 28">
            <a:extLst>
              <a:ext uri="{FF2B5EF4-FFF2-40B4-BE49-F238E27FC236}">
                <a16:creationId xmlns:a16="http://schemas.microsoft.com/office/drawing/2014/main" id="{80B740C5-3E10-C849-BC3C-31418EA6FA2A}"/>
              </a:ext>
            </a:extLst>
          </p:cNvPr>
          <p:cNvSpPr>
            <a:spLocks noGrp="1"/>
          </p:cNvSpPr>
          <p:nvPr>
            <p:ph type="body" sz="quarter" idx="17" hasCustomPrompt="1"/>
          </p:nvPr>
        </p:nvSpPr>
        <p:spPr>
          <a:xfrm>
            <a:off x="6486353" y="5040290"/>
            <a:ext cx="1767367" cy="944981"/>
          </a:xfrm>
          <a:prstGeom prst="rect">
            <a:avLst/>
          </a:prstGeom>
        </p:spPr>
        <p:txBody>
          <a:bodyPr/>
          <a:lstStyle>
            <a:lvl1pPr marL="12700" indent="-12700" algn="ctr">
              <a:buFontTx/>
              <a:buNone/>
              <a:tabLst/>
              <a:defRPr sz="1600">
                <a:solidFill>
                  <a:schemeClr val="bg1"/>
                </a:solidFill>
              </a:defRPr>
            </a:lvl1pPr>
            <a:lvl2pPr marL="12700" indent="-12700">
              <a:buFontTx/>
              <a:buNone/>
              <a:tabLst/>
              <a:defRPr/>
            </a:lvl2pPr>
            <a:lvl3pPr marL="12700" indent="-12700">
              <a:buFontTx/>
              <a:buNone/>
              <a:tabLst/>
              <a:defRPr/>
            </a:lvl3pPr>
            <a:lvl4pPr marL="12700" indent="-12700">
              <a:buFontTx/>
              <a:buNone/>
              <a:tabLst/>
              <a:defRPr/>
            </a:lvl4pPr>
            <a:lvl5pPr marL="12700" indent="-12700">
              <a:buFontTx/>
              <a:buNone/>
              <a:tabLst/>
              <a:defRPr/>
            </a:lvl5pPr>
          </a:lstStyle>
          <a:p>
            <a:pPr lvl="0"/>
            <a:r>
              <a:rPr lang="en-US"/>
              <a:t>Click to insert or edit Master text styles. </a:t>
            </a:r>
          </a:p>
        </p:txBody>
      </p:sp>
      <p:sp>
        <p:nvSpPr>
          <p:cNvPr id="33" name="Text Placeholder 28">
            <a:extLst>
              <a:ext uri="{FF2B5EF4-FFF2-40B4-BE49-F238E27FC236}">
                <a16:creationId xmlns:a16="http://schemas.microsoft.com/office/drawing/2014/main" id="{FBB4AB1C-D501-2C4A-983F-71FFBC2F72C9}"/>
              </a:ext>
            </a:extLst>
          </p:cNvPr>
          <p:cNvSpPr>
            <a:spLocks noGrp="1"/>
          </p:cNvSpPr>
          <p:nvPr>
            <p:ph type="body" sz="quarter" idx="18" hasCustomPrompt="1"/>
          </p:nvPr>
        </p:nvSpPr>
        <p:spPr>
          <a:xfrm>
            <a:off x="9198581" y="5040290"/>
            <a:ext cx="1767367" cy="944981"/>
          </a:xfrm>
          <a:prstGeom prst="rect">
            <a:avLst/>
          </a:prstGeom>
        </p:spPr>
        <p:txBody>
          <a:bodyPr/>
          <a:lstStyle>
            <a:lvl1pPr marL="12700" indent="-12700" algn="ctr">
              <a:buFontTx/>
              <a:buNone/>
              <a:tabLst/>
              <a:defRPr sz="1600">
                <a:solidFill>
                  <a:schemeClr val="bg1"/>
                </a:solidFill>
              </a:defRPr>
            </a:lvl1pPr>
            <a:lvl2pPr marL="12700" indent="-12700">
              <a:buFontTx/>
              <a:buNone/>
              <a:tabLst/>
              <a:defRPr/>
            </a:lvl2pPr>
            <a:lvl3pPr marL="12700" indent="-12700">
              <a:buFontTx/>
              <a:buNone/>
              <a:tabLst/>
              <a:defRPr/>
            </a:lvl3pPr>
            <a:lvl4pPr marL="12700" indent="-12700">
              <a:buFontTx/>
              <a:buNone/>
              <a:tabLst/>
              <a:defRPr/>
            </a:lvl4pPr>
            <a:lvl5pPr marL="12700" indent="-12700">
              <a:buFontTx/>
              <a:buNone/>
              <a:tabLst/>
              <a:defRPr/>
            </a:lvl5pPr>
          </a:lstStyle>
          <a:p>
            <a:pPr lvl="0"/>
            <a:r>
              <a:rPr lang="en-US"/>
              <a:t>Click to insert or edit Master text styles. </a:t>
            </a:r>
          </a:p>
        </p:txBody>
      </p:sp>
      <p:sp>
        <p:nvSpPr>
          <p:cNvPr id="35" name="TextBox 34">
            <a:extLst>
              <a:ext uri="{FF2B5EF4-FFF2-40B4-BE49-F238E27FC236}">
                <a16:creationId xmlns:a16="http://schemas.microsoft.com/office/drawing/2014/main" id="{D606DDFA-6EF6-9C4F-9A40-A93EFEA1D0A4}"/>
              </a:ext>
            </a:extLst>
          </p:cNvPr>
          <p:cNvSpPr txBox="1"/>
          <p:nvPr userDrawn="1"/>
        </p:nvSpPr>
        <p:spPr>
          <a:xfrm>
            <a:off x="11484043" y="6486319"/>
            <a:ext cx="275991" cy="143565"/>
          </a:xfrm>
          <a:prstGeom prst="rect">
            <a:avLst/>
          </a:prstGeom>
          <a:noFill/>
        </p:spPr>
        <p:txBody>
          <a:bodyPr wrap="square" lIns="0" tIns="0" rIns="0" bIns="0" rtlCol="0">
            <a:spAutoFit/>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27692F5A-FC14-4E83-B4CC-18F6C2D780A4}" type="slidenum">
              <a:rPr kumimoji="0" lang="en-US" sz="933" b="0" i="0" u="none" strike="noStrike" kern="1200" cap="none" spc="4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r" defTabSz="1219170" rtl="0" eaLnBrk="1" fontAlgn="auto" latinLnBrk="0" hangingPunct="1">
                <a:lnSpc>
                  <a:spcPct val="100000"/>
                </a:lnSpc>
                <a:spcBef>
                  <a:spcPts val="0"/>
                </a:spcBef>
                <a:spcAft>
                  <a:spcPts val="0"/>
                </a:spcAft>
                <a:buClrTx/>
                <a:buSzTx/>
                <a:buFontTx/>
                <a:buNone/>
                <a:tabLst/>
                <a:defRPr/>
              </a:pPr>
              <a:t>‹#›</a:t>
            </a:fld>
            <a:endParaRPr kumimoji="0" lang="en-US" sz="933" b="0" i="0" u="none" strike="noStrike" kern="1200" cap="none" spc="4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pic>
        <p:nvPicPr>
          <p:cNvPr id="36" name="Picture 35">
            <a:extLst>
              <a:ext uri="{FF2B5EF4-FFF2-40B4-BE49-F238E27FC236}">
                <a16:creationId xmlns:a16="http://schemas.microsoft.com/office/drawing/2014/main" id="{D60F51BF-DAF5-C646-AAAA-F1BCDD145AB5}"/>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351988" y="6345563"/>
            <a:ext cx="1655729" cy="320335"/>
          </a:xfrm>
          <a:prstGeom prst="rect">
            <a:avLst/>
          </a:prstGeom>
        </p:spPr>
      </p:pic>
      <p:sp>
        <p:nvSpPr>
          <p:cNvPr id="34" name="TextBox 33">
            <a:extLst>
              <a:ext uri="{FF2B5EF4-FFF2-40B4-BE49-F238E27FC236}">
                <a16:creationId xmlns:a16="http://schemas.microsoft.com/office/drawing/2014/main" id="{4D6B1EBF-A92C-DA40-8674-8F2B463A7952}"/>
              </a:ext>
            </a:extLst>
          </p:cNvPr>
          <p:cNvSpPr txBox="1"/>
          <p:nvPr userDrawn="1"/>
        </p:nvSpPr>
        <p:spPr>
          <a:xfrm>
            <a:off x="6226893" y="6486319"/>
            <a:ext cx="5126908" cy="143565"/>
          </a:xfrm>
          <a:prstGeom prst="rect">
            <a:avLst/>
          </a:prstGeom>
          <a:noFill/>
        </p:spPr>
        <p:txBody>
          <a:bodyPr wrap="square" lIns="0" tIns="0" rIns="0" bIns="0" rtlCol="0">
            <a:spAutoFit/>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kumimoji="0" lang="en-US" sz="933" b="0" i="0" u="none" strike="noStrike" kern="1200" cap="none" spc="4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OneStream Software  |  All Rights Reserved.</a:t>
            </a:r>
          </a:p>
        </p:txBody>
      </p:sp>
    </p:spTree>
    <p:extLst>
      <p:ext uri="{BB962C8B-B14F-4D97-AF65-F5344CB8AC3E}">
        <p14:creationId xmlns:p14="http://schemas.microsoft.com/office/powerpoint/2010/main" val="729645293"/>
      </p:ext>
    </p:extLst>
  </p:cSld>
  <p:clrMapOvr>
    <a:masterClrMapping/>
  </p:clrMapOvr>
  <p:transition spd="slow">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op-Quote / Bottom-Image-Text">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EE71F07B-64E7-0741-A2E4-008FF57F5B50}"/>
              </a:ext>
            </a:extLst>
          </p:cNvPr>
          <p:cNvSpPr/>
          <p:nvPr userDrawn="1"/>
        </p:nvSpPr>
        <p:spPr>
          <a:xfrm rot="5400000">
            <a:off x="-1905955" y="4717698"/>
            <a:ext cx="7703065" cy="2434836"/>
          </a:xfrm>
          <a:prstGeom prst="roundRect">
            <a:avLst>
              <a:gd name="adj" fmla="val 50000"/>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 name="Rounded Rectangle 3">
            <a:extLst>
              <a:ext uri="{FF2B5EF4-FFF2-40B4-BE49-F238E27FC236}">
                <a16:creationId xmlns:a16="http://schemas.microsoft.com/office/drawing/2014/main" id="{1B274360-EE79-C841-8660-EB2DB05F1E33}"/>
              </a:ext>
            </a:extLst>
          </p:cNvPr>
          <p:cNvSpPr/>
          <p:nvPr userDrawn="1"/>
        </p:nvSpPr>
        <p:spPr>
          <a:xfrm rot="5400000">
            <a:off x="806273" y="4717698"/>
            <a:ext cx="7703067" cy="2434836"/>
          </a:xfrm>
          <a:prstGeom prst="roundRect">
            <a:avLst>
              <a:gd name="adj" fmla="val 50000"/>
            </a:avLst>
          </a:prstGeom>
          <a:solidFill>
            <a:srgbClr val="47A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8" name="Rounded Rectangle 17">
            <a:extLst>
              <a:ext uri="{FF2B5EF4-FFF2-40B4-BE49-F238E27FC236}">
                <a16:creationId xmlns:a16="http://schemas.microsoft.com/office/drawing/2014/main" id="{C4A98F15-AF05-5C44-B317-54360E3FE3BD}"/>
              </a:ext>
            </a:extLst>
          </p:cNvPr>
          <p:cNvSpPr/>
          <p:nvPr userDrawn="1"/>
        </p:nvSpPr>
        <p:spPr>
          <a:xfrm rot="5400000">
            <a:off x="3518503" y="4717697"/>
            <a:ext cx="7703067" cy="2434836"/>
          </a:xfrm>
          <a:prstGeom prst="roundRect">
            <a:avLst>
              <a:gd name="adj" fmla="val 50000"/>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1" name="Rounded Rectangle 20">
            <a:extLst>
              <a:ext uri="{FF2B5EF4-FFF2-40B4-BE49-F238E27FC236}">
                <a16:creationId xmlns:a16="http://schemas.microsoft.com/office/drawing/2014/main" id="{11550AFD-34D9-F54D-8CA3-8D64852A5844}"/>
              </a:ext>
            </a:extLst>
          </p:cNvPr>
          <p:cNvSpPr/>
          <p:nvPr userDrawn="1"/>
        </p:nvSpPr>
        <p:spPr>
          <a:xfrm rot="5400000">
            <a:off x="6230731" y="4717698"/>
            <a:ext cx="7703067" cy="2434836"/>
          </a:xfrm>
          <a:prstGeom prst="roundRect">
            <a:avLst>
              <a:gd name="adj" fmla="val 50000"/>
            </a:avLst>
          </a:prstGeom>
          <a:solidFill>
            <a:srgbClr val="47A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 name="Rectangle 4">
            <a:extLst>
              <a:ext uri="{FF2B5EF4-FFF2-40B4-BE49-F238E27FC236}">
                <a16:creationId xmlns:a16="http://schemas.microsoft.com/office/drawing/2014/main" id="{A1B450E1-14AE-AE46-8C80-317585F331DB}"/>
              </a:ext>
            </a:extLst>
          </p:cNvPr>
          <p:cNvSpPr/>
          <p:nvPr userDrawn="1"/>
        </p:nvSpPr>
        <p:spPr>
          <a:xfrm>
            <a:off x="0" y="6048745"/>
            <a:ext cx="12192000" cy="10396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4" name="Picture Placeholder 23">
            <a:extLst>
              <a:ext uri="{FF2B5EF4-FFF2-40B4-BE49-F238E27FC236}">
                <a16:creationId xmlns:a16="http://schemas.microsoft.com/office/drawing/2014/main" id="{305CB130-2345-BC45-9979-AC669E661B60}"/>
              </a:ext>
            </a:extLst>
          </p:cNvPr>
          <p:cNvSpPr>
            <a:spLocks noGrp="1"/>
          </p:cNvSpPr>
          <p:nvPr>
            <p:ph type="pic" sz="quarter" idx="10" hasCustomPrompt="1"/>
          </p:nvPr>
        </p:nvSpPr>
        <p:spPr>
          <a:xfrm>
            <a:off x="1057925" y="2368572"/>
            <a:ext cx="1767840" cy="1767417"/>
          </a:xfrm>
          <a:prstGeom prst="ellipse">
            <a:avLst/>
          </a:prstGeom>
          <a:pattFill prst="divot">
            <a:fgClr>
              <a:schemeClr val="accent1"/>
            </a:fgClr>
            <a:bgClr>
              <a:schemeClr val="bg1"/>
            </a:bgClr>
          </a:pattFill>
          <a:ln w="38100">
            <a:solidFill>
              <a:schemeClr val="bg1"/>
            </a:solidFill>
          </a:ln>
        </p:spPr>
        <p:txBody>
          <a:bodyPr anchor="ctr" anchorCtr="0"/>
          <a:lstStyle>
            <a:lvl1pPr marL="0" indent="0" algn="ctr">
              <a:spcBef>
                <a:spcPts val="800"/>
              </a:spcBef>
              <a:buFontTx/>
              <a:buNone/>
              <a:defRPr sz="1600">
                <a:solidFill>
                  <a:srgbClr val="FF40FF"/>
                </a:solidFill>
              </a:defRPr>
            </a:lvl1pPr>
          </a:lstStyle>
          <a:p>
            <a:r>
              <a:rPr lang="en-US"/>
              <a:t>Click to insert picture</a:t>
            </a:r>
          </a:p>
        </p:txBody>
      </p:sp>
      <p:sp>
        <p:nvSpPr>
          <p:cNvPr id="25" name="Picture Placeholder 23">
            <a:extLst>
              <a:ext uri="{FF2B5EF4-FFF2-40B4-BE49-F238E27FC236}">
                <a16:creationId xmlns:a16="http://schemas.microsoft.com/office/drawing/2014/main" id="{25BFA457-63CA-B948-9BEE-5A9317BC8E36}"/>
              </a:ext>
            </a:extLst>
          </p:cNvPr>
          <p:cNvSpPr>
            <a:spLocks noGrp="1"/>
          </p:cNvSpPr>
          <p:nvPr>
            <p:ph type="pic" sz="quarter" idx="11" hasCustomPrompt="1"/>
          </p:nvPr>
        </p:nvSpPr>
        <p:spPr>
          <a:xfrm>
            <a:off x="3778665" y="2375830"/>
            <a:ext cx="1767840" cy="1767417"/>
          </a:xfrm>
          <a:prstGeom prst="ellipse">
            <a:avLst/>
          </a:prstGeom>
          <a:pattFill prst="divot">
            <a:fgClr>
              <a:schemeClr val="accent1"/>
            </a:fgClr>
            <a:bgClr>
              <a:schemeClr val="bg1"/>
            </a:bgClr>
          </a:pattFill>
          <a:ln w="38100">
            <a:solidFill>
              <a:schemeClr val="bg1"/>
            </a:solidFill>
          </a:ln>
        </p:spPr>
        <p:txBody>
          <a:bodyPr anchor="ctr" anchorCtr="0"/>
          <a:lstStyle>
            <a:lvl1pPr marL="0" indent="0" algn="ctr">
              <a:spcBef>
                <a:spcPts val="800"/>
              </a:spcBef>
              <a:buFontTx/>
              <a:buNone/>
              <a:defRPr sz="1600">
                <a:solidFill>
                  <a:srgbClr val="FF40FF"/>
                </a:solidFill>
              </a:defRPr>
            </a:lvl1pPr>
          </a:lstStyle>
          <a:p>
            <a:r>
              <a:rPr lang="en-US"/>
              <a:t>Click to insert picture</a:t>
            </a:r>
          </a:p>
        </p:txBody>
      </p:sp>
      <p:sp>
        <p:nvSpPr>
          <p:cNvPr id="26" name="Picture Placeholder 23">
            <a:extLst>
              <a:ext uri="{FF2B5EF4-FFF2-40B4-BE49-F238E27FC236}">
                <a16:creationId xmlns:a16="http://schemas.microsoft.com/office/drawing/2014/main" id="{7B5E442F-9ABC-8747-AB85-7AC5B0D23581}"/>
              </a:ext>
            </a:extLst>
          </p:cNvPr>
          <p:cNvSpPr>
            <a:spLocks noGrp="1"/>
          </p:cNvSpPr>
          <p:nvPr>
            <p:ph type="pic" sz="quarter" idx="12" hasCustomPrompt="1"/>
          </p:nvPr>
        </p:nvSpPr>
        <p:spPr>
          <a:xfrm>
            <a:off x="6486572" y="2375830"/>
            <a:ext cx="1767840" cy="1767417"/>
          </a:xfrm>
          <a:prstGeom prst="ellipse">
            <a:avLst/>
          </a:prstGeom>
          <a:pattFill prst="divot">
            <a:fgClr>
              <a:schemeClr val="accent1"/>
            </a:fgClr>
            <a:bgClr>
              <a:schemeClr val="bg1"/>
            </a:bgClr>
          </a:pattFill>
          <a:ln w="38100">
            <a:solidFill>
              <a:schemeClr val="bg1"/>
            </a:solidFill>
          </a:ln>
        </p:spPr>
        <p:txBody>
          <a:bodyPr anchor="ctr" anchorCtr="0"/>
          <a:lstStyle>
            <a:lvl1pPr marL="0" indent="0" algn="ctr">
              <a:spcBef>
                <a:spcPts val="800"/>
              </a:spcBef>
              <a:buFontTx/>
              <a:buNone/>
              <a:defRPr sz="1600">
                <a:solidFill>
                  <a:srgbClr val="FF40FF"/>
                </a:solidFill>
              </a:defRPr>
            </a:lvl1pPr>
          </a:lstStyle>
          <a:p>
            <a:r>
              <a:rPr lang="en-US"/>
              <a:t>Click to insert picture</a:t>
            </a:r>
          </a:p>
        </p:txBody>
      </p:sp>
      <p:sp>
        <p:nvSpPr>
          <p:cNvPr id="27" name="Picture Placeholder 23">
            <a:extLst>
              <a:ext uri="{FF2B5EF4-FFF2-40B4-BE49-F238E27FC236}">
                <a16:creationId xmlns:a16="http://schemas.microsoft.com/office/drawing/2014/main" id="{D0311BD4-E165-A64D-AC3A-94CB12FCC90D}"/>
              </a:ext>
            </a:extLst>
          </p:cNvPr>
          <p:cNvSpPr>
            <a:spLocks noGrp="1"/>
          </p:cNvSpPr>
          <p:nvPr>
            <p:ph type="pic" sz="quarter" idx="13" hasCustomPrompt="1"/>
          </p:nvPr>
        </p:nvSpPr>
        <p:spPr>
          <a:xfrm>
            <a:off x="9194480" y="2375830"/>
            <a:ext cx="1767840" cy="1767417"/>
          </a:xfrm>
          <a:prstGeom prst="ellipse">
            <a:avLst/>
          </a:prstGeom>
          <a:pattFill prst="divot">
            <a:fgClr>
              <a:schemeClr val="accent1"/>
            </a:fgClr>
            <a:bgClr>
              <a:schemeClr val="bg1"/>
            </a:bgClr>
          </a:pattFill>
          <a:ln w="38100">
            <a:solidFill>
              <a:schemeClr val="bg1"/>
            </a:solidFill>
          </a:ln>
        </p:spPr>
        <p:txBody>
          <a:bodyPr anchor="ctr" anchorCtr="0"/>
          <a:lstStyle>
            <a:lvl1pPr marL="0" indent="0" algn="ctr">
              <a:spcBef>
                <a:spcPts val="800"/>
              </a:spcBef>
              <a:buFontTx/>
              <a:buNone/>
              <a:defRPr sz="1600">
                <a:solidFill>
                  <a:srgbClr val="FF40FF"/>
                </a:solidFill>
              </a:defRPr>
            </a:lvl1pPr>
          </a:lstStyle>
          <a:p>
            <a:r>
              <a:rPr lang="en-US"/>
              <a:t>Click to insert picture</a:t>
            </a:r>
          </a:p>
        </p:txBody>
      </p:sp>
      <p:sp>
        <p:nvSpPr>
          <p:cNvPr id="30" name="Text Placeholder 28">
            <a:extLst>
              <a:ext uri="{FF2B5EF4-FFF2-40B4-BE49-F238E27FC236}">
                <a16:creationId xmlns:a16="http://schemas.microsoft.com/office/drawing/2014/main" id="{DE709C4D-0E21-0840-9E61-4F2AF227F263}"/>
              </a:ext>
            </a:extLst>
          </p:cNvPr>
          <p:cNvSpPr>
            <a:spLocks noGrp="1"/>
          </p:cNvSpPr>
          <p:nvPr>
            <p:ph type="body" sz="quarter" idx="15" hasCustomPrompt="1"/>
          </p:nvPr>
        </p:nvSpPr>
        <p:spPr>
          <a:xfrm>
            <a:off x="1061894" y="4412486"/>
            <a:ext cx="1767367" cy="944981"/>
          </a:xfrm>
          <a:prstGeom prst="rect">
            <a:avLst/>
          </a:prstGeom>
        </p:spPr>
        <p:txBody>
          <a:bodyPr/>
          <a:lstStyle>
            <a:lvl1pPr marL="12700" indent="-12700" algn="ctr">
              <a:buFontTx/>
              <a:buNone/>
              <a:tabLst/>
              <a:defRPr sz="1600">
                <a:solidFill>
                  <a:schemeClr val="bg1"/>
                </a:solidFill>
              </a:defRPr>
            </a:lvl1pPr>
            <a:lvl2pPr marL="12700" indent="-12700">
              <a:buFontTx/>
              <a:buNone/>
              <a:tabLst/>
              <a:defRPr/>
            </a:lvl2pPr>
            <a:lvl3pPr marL="12700" indent="-12700">
              <a:buFontTx/>
              <a:buNone/>
              <a:tabLst/>
              <a:defRPr/>
            </a:lvl3pPr>
            <a:lvl4pPr marL="12700" indent="-12700">
              <a:buFontTx/>
              <a:buNone/>
              <a:tabLst/>
              <a:defRPr/>
            </a:lvl4pPr>
            <a:lvl5pPr marL="12700" indent="-12700">
              <a:buFontTx/>
              <a:buNone/>
              <a:tabLst/>
              <a:defRPr/>
            </a:lvl5pPr>
          </a:lstStyle>
          <a:p>
            <a:pPr lvl="0"/>
            <a:r>
              <a:rPr lang="en-US"/>
              <a:t>Click to insert or edit Master text styles. </a:t>
            </a:r>
          </a:p>
        </p:txBody>
      </p:sp>
      <p:sp>
        <p:nvSpPr>
          <p:cNvPr id="31" name="Text Placeholder 28">
            <a:extLst>
              <a:ext uri="{FF2B5EF4-FFF2-40B4-BE49-F238E27FC236}">
                <a16:creationId xmlns:a16="http://schemas.microsoft.com/office/drawing/2014/main" id="{05D7AC33-40CA-8A42-89EA-B7B45E2BB498}"/>
              </a:ext>
            </a:extLst>
          </p:cNvPr>
          <p:cNvSpPr>
            <a:spLocks noGrp="1"/>
          </p:cNvSpPr>
          <p:nvPr>
            <p:ph type="body" sz="quarter" idx="16" hasCustomPrompt="1"/>
          </p:nvPr>
        </p:nvSpPr>
        <p:spPr>
          <a:xfrm>
            <a:off x="3774123" y="4412486"/>
            <a:ext cx="1767367" cy="944981"/>
          </a:xfrm>
          <a:prstGeom prst="rect">
            <a:avLst/>
          </a:prstGeom>
        </p:spPr>
        <p:txBody>
          <a:bodyPr/>
          <a:lstStyle>
            <a:lvl1pPr marL="12700" indent="-12700" algn="ctr">
              <a:buFontTx/>
              <a:buNone/>
              <a:tabLst/>
              <a:defRPr sz="1600">
                <a:solidFill>
                  <a:schemeClr val="bg1"/>
                </a:solidFill>
              </a:defRPr>
            </a:lvl1pPr>
            <a:lvl2pPr marL="12700" indent="-12700">
              <a:buFontTx/>
              <a:buNone/>
              <a:tabLst/>
              <a:defRPr/>
            </a:lvl2pPr>
            <a:lvl3pPr marL="12700" indent="-12700">
              <a:buFontTx/>
              <a:buNone/>
              <a:tabLst/>
              <a:defRPr/>
            </a:lvl3pPr>
            <a:lvl4pPr marL="12700" indent="-12700">
              <a:buFontTx/>
              <a:buNone/>
              <a:tabLst/>
              <a:defRPr/>
            </a:lvl4pPr>
            <a:lvl5pPr marL="12700" indent="-12700">
              <a:buFontTx/>
              <a:buNone/>
              <a:tabLst/>
              <a:defRPr/>
            </a:lvl5pPr>
          </a:lstStyle>
          <a:p>
            <a:pPr lvl="0"/>
            <a:r>
              <a:rPr lang="en-US"/>
              <a:t>Click to insert or edit Master text styles. </a:t>
            </a:r>
          </a:p>
        </p:txBody>
      </p:sp>
      <p:sp>
        <p:nvSpPr>
          <p:cNvPr id="32" name="Text Placeholder 28">
            <a:extLst>
              <a:ext uri="{FF2B5EF4-FFF2-40B4-BE49-F238E27FC236}">
                <a16:creationId xmlns:a16="http://schemas.microsoft.com/office/drawing/2014/main" id="{80B740C5-3E10-C849-BC3C-31418EA6FA2A}"/>
              </a:ext>
            </a:extLst>
          </p:cNvPr>
          <p:cNvSpPr>
            <a:spLocks noGrp="1"/>
          </p:cNvSpPr>
          <p:nvPr>
            <p:ph type="body" sz="quarter" idx="17" hasCustomPrompt="1"/>
          </p:nvPr>
        </p:nvSpPr>
        <p:spPr>
          <a:xfrm>
            <a:off x="6486353" y="4412486"/>
            <a:ext cx="1767367" cy="944981"/>
          </a:xfrm>
          <a:prstGeom prst="rect">
            <a:avLst/>
          </a:prstGeom>
        </p:spPr>
        <p:txBody>
          <a:bodyPr/>
          <a:lstStyle>
            <a:lvl1pPr marL="12700" indent="-12700" algn="ctr">
              <a:buFontTx/>
              <a:buNone/>
              <a:tabLst/>
              <a:defRPr sz="1600">
                <a:solidFill>
                  <a:schemeClr val="bg1"/>
                </a:solidFill>
              </a:defRPr>
            </a:lvl1pPr>
            <a:lvl2pPr marL="12700" indent="-12700">
              <a:buFontTx/>
              <a:buNone/>
              <a:tabLst/>
              <a:defRPr/>
            </a:lvl2pPr>
            <a:lvl3pPr marL="12700" indent="-12700">
              <a:buFontTx/>
              <a:buNone/>
              <a:tabLst/>
              <a:defRPr/>
            </a:lvl3pPr>
            <a:lvl4pPr marL="12700" indent="-12700">
              <a:buFontTx/>
              <a:buNone/>
              <a:tabLst/>
              <a:defRPr/>
            </a:lvl4pPr>
            <a:lvl5pPr marL="12700" indent="-12700">
              <a:buFontTx/>
              <a:buNone/>
              <a:tabLst/>
              <a:defRPr/>
            </a:lvl5pPr>
          </a:lstStyle>
          <a:p>
            <a:pPr lvl="0"/>
            <a:r>
              <a:rPr lang="en-US"/>
              <a:t>Click to insert or edit Master text styles. </a:t>
            </a:r>
          </a:p>
        </p:txBody>
      </p:sp>
      <p:sp>
        <p:nvSpPr>
          <p:cNvPr id="33" name="Text Placeholder 28">
            <a:extLst>
              <a:ext uri="{FF2B5EF4-FFF2-40B4-BE49-F238E27FC236}">
                <a16:creationId xmlns:a16="http://schemas.microsoft.com/office/drawing/2014/main" id="{FBB4AB1C-D501-2C4A-983F-71FFBC2F72C9}"/>
              </a:ext>
            </a:extLst>
          </p:cNvPr>
          <p:cNvSpPr>
            <a:spLocks noGrp="1"/>
          </p:cNvSpPr>
          <p:nvPr>
            <p:ph type="body" sz="quarter" idx="18" hasCustomPrompt="1"/>
          </p:nvPr>
        </p:nvSpPr>
        <p:spPr>
          <a:xfrm>
            <a:off x="9198581" y="4412486"/>
            <a:ext cx="1767367" cy="944981"/>
          </a:xfrm>
          <a:prstGeom prst="rect">
            <a:avLst/>
          </a:prstGeom>
        </p:spPr>
        <p:txBody>
          <a:bodyPr/>
          <a:lstStyle>
            <a:lvl1pPr marL="12700" indent="-12700" algn="ctr">
              <a:buFontTx/>
              <a:buNone/>
              <a:tabLst/>
              <a:defRPr sz="1600">
                <a:solidFill>
                  <a:schemeClr val="bg1"/>
                </a:solidFill>
              </a:defRPr>
            </a:lvl1pPr>
            <a:lvl2pPr marL="12700" indent="-12700">
              <a:buFontTx/>
              <a:buNone/>
              <a:tabLst/>
              <a:defRPr/>
            </a:lvl2pPr>
            <a:lvl3pPr marL="12700" indent="-12700">
              <a:buFontTx/>
              <a:buNone/>
              <a:tabLst/>
              <a:defRPr/>
            </a:lvl3pPr>
            <a:lvl4pPr marL="12700" indent="-12700">
              <a:buFontTx/>
              <a:buNone/>
              <a:tabLst/>
              <a:defRPr/>
            </a:lvl4pPr>
            <a:lvl5pPr marL="12700" indent="-12700">
              <a:buFontTx/>
              <a:buNone/>
              <a:tabLst/>
              <a:defRPr/>
            </a:lvl5pPr>
          </a:lstStyle>
          <a:p>
            <a:pPr lvl="0"/>
            <a:r>
              <a:rPr lang="en-US"/>
              <a:t>Click to insert or edit Master text styles. </a:t>
            </a:r>
          </a:p>
        </p:txBody>
      </p:sp>
      <p:sp>
        <p:nvSpPr>
          <p:cNvPr id="34" name="TextBox 33">
            <a:extLst>
              <a:ext uri="{FF2B5EF4-FFF2-40B4-BE49-F238E27FC236}">
                <a16:creationId xmlns:a16="http://schemas.microsoft.com/office/drawing/2014/main" id="{C5F23BE4-E026-BD4F-92D7-6A6C22F28C8F}"/>
              </a:ext>
            </a:extLst>
          </p:cNvPr>
          <p:cNvSpPr txBox="1"/>
          <p:nvPr userDrawn="1"/>
        </p:nvSpPr>
        <p:spPr>
          <a:xfrm>
            <a:off x="6226893" y="6486319"/>
            <a:ext cx="5126908" cy="143565"/>
          </a:xfrm>
          <a:prstGeom prst="rect">
            <a:avLst/>
          </a:prstGeom>
          <a:noFill/>
        </p:spPr>
        <p:txBody>
          <a:bodyPr wrap="square" lIns="0" tIns="0" rIns="0" bIns="0" rtlCol="0">
            <a:spAutoFit/>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kumimoji="0" lang="en-US" sz="933" b="0" i="0" u="none" strike="noStrike" kern="1200" cap="none" spc="4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OneStream Software  |  All Rights Reserved.</a:t>
            </a:r>
          </a:p>
        </p:txBody>
      </p:sp>
      <p:sp>
        <p:nvSpPr>
          <p:cNvPr id="35" name="TextBox 34">
            <a:extLst>
              <a:ext uri="{FF2B5EF4-FFF2-40B4-BE49-F238E27FC236}">
                <a16:creationId xmlns:a16="http://schemas.microsoft.com/office/drawing/2014/main" id="{D606DDFA-6EF6-9C4F-9A40-A93EFEA1D0A4}"/>
              </a:ext>
            </a:extLst>
          </p:cNvPr>
          <p:cNvSpPr txBox="1"/>
          <p:nvPr userDrawn="1"/>
        </p:nvSpPr>
        <p:spPr>
          <a:xfrm>
            <a:off x="11484043" y="6486319"/>
            <a:ext cx="275991" cy="143565"/>
          </a:xfrm>
          <a:prstGeom prst="rect">
            <a:avLst/>
          </a:prstGeom>
          <a:noFill/>
        </p:spPr>
        <p:txBody>
          <a:bodyPr wrap="square" lIns="0" tIns="0" rIns="0" bIns="0" rtlCol="0">
            <a:spAutoFit/>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27692F5A-FC14-4E83-B4CC-18F6C2D780A4}" type="slidenum">
              <a:rPr kumimoji="0" lang="en-US" sz="933" b="0" i="0" u="none" strike="noStrike" kern="1200" cap="none" spc="4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r" defTabSz="1219170" rtl="0" eaLnBrk="1" fontAlgn="auto" latinLnBrk="0" hangingPunct="1">
                <a:lnSpc>
                  <a:spcPct val="100000"/>
                </a:lnSpc>
                <a:spcBef>
                  <a:spcPts val="0"/>
                </a:spcBef>
                <a:spcAft>
                  <a:spcPts val="0"/>
                </a:spcAft>
                <a:buClrTx/>
                <a:buSzTx/>
                <a:buFontTx/>
                <a:buNone/>
                <a:tabLst/>
                <a:defRPr/>
              </a:pPr>
              <a:t>‹#›</a:t>
            </a:fld>
            <a:endParaRPr kumimoji="0" lang="en-US" sz="933" b="0" i="0" u="none" strike="noStrike" kern="1200" cap="none" spc="4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pic>
        <p:nvPicPr>
          <p:cNvPr id="36" name="Picture 35">
            <a:extLst>
              <a:ext uri="{FF2B5EF4-FFF2-40B4-BE49-F238E27FC236}">
                <a16:creationId xmlns:a16="http://schemas.microsoft.com/office/drawing/2014/main" id="{D60F51BF-DAF5-C646-AAAA-F1BCDD145AB5}"/>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351988" y="6345563"/>
            <a:ext cx="1655729" cy="320335"/>
          </a:xfrm>
          <a:prstGeom prst="rect">
            <a:avLst/>
          </a:prstGeom>
        </p:spPr>
      </p:pic>
      <p:cxnSp>
        <p:nvCxnSpPr>
          <p:cNvPr id="22" name="Straight Connector 21">
            <a:extLst>
              <a:ext uri="{FF2B5EF4-FFF2-40B4-BE49-F238E27FC236}">
                <a16:creationId xmlns:a16="http://schemas.microsoft.com/office/drawing/2014/main" id="{D1F4CD39-748B-E74F-A69D-6644A0A015DC}"/>
              </a:ext>
            </a:extLst>
          </p:cNvPr>
          <p:cNvCxnSpPr>
            <a:cxnSpLocks/>
          </p:cNvCxnSpPr>
          <p:nvPr userDrawn="1"/>
        </p:nvCxnSpPr>
        <p:spPr>
          <a:xfrm>
            <a:off x="-486635" y="482759"/>
            <a:ext cx="753624" cy="0"/>
          </a:xfrm>
          <a:prstGeom prst="line">
            <a:avLst/>
          </a:prstGeom>
          <a:ln w="28575" cap="rnd">
            <a:solidFill>
              <a:schemeClr val="accent2"/>
            </a:solidFill>
            <a:round/>
            <a:tailEnd type="oval" w="med" len="med"/>
          </a:ln>
        </p:spPr>
        <p:style>
          <a:lnRef idx="1">
            <a:schemeClr val="accent1"/>
          </a:lnRef>
          <a:fillRef idx="0">
            <a:schemeClr val="accent1"/>
          </a:fillRef>
          <a:effectRef idx="0">
            <a:schemeClr val="accent1"/>
          </a:effectRef>
          <a:fontRef idx="minor">
            <a:schemeClr val="tx1"/>
          </a:fontRef>
        </p:style>
      </p:cxnSp>
      <p:sp>
        <p:nvSpPr>
          <p:cNvPr id="23" name="Text Placeholder 25">
            <a:extLst>
              <a:ext uri="{FF2B5EF4-FFF2-40B4-BE49-F238E27FC236}">
                <a16:creationId xmlns:a16="http://schemas.microsoft.com/office/drawing/2014/main" id="{17E7248A-2218-474B-80CD-19EED895A3B8}"/>
              </a:ext>
            </a:extLst>
          </p:cNvPr>
          <p:cNvSpPr>
            <a:spLocks noGrp="1"/>
          </p:cNvSpPr>
          <p:nvPr>
            <p:ph type="body" sz="quarter" idx="19" hasCustomPrompt="1"/>
          </p:nvPr>
        </p:nvSpPr>
        <p:spPr>
          <a:xfrm>
            <a:off x="409709" y="810890"/>
            <a:ext cx="11313617" cy="199113"/>
          </a:xfrm>
          <a:prstGeom prst="rect">
            <a:avLst/>
          </a:prstGeom>
        </p:spPr>
        <p:txBody>
          <a:bodyPr lIns="0" tIns="0" rIns="0" bIns="0"/>
          <a:lstStyle>
            <a:lvl1pPr>
              <a:buNone/>
              <a:defRPr sz="1867">
                <a:solidFill>
                  <a:schemeClr val="accent2"/>
                </a:solidFill>
              </a:defRPr>
            </a:lvl1pPr>
            <a:lvl2pPr>
              <a:buNone/>
              <a:defRPr sz="1600"/>
            </a:lvl2pPr>
            <a:lvl3pPr>
              <a:buNone/>
              <a:defRPr sz="1600"/>
            </a:lvl3pPr>
            <a:lvl4pPr>
              <a:buNone/>
              <a:defRPr sz="1600"/>
            </a:lvl4pPr>
            <a:lvl5pPr>
              <a:buNone/>
              <a:defRPr sz="1600"/>
            </a:lvl5pPr>
          </a:lstStyle>
          <a:p>
            <a:pPr lvl="0"/>
            <a:r>
              <a:rPr lang="en-US"/>
              <a:t>Click to Add Text</a:t>
            </a:r>
          </a:p>
        </p:txBody>
      </p:sp>
      <p:sp>
        <p:nvSpPr>
          <p:cNvPr id="28" name="Title 1">
            <a:extLst>
              <a:ext uri="{FF2B5EF4-FFF2-40B4-BE49-F238E27FC236}">
                <a16:creationId xmlns:a16="http://schemas.microsoft.com/office/drawing/2014/main" id="{2A738CF3-5D90-9848-81A4-164F12A0EC0C}"/>
              </a:ext>
            </a:extLst>
          </p:cNvPr>
          <p:cNvSpPr>
            <a:spLocks noGrp="1"/>
          </p:cNvSpPr>
          <p:nvPr>
            <p:ph type="title" hasCustomPrompt="1"/>
          </p:nvPr>
        </p:nvSpPr>
        <p:spPr>
          <a:xfrm>
            <a:off x="409456" y="242235"/>
            <a:ext cx="11313617" cy="372197"/>
          </a:xfrm>
          <a:prstGeom prst="rect">
            <a:avLst/>
          </a:prstGeom>
        </p:spPr>
        <p:txBody>
          <a:bodyPr lIns="0" tIns="0" rIns="0" bIns="0"/>
          <a:lstStyle>
            <a:lvl1pPr>
              <a:defRPr sz="3733">
                <a:solidFill>
                  <a:schemeClr val="accent2"/>
                </a:solidFill>
                <a:latin typeface="+mj-lt"/>
              </a:defRPr>
            </a:lvl1pPr>
          </a:lstStyle>
          <a:p>
            <a:r>
              <a:rPr lang="en-US"/>
              <a:t>Click to Add Text / 4 Column Layout</a:t>
            </a:r>
          </a:p>
        </p:txBody>
      </p:sp>
    </p:spTree>
    <p:extLst>
      <p:ext uri="{BB962C8B-B14F-4D97-AF65-F5344CB8AC3E}">
        <p14:creationId xmlns:p14="http://schemas.microsoft.com/office/powerpoint/2010/main" val="2572102826"/>
      </p:ext>
    </p:extLst>
  </p:cSld>
  <p:clrMapOvr>
    <a:masterClrMapping/>
  </p:clrMapOvr>
  <p:transition spd="slow">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ig-Image-Text-On-Top">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DCD51476-7ED4-BB4A-8F34-AAB376315B27}"/>
              </a:ext>
            </a:extLst>
          </p:cNvPr>
          <p:cNvSpPr>
            <a:spLocks noGrp="1"/>
          </p:cNvSpPr>
          <p:nvPr>
            <p:ph type="pic" sz="quarter" idx="10" hasCustomPrompt="1"/>
          </p:nvPr>
        </p:nvSpPr>
        <p:spPr>
          <a:xfrm>
            <a:off x="-103718" y="-129117"/>
            <a:ext cx="12450235" cy="7109884"/>
          </a:xfrm>
          <a:prstGeom prst="rect">
            <a:avLst/>
          </a:prstGeom>
          <a:pattFill prst="wdDnDiag">
            <a:fgClr>
              <a:schemeClr val="bg2">
                <a:lumMod val="90000"/>
              </a:schemeClr>
            </a:fgClr>
            <a:bgClr>
              <a:schemeClr val="bg1"/>
            </a:bgClr>
          </a:pattFill>
        </p:spPr>
        <p:txBody>
          <a:bodyPr tIns="2011680" anchor="t" anchorCtr="0"/>
          <a:lstStyle>
            <a:lvl1pPr marL="12700" indent="-12700" algn="ctr">
              <a:buNone/>
              <a:tabLst/>
              <a:defRPr>
                <a:solidFill>
                  <a:srgbClr val="FF40FF"/>
                </a:solidFill>
              </a:defRPr>
            </a:lvl1pPr>
          </a:lstStyle>
          <a:p>
            <a:r>
              <a:rPr lang="en-US"/>
              <a:t>Click to add image</a:t>
            </a:r>
          </a:p>
        </p:txBody>
      </p:sp>
      <p:sp>
        <p:nvSpPr>
          <p:cNvPr id="2" name="Title 1">
            <a:extLst>
              <a:ext uri="{FF2B5EF4-FFF2-40B4-BE49-F238E27FC236}">
                <a16:creationId xmlns:a16="http://schemas.microsoft.com/office/drawing/2014/main" id="{C4BB5386-EF4B-0442-A205-C2DF51CFBC49}"/>
              </a:ext>
            </a:extLst>
          </p:cNvPr>
          <p:cNvSpPr>
            <a:spLocks noGrp="1"/>
          </p:cNvSpPr>
          <p:nvPr>
            <p:ph type="title" hasCustomPrompt="1"/>
          </p:nvPr>
        </p:nvSpPr>
        <p:spPr>
          <a:xfrm>
            <a:off x="355600" y="279400"/>
            <a:ext cx="11480800" cy="2612483"/>
          </a:xfrm>
          <a:prstGeom prst="rect">
            <a:avLst/>
          </a:prstGeom>
        </p:spPr>
        <p:txBody>
          <a:bodyPr/>
          <a:lstStyle>
            <a:lvl1pPr>
              <a:defRPr>
                <a:solidFill>
                  <a:schemeClr val="accent2"/>
                </a:solidFill>
              </a:defRPr>
            </a:lvl1pPr>
          </a:lstStyle>
          <a:p>
            <a:r>
              <a:rPr lang="en-US"/>
              <a:t>This is a regular text box that can be used to highlight a main phrase or group of words. Adjust size/placement depending on image.</a:t>
            </a:r>
          </a:p>
        </p:txBody>
      </p:sp>
    </p:spTree>
    <p:extLst>
      <p:ext uri="{BB962C8B-B14F-4D97-AF65-F5344CB8AC3E}">
        <p14:creationId xmlns:p14="http://schemas.microsoft.com/office/powerpoint/2010/main" val="2675207551"/>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ig text callout gree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D325CFD-1E54-4DC7-90D5-3C12FFB4C248}"/>
              </a:ext>
            </a:extLst>
          </p:cNvPr>
          <p:cNvSpPr/>
          <p:nvPr userDrawn="1"/>
        </p:nvSpPr>
        <p:spPr>
          <a:xfrm>
            <a:off x="0" y="5857875"/>
            <a:ext cx="2076450" cy="1000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67C7ABB2-5D59-40EF-95AD-4E200544AA94}"/>
              </a:ext>
            </a:extLst>
          </p:cNvPr>
          <p:cNvPicPr>
            <a:picLocks noChangeAspect="1"/>
          </p:cNvPicPr>
          <p:nvPr userDrawn="1"/>
        </p:nvPicPr>
        <p:blipFill>
          <a:blip r:embed="rId2" cstate="screen">
            <a:duotone>
              <a:prstClr val="black"/>
              <a:schemeClr val="accent2">
                <a:tint val="45000"/>
                <a:satMod val="400000"/>
              </a:schemeClr>
            </a:duotone>
            <a:extLst>
              <a:ext uri="{28A0092B-C50C-407E-A947-70E740481C1C}">
                <a14:useLocalDpi xmlns:a14="http://schemas.microsoft.com/office/drawing/2010/main"/>
              </a:ext>
            </a:extLst>
          </a:blip>
          <a:srcRect/>
          <a:stretch/>
        </p:blipFill>
        <p:spPr>
          <a:xfrm flipH="1">
            <a:off x="380999" y="373380"/>
            <a:ext cx="11429999" cy="6096000"/>
          </a:xfrm>
          <a:prstGeom prst="rect">
            <a:avLst/>
          </a:prstGeom>
        </p:spPr>
      </p:pic>
      <p:sp>
        <p:nvSpPr>
          <p:cNvPr id="6" name="Rectangle 5">
            <a:extLst>
              <a:ext uri="{FF2B5EF4-FFF2-40B4-BE49-F238E27FC236}">
                <a16:creationId xmlns:a16="http://schemas.microsoft.com/office/drawing/2014/main" id="{E3CC8632-1901-4664-A4A8-D13B2400522C}"/>
              </a:ext>
            </a:extLst>
          </p:cNvPr>
          <p:cNvSpPr/>
          <p:nvPr userDrawn="1"/>
        </p:nvSpPr>
        <p:spPr>
          <a:xfrm>
            <a:off x="380999" y="370332"/>
            <a:ext cx="11430000" cy="6099048"/>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F652FD8-58B2-4A07-8DBE-19C677E15DFF}"/>
              </a:ext>
            </a:extLst>
          </p:cNvPr>
          <p:cNvSpPr>
            <a:spLocks noGrp="1"/>
          </p:cNvSpPr>
          <p:nvPr>
            <p:ph type="title" hasCustomPrompt="1"/>
          </p:nvPr>
        </p:nvSpPr>
        <p:spPr>
          <a:xfrm>
            <a:off x="1630680" y="3477768"/>
            <a:ext cx="8257032" cy="2267712"/>
          </a:xfrm>
        </p:spPr>
        <p:txBody>
          <a:bodyPr anchor="ctr">
            <a:normAutofit/>
          </a:bodyPr>
          <a:lstStyle>
            <a:lvl1pPr>
              <a:defRPr sz="7200">
                <a:solidFill>
                  <a:schemeClr val="bg1"/>
                </a:solidFill>
                <a:latin typeface="Segoe UI Light" panose="020B0502040204020203" pitchFamily="34" charset="0"/>
                <a:cs typeface="Segoe UI Light" panose="020B0502040204020203" pitchFamily="34" charset="0"/>
              </a:defRPr>
            </a:lvl1pPr>
          </a:lstStyle>
          <a:p>
            <a:r>
              <a:rPr lang="en-US" dirty="0"/>
              <a:t>Big text </a:t>
            </a:r>
            <a:br>
              <a:rPr lang="en-US" dirty="0"/>
            </a:br>
            <a:r>
              <a:rPr lang="en-US" dirty="0"/>
              <a:t>callout slide</a:t>
            </a:r>
          </a:p>
        </p:txBody>
      </p:sp>
      <p:sp>
        <p:nvSpPr>
          <p:cNvPr id="7" name="Rectangle 6">
            <a:extLst>
              <a:ext uri="{FF2B5EF4-FFF2-40B4-BE49-F238E27FC236}">
                <a16:creationId xmlns:a16="http://schemas.microsoft.com/office/drawing/2014/main" id="{EA2F2222-2983-4EC2-AAE0-0A1E4634662F}"/>
              </a:ext>
            </a:extLst>
          </p:cNvPr>
          <p:cNvSpPr/>
          <p:nvPr userDrawn="1"/>
        </p:nvSpPr>
        <p:spPr>
          <a:xfrm>
            <a:off x="1104900" y="3558540"/>
            <a:ext cx="274320" cy="2103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88202902-B590-4908-88EA-7FB159985270}"/>
              </a:ext>
            </a:extLst>
          </p:cNvPr>
          <p:cNvSpPr/>
          <p:nvPr userDrawn="1"/>
        </p:nvSpPr>
        <p:spPr>
          <a:xfrm rot="16200000">
            <a:off x="2667000" y="-2667000"/>
            <a:ext cx="6858000" cy="12192000"/>
          </a:xfrm>
          <a:custGeom>
            <a:avLst/>
            <a:gdLst>
              <a:gd name="connsiteX0" fmla="*/ 6477000 w 6858000"/>
              <a:gd name="connsiteY0" fmla="*/ 381000 h 12192000"/>
              <a:gd name="connsiteX1" fmla="*/ 381000 w 6858000"/>
              <a:gd name="connsiteY1" fmla="*/ 381000 h 12192000"/>
              <a:gd name="connsiteX2" fmla="*/ 381000 w 6858000"/>
              <a:gd name="connsiteY2" fmla="*/ 11811000 h 12192000"/>
              <a:gd name="connsiteX3" fmla="*/ 6477000 w 6858000"/>
              <a:gd name="connsiteY3" fmla="*/ 11811000 h 12192000"/>
              <a:gd name="connsiteX4" fmla="*/ 6858000 w 6858000"/>
              <a:gd name="connsiteY4" fmla="*/ 1 h 12192000"/>
              <a:gd name="connsiteX5" fmla="*/ 6858000 w 6858000"/>
              <a:gd name="connsiteY5" fmla="*/ 12192000 h 12192000"/>
              <a:gd name="connsiteX6" fmla="*/ 6766560 w 6858000"/>
              <a:gd name="connsiteY6" fmla="*/ 12192000 h 12192000"/>
              <a:gd name="connsiteX7" fmla="*/ 6477000 w 6858000"/>
              <a:gd name="connsiteY7" fmla="*/ 12192000 h 12192000"/>
              <a:gd name="connsiteX8" fmla="*/ 381000 w 6858000"/>
              <a:gd name="connsiteY8" fmla="*/ 12192000 h 12192000"/>
              <a:gd name="connsiteX9" fmla="*/ 0 w 6858000"/>
              <a:gd name="connsiteY9" fmla="*/ 12192000 h 12192000"/>
              <a:gd name="connsiteX10" fmla="*/ 0 w 6858000"/>
              <a:gd name="connsiteY10" fmla="*/ 11811000 h 12192000"/>
              <a:gd name="connsiteX11" fmla="*/ 0 w 6858000"/>
              <a:gd name="connsiteY11" fmla="*/ 381000 h 12192000"/>
              <a:gd name="connsiteX12" fmla="*/ 0 w 6858000"/>
              <a:gd name="connsiteY12" fmla="*/ 0 h 12192000"/>
              <a:gd name="connsiteX13" fmla="*/ 0 w 6858000"/>
              <a:gd name="connsiteY13" fmla="*/ 0 h 12192000"/>
              <a:gd name="connsiteX14" fmla="*/ 6766560 w 6858000"/>
              <a:gd name="connsiteY14" fmla="*/ 0 h 12192000"/>
              <a:gd name="connsiteX15" fmla="*/ 6766560 w 6858000"/>
              <a:gd name="connsiteY15" fmla="*/ 1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58000" h="12192000">
                <a:moveTo>
                  <a:pt x="6477000" y="381000"/>
                </a:moveTo>
                <a:lnTo>
                  <a:pt x="381000" y="381000"/>
                </a:lnTo>
                <a:lnTo>
                  <a:pt x="381000" y="11811000"/>
                </a:lnTo>
                <a:lnTo>
                  <a:pt x="6477000" y="11811000"/>
                </a:lnTo>
                <a:close/>
                <a:moveTo>
                  <a:pt x="6858000" y="1"/>
                </a:moveTo>
                <a:lnTo>
                  <a:pt x="6858000" y="12192000"/>
                </a:lnTo>
                <a:lnTo>
                  <a:pt x="6766560" y="12192000"/>
                </a:lnTo>
                <a:lnTo>
                  <a:pt x="6477000" y="12192000"/>
                </a:lnTo>
                <a:lnTo>
                  <a:pt x="381000" y="12192000"/>
                </a:lnTo>
                <a:lnTo>
                  <a:pt x="0" y="12192000"/>
                </a:lnTo>
                <a:lnTo>
                  <a:pt x="0" y="11811000"/>
                </a:lnTo>
                <a:lnTo>
                  <a:pt x="0" y="381000"/>
                </a:lnTo>
                <a:lnTo>
                  <a:pt x="0" y="0"/>
                </a:lnTo>
                <a:lnTo>
                  <a:pt x="0" y="0"/>
                </a:lnTo>
                <a:lnTo>
                  <a:pt x="6766560" y="0"/>
                </a:lnTo>
                <a:lnTo>
                  <a:pt x="6766560"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61409059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hreeQuarter-Image / Text Overlay / Three Icons">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DCD51476-7ED4-BB4A-8F34-AAB376315B27}"/>
              </a:ext>
            </a:extLst>
          </p:cNvPr>
          <p:cNvSpPr>
            <a:spLocks noGrp="1"/>
          </p:cNvSpPr>
          <p:nvPr>
            <p:ph type="pic" sz="quarter" idx="10" hasCustomPrompt="1"/>
          </p:nvPr>
        </p:nvSpPr>
        <p:spPr>
          <a:xfrm>
            <a:off x="-129118" y="-171010"/>
            <a:ext cx="12450235" cy="4928915"/>
          </a:xfrm>
          <a:prstGeom prst="rect">
            <a:avLst/>
          </a:prstGeom>
          <a:pattFill prst="wdDnDiag">
            <a:fgClr>
              <a:schemeClr val="bg2"/>
            </a:fgClr>
            <a:bgClr>
              <a:schemeClr val="bg1"/>
            </a:bgClr>
          </a:pattFill>
        </p:spPr>
        <p:txBody>
          <a:bodyPr lIns="5303520" rIns="1097280" anchor="ctr" anchorCtr="0"/>
          <a:lstStyle>
            <a:lvl1pPr marL="12700" indent="-12700" algn="ctr">
              <a:buNone/>
              <a:tabLst/>
              <a:defRPr>
                <a:solidFill>
                  <a:srgbClr val="FF40FF"/>
                </a:solidFill>
              </a:defRPr>
            </a:lvl1pPr>
          </a:lstStyle>
          <a:p>
            <a:r>
              <a:rPr lang="en-US"/>
              <a:t>Click to add image</a:t>
            </a:r>
          </a:p>
        </p:txBody>
      </p:sp>
      <p:sp>
        <p:nvSpPr>
          <p:cNvPr id="5" name="Picture Placeholder 23">
            <a:extLst>
              <a:ext uri="{FF2B5EF4-FFF2-40B4-BE49-F238E27FC236}">
                <a16:creationId xmlns:a16="http://schemas.microsoft.com/office/drawing/2014/main" id="{4ACEC333-DFED-0E48-A007-F7F2B91679D1}"/>
              </a:ext>
            </a:extLst>
          </p:cNvPr>
          <p:cNvSpPr>
            <a:spLocks noGrp="1"/>
          </p:cNvSpPr>
          <p:nvPr>
            <p:ph type="pic" sz="quarter" idx="11" hasCustomPrompt="1"/>
          </p:nvPr>
        </p:nvSpPr>
        <p:spPr>
          <a:xfrm>
            <a:off x="5793556" y="4252384"/>
            <a:ext cx="1767840" cy="1767417"/>
          </a:xfrm>
          <a:prstGeom prst="ellipse">
            <a:avLst/>
          </a:prstGeom>
          <a:pattFill prst="divot">
            <a:fgClr>
              <a:schemeClr val="accent1"/>
            </a:fgClr>
            <a:bgClr>
              <a:schemeClr val="bg1"/>
            </a:bgClr>
          </a:pattFill>
          <a:ln w="38100">
            <a:solidFill>
              <a:srgbClr val="CFDDE4"/>
            </a:solidFill>
          </a:ln>
        </p:spPr>
        <p:txBody>
          <a:bodyPr anchor="ctr" anchorCtr="0"/>
          <a:lstStyle>
            <a:lvl1pPr marL="0" indent="0" algn="ctr">
              <a:spcBef>
                <a:spcPts val="800"/>
              </a:spcBef>
              <a:buFontTx/>
              <a:buNone/>
              <a:defRPr sz="1600">
                <a:solidFill>
                  <a:srgbClr val="FF40FF"/>
                </a:solidFill>
              </a:defRPr>
            </a:lvl1pPr>
          </a:lstStyle>
          <a:p>
            <a:r>
              <a:rPr lang="en-US"/>
              <a:t>Click to add image</a:t>
            </a:r>
          </a:p>
        </p:txBody>
      </p:sp>
      <p:sp>
        <p:nvSpPr>
          <p:cNvPr id="6" name="Picture Placeholder 23">
            <a:extLst>
              <a:ext uri="{FF2B5EF4-FFF2-40B4-BE49-F238E27FC236}">
                <a16:creationId xmlns:a16="http://schemas.microsoft.com/office/drawing/2014/main" id="{48B1A2F9-1113-8D41-A29C-1C296CD6CB02}"/>
              </a:ext>
            </a:extLst>
          </p:cNvPr>
          <p:cNvSpPr>
            <a:spLocks noGrp="1"/>
          </p:cNvSpPr>
          <p:nvPr>
            <p:ph type="pic" sz="quarter" idx="12" hasCustomPrompt="1"/>
          </p:nvPr>
        </p:nvSpPr>
        <p:spPr>
          <a:xfrm>
            <a:off x="7911113" y="4252384"/>
            <a:ext cx="1767840" cy="1767417"/>
          </a:xfrm>
          <a:prstGeom prst="ellipse">
            <a:avLst/>
          </a:prstGeom>
          <a:pattFill prst="divot">
            <a:fgClr>
              <a:schemeClr val="accent1"/>
            </a:fgClr>
            <a:bgClr>
              <a:schemeClr val="bg1"/>
            </a:bgClr>
          </a:pattFill>
          <a:ln w="38100">
            <a:solidFill>
              <a:srgbClr val="CFDDE4"/>
            </a:solidFill>
          </a:ln>
        </p:spPr>
        <p:txBody>
          <a:bodyPr anchor="ctr" anchorCtr="0"/>
          <a:lstStyle>
            <a:lvl1pPr marL="0" indent="0" algn="ctr">
              <a:spcBef>
                <a:spcPts val="800"/>
              </a:spcBef>
              <a:buFontTx/>
              <a:buNone/>
              <a:defRPr sz="1600">
                <a:solidFill>
                  <a:srgbClr val="FF40FF"/>
                </a:solidFill>
              </a:defRPr>
            </a:lvl1pPr>
          </a:lstStyle>
          <a:p>
            <a:r>
              <a:rPr lang="en-US"/>
              <a:t>Click to add image</a:t>
            </a:r>
          </a:p>
        </p:txBody>
      </p:sp>
      <p:sp>
        <p:nvSpPr>
          <p:cNvPr id="7" name="Picture Placeholder 23">
            <a:extLst>
              <a:ext uri="{FF2B5EF4-FFF2-40B4-BE49-F238E27FC236}">
                <a16:creationId xmlns:a16="http://schemas.microsoft.com/office/drawing/2014/main" id="{8453E333-B89D-4444-8E58-B3F318AF029E}"/>
              </a:ext>
            </a:extLst>
          </p:cNvPr>
          <p:cNvSpPr>
            <a:spLocks noGrp="1"/>
          </p:cNvSpPr>
          <p:nvPr>
            <p:ph type="pic" sz="quarter" idx="13" hasCustomPrompt="1"/>
          </p:nvPr>
        </p:nvSpPr>
        <p:spPr>
          <a:xfrm>
            <a:off x="9990169" y="4252384"/>
            <a:ext cx="1767840" cy="1767417"/>
          </a:xfrm>
          <a:prstGeom prst="ellipse">
            <a:avLst/>
          </a:prstGeom>
          <a:pattFill prst="divot">
            <a:fgClr>
              <a:schemeClr val="accent1"/>
            </a:fgClr>
            <a:bgClr>
              <a:schemeClr val="bg1"/>
            </a:bgClr>
          </a:pattFill>
          <a:ln w="38100">
            <a:solidFill>
              <a:srgbClr val="CFDDE4"/>
            </a:solidFill>
          </a:ln>
        </p:spPr>
        <p:txBody>
          <a:bodyPr anchor="ctr" anchorCtr="0"/>
          <a:lstStyle>
            <a:lvl1pPr marL="0" indent="0" algn="ctr">
              <a:spcBef>
                <a:spcPts val="800"/>
              </a:spcBef>
              <a:buFontTx/>
              <a:buNone/>
              <a:defRPr sz="1600">
                <a:solidFill>
                  <a:srgbClr val="FF40FF"/>
                </a:solidFill>
              </a:defRPr>
            </a:lvl1pPr>
          </a:lstStyle>
          <a:p>
            <a:r>
              <a:rPr lang="en-US"/>
              <a:t>Click to add image</a:t>
            </a:r>
          </a:p>
        </p:txBody>
      </p:sp>
      <p:sp>
        <p:nvSpPr>
          <p:cNvPr id="3" name="Rectangle 2">
            <a:extLst>
              <a:ext uri="{FF2B5EF4-FFF2-40B4-BE49-F238E27FC236}">
                <a16:creationId xmlns:a16="http://schemas.microsoft.com/office/drawing/2014/main" id="{1AD820DC-4122-2048-8CD4-02BC2D09ECC0}"/>
              </a:ext>
            </a:extLst>
          </p:cNvPr>
          <p:cNvSpPr/>
          <p:nvPr userDrawn="1"/>
        </p:nvSpPr>
        <p:spPr>
          <a:xfrm>
            <a:off x="-129117" y="-275064"/>
            <a:ext cx="1928181" cy="2832411"/>
          </a:xfrm>
          <a:prstGeom prst="rect">
            <a:avLst/>
          </a:prstGeom>
          <a:solidFill>
            <a:srgbClr val="CFDD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C4BB5386-EF4B-0442-A205-C2DF51CFBC49}"/>
              </a:ext>
            </a:extLst>
          </p:cNvPr>
          <p:cNvSpPr>
            <a:spLocks noGrp="1"/>
          </p:cNvSpPr>
          <p:nvPr>
            <p:ph type="title" hasCustomPrompt="1"/>
          </p:nvPr>
        </p:nvSpPr>
        <p:spPr>
          <a:xfrm>
            <a:off x="355601" y="279401"/>
            <a:ext cx="5126740" cy="5740400"/>
          </a:xfrm>
          <a:prstGeom prst="rect">
            <a:avLst/>
          </a:prstGeom>
          <a:solidFill>
            <a:srgbClr val="008080"/>
          </a:solidFill>
        </p:spPr>
        <p:txBody>
          <a:bodyPr lIns="182880" tIns="91440" rIns="182880" bIns="91440"/>
          <a:lstStyle>
            <a:lvl1pPr>
              <a:defRPr sz="2133">
                <a:solidFill>
                  <a:schemeClr val="bg1"/>
                </a:solidFill>
                <a:latin typeface="+mn-lt"/>
              </a:defRPr>
            </a:lvl1pPr>
          </a:lstStyle>
          <a:p>
            <a:r>
              <a:rPr lang="en-US"/>
              <a:t>This is a regular text box that can be used to highlight a main phrase or group of words. Adjust size and placement depending on image.</a:t>
            </a:r>
            <a:br>
              <a:rPr lang="en-US"/>
            </a:br>
            <a:br>
              <a:rPr lang="en-US"/>
            </a:br>
            <a:r>
              <a:rPr lang="en-US"/>
              <a:t>This would be a great way to highlight a quote or a callout.</a:t>
            </a:r>
          </a:p>
        </p:txBody>
      </p:sp>
    </p:spTree>
    <p:extLst>
      <p:ext uri="{BB962C8B-B14F-4D97-AF65-F5344CB8AC3E}">
        <p14:creationId xmlns:p14="http://schemas.microsoft.com/office/powerpoint/2010/main" val="567339211"/>
      </p:ext>
    </p:extLst>
  </p:cSld>
  <p:clrMapOvr>
    <a:masterClrMapping/>
  </p:clrMapOvr>
  <p:transition spd="slow">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12" name="Picture Placeholder 6">
            <a:extLst>
              <a:ext uri="{FF2B5EF4-FFF2-40B4-BE49-F238E27FC236}">
                <a16:creationId xmlns:a16="http://schemas.microsoft.com/office/drawing/2014/main" id="{873265A8-1712-BB47-ACC0-AFF8A52094E1}"/>
              </a:ext>
            </a:extLst>
          </p:cNvPr>
          <p:cNvSpPr>
            <a:spLocks noGrp="1"/>
          </p:cNvSpPr>
          <p:nvPr>
            <p:ph type="pic" sz="quarter" idx="11" hasCustomPrompt="1"/>
          </p:nvPr>
        </p:nvSpPr>
        <p:spPr>
          <a:xfrm>
            <a:off x="1288345" y="1541780"/>
            <a:ext cx="1294827" cy="1294827"/>
          </a:xfrm>
          <a:prstGeom prst="ellipse">
            <a:avLst/>
          </a:prstGeom>
          <a:pattFill prst="divot">
            <a:fgClr>
              <a:schemeClr val="accent1"/>
            </a:fgClr>
            <a:bgClr>
              <a:schemeClr val="bg1"/>
            </a:bgClr>
          </a:pattFill>
          <a:ln w="19050">
            <a:solidFill>
              <a:srgbClr val="008080"/>
            </a:solidFill>
          </a:ln>
        </p:spPr>
        <p:txBody>
          <a:bodyPr/>
          <a:lstStyle>
            <a:lvl1pPr marL="0" indent="0" algn="ctr">
              <a:spcBef>
                <a:spcPts val="800"/>
              </a:spcBef>
              <a:buNone/>
              <a:defRPr sz="1600">
                <a:solidFill>
                  <a:srgbClr val="FF2F92"/>
                </a:solidFill>
              </a:defRPr>
            </a:lvl1pPr>
          </a:lstStyle>
          <a:p>
            <a:r>
              <a:rPr lang="en-US"/>
              <a:t>Insert Picture</a:t>
            </a:r>
          </a:p>
        </p:txBody>
      </p:sp>
      <p:sp>
        <p:nvSpPr>
          <p:cNvPr id="13" name="Picture Placeholder 6">
            <a:extLst>
              <a:ext uri="{FF2B5EF4-FFF2-40B4-BE49-F238E27FC236}">
                <a16:creationId xmlns:a16="http://schemas.microsoft.com/office/drawing/2014/main" id="{0322AE70-B662-2E4A-ACCC-ED25DEA2AC70}"/>
              </a:ext>
            </a:extLst>
          </p:cNvPr>
          <p:cNvSpPr>
            <a:spLocks noGrp="1"/>
          </p:cNvSpPr>
          <p:nvPr>
            <p:ph type="pic" sz="quarter" idx="12" hasCustomPrompt="1"/>
          </p:nvPr>
        </p:nvSpPr>
        <p:spPr>
          <a:xfrm>
            <a:off x="2873305" y="1541780"/>
            <a:ext cx="1294827" cy="1294827"/>
          </a:xfrm>
          <a:prstGeom prst="ellipse">
            <a:avLst/>
          </a:prstGeom>
          <a:pattFill prst="divot">
            <a:fgClr>
              <a:schemeClr val="accent1"/>
            </a:fgClr>
            <a:bgClr>
              <a:schemeClr val="bg1"/>
            </a:bgClr>
          </a:pattFill>
          <a:ln w="19050">
            <a:solidFill>
              <a:srgbClr val="008080"/>
            </a:solidFill>
          </a:ln>
        </p:spPr>
        <p:txBody>
          <a:bodyPr/>
          <a:lstStyle>
            <a:lvl1pPr marL="0" indent="0" algn="ctr">
              <a:spcBef>
                <a:spcPts val="800"/>
              </a:spcBef>
              <a:buNone/>
              <a:defRPr sz="1600">
                <a:solidFill>
                  <a:srgbClr val="FF2F92"/>
                </a:solidFill>
              </a:defRPr>
            </a:lvl1pPr>
          </a:lstStyle>
          <a:p>
            <a:r>
              <a:rPr lang="en-US"/>
              <a:t>Insert Picture</a:t>
            </a:r>
          </a:p>
        </p:txBody>
      </p:sp>
      <p:sp>
        <p:nvSpPr>
          <p:cNvPr id="14" name="Picture Placeholder 6">
            <a:extLst>
              <a:ext uri="{FF2B5EF4-FFF2-40B4-BE49-F238E27FC236}">
                <a16:creationId xmlns:a16="http://schemas.microsoft.com/office/drawing/2014/main" id="{36C5224D-41FB-3D4B-90E5-0D07EAFC9C40}"/>
              </a:ext>
            </a:extLst>
          </p:cNvPr>
          <p:cNvSpPr>
            <a:spLocks noGrp="1"/>
          </p:cNvSpPr>
          <p:nvPr>
            <p:ph type="pic" sz="quarter" idx="13" hasCustomPrompt="1"/>
          </p:nvPr>
        </p:nvSpPr>
        <p:spPr>
          <a:xfrm>
            <a:off x="6078060" y="1541780"/>
            <a:ext cx="1294827" cy="1294827"/>
          </a:xfrm>
          <a:prstGeom prst="ellipse">
            <a:avLst/>
          </a:prstGeom>
          <a:pattFill prst="divot">
            <a:fgClr>
              <a:schemeClr val="accent1"/>
            </a:fgClr>
            <a:bgClr>
              <a:schemeClr val="bg1"/>
            </a:bgClr>
          </a:pattFill>
          <a:ln w="19050">
            <a:solidFill>
              <a:srgbClr val="008080"/>
            </a:solidFill>
          </a:ln>
        </p:spPr>
        <p:txBody>
          <a:bodyPr/>
          <a:lstStyle>
            <a:lvl1pPr marL="0" indent="0" algn="ctr">
              <a:spcBef>
                <a:spcPts val="800"/>
              </a:spcBef>
              <a:buNone/>
              <a:defRPr sz="1600">
                <a:solidFill>
                  <a:srgbClr val="FF2F92"/>
                </a:solidFill>
              </a:defRPr>
            </a:lvl1pPr>
          </a:lstStyle>
          <a:p>
            <a:r>
              <a:rPr lang="en-US"/>
              <a:t>Insert Picture</a:t>
            </a:r>
          </a:p>
        </p:txBody>
      </p:sp>
      <p:sp>
        <p:nvSpPr>
          <p:cNvPr id="15" name="Picture Placeholder 6">
            <a:extLst>
              <a:ext uri="{FF2B5EF4-FFF2-40B4-BE49-F238E27FC236}">
                <a16:creationId xmlns:a16="http://schemas.microsoft.com/office/drawing/2014/main" id="{9E9CC66E-0067-F749-9754-456C5CC1B348}"/>
              </a:ext>
            </a:extLst>
          </p:cNvPr>
          <p:cNvSpPr>
            <a:spLocks noGrp="1"/>
          </p:cNvSpPr>
          <p:nvPr>
            <p:ph type="pic" sz="quarter" idx="14" hasCustomPrompt="1"/>
          </p:nvPr>
        </p:nvSpPr>
        <p:spPr>
          <a:xfrm>
            <a:off x="7680437" y="1541780"/>
            <a:ext cx="1294827" cy="1294827"/>
          </a:xfrm>
          <a:prstGeom prst="ellipse">
            <a:avLst/>
          </a:prstGeom>
          <a:pattFill prst="divot">
            <a:fgClr>
              <a:schemeClr val="accent1"/>
            </a:fgClr>
            <a:bgClr>
              <a:schemeClr val="bg1"/>
            </a:bgClr>
          </a:pattFill>
          <a:ln w="19050">
            <a:solidFill>
              <a:srgbClr val="008080"/>
            </a:solidFill>
          </a:ln>
        </p:spPr>
        <p:txBody>
          <a:bodyPr/>
          <a:lstStyle>
            <a:lvl1pPr marL="0" indent="0" algn="ctr">
              <a:spcBef>
                <a:spcPts val="800"/>
              </a:spcBef>
              <a:buNone/>
              <a:defRPr sz="1600">
                <a:solidFill>
                  <a:srgbClr val="FF2F92"/>
                </a:solidFill>
              </a:defRPr>
            </a:lvl1pPr>
          </a:lstStyle>
          <a:p>
            <a:r>
              <a:rPr lang="en-US"/>
              <a:t>Insert Picture</a:t>
            </a:r>
          </a:p>
        </p:txBody>
      </p:sp>
      <p:sp>
        <p:nvSpPr>
          <p:cNvPr id="20" name="Picture Placeholder 6">
            <a:extLst>
              <a:ext uri="{FF2B5EF4-FFF2-40B4-BE49-F238E27FC236}">
                <a16:creationId xmlns:a16="http://schemas.microsoft.com/office/drawing/2014/main" id="{A9267177-63EB-E948-B5FC-E9FCF55E64F3}"/>
              </a:ext>
            </a:extLst>
          </p:cNvPr>
          <p:cNvSpPr>
            <a:spLocks noGrp="1"/>
          </p:cNvSpPr>
          <p:nvPr>
            <p:ph type="pic" sz="quarter" idx="19" hasCustomPrompt="1"/>
          </p:nvPr>
        </p:nvSpPr>
        <p:spPr>
          <a:xfrm>
            <a:off x="4475683" y="1541780"/>
            <a:ext cx="1294827" cy="1294827"/>
          </a:xfrm>
          <a:prstGeom prst="ellipse">
            <a:avLst/>
          </a:prstGeom>
          <a:pattFill prst="divot">
            <a:fgClr>
              <a:schemeClr val="accent1"/>
            </a:fgClr>
            <a:bgClr>
              <a:schemeClr val="bg1"/>
            </a:bgClr>
          </a:pattFill>
          <a:ln w="19050">
            <a:solidFill>
              <a:srgbClr val="008080"/>
            </a:solidFill>
          </a:ln>
        </p:spPr>
        <p:txBody>
          <a:bodyPr/>
          <a:lstStyle>
            <a:lvl1pPr marL="0" indent="0" algn="ctr">
              <a:spcBef>
                <a:spcPts val="800"/>
              </a:spcBef>
              <a:buNone/>
              <a:defRPr sz="1600">
                <a:solidFill>
                  <a:srgbClr val="FF2F92"/>
                </a:solidFill>
              </a:defRPr>
            </a:lvl1pPr>
          </a:lstStyle>
          <a:p>
            <a:r>
              <a:rPr lang="en-US"/>
              <a:t>Insert Picture</a:t>
            </a:r>
          </a:p>
        </p:txBody>
      </p:sp>
      <p:sp>
        <p:nvSpPr>
          <p:cNvPr id="26" name="Picture Placeholder 6">
            <a:extLst>
              <a:ext uri="{FF2B5EF4-FFF2-40B4-BE49-F238E27FC236}">
                <a16:creationId xmlns:a16="http://schemas.microsoft.com/office/drawing/2014/main" id="{F3F96AA6-F0AB-DE41-B554-8969ED46A2CE}"/>
              </a:ext>
            </a:extLst>
          </p:cNvPr>
          <p:cNvSpPr>
            <a:spLocks noGrp="1"/>
          </p:cNvSpPr>
          <p:nvPr>
            <p:ph type="pic" sz="quarter" idx="20" hasCustomPrompt="1"/>
          </p:nvPr>
        </p:nvSpPr>
        <p:spPr>
          <a:xfrm>
            <a:off x="1288345" y="3126740"/>
            <a:ext cx="1294827" cy="1294827"/>
          </a:xfrm>
          <a:prstGeom prst="ellipse">
            <a:avLst/>
          </a:prstGeom>
          <a:pattFill prst="divot">
            <a:fgClr>
              <a:schemeClr val="accent1"/>
            </a:fgClr>
            <a:bgClr>
              <a:schemeClr val="bg1"/>
            </a:bgClr>
          </a:pattFill>
          <a:ln w="19050">
            <a:solidFill>
              <a:srgbClr val="008080"/>
            </a:solidFill>
          </a:ln>
        </p:spPr>
        <p:txBody>
          <a:bodyPr/>
          <a:lstStyle>
            <a:lvl1pPr marL="0" indent="0" algn="ctr">
              <a:spcBef>
                <a:spcPts val="800"/>
              </a:spcBef>
              <a:buNone/>
              <a:defRPr sz="1600">
                <a:solidFill>
                  <a:srgbClr val="FF2F92"/>
                </a:solidFill>
              </a:defRPr>
            </a:lvl1pPr>
          </a:lstStyle>
          <a:p>
            <a:r>
              <a:rPr lang="en-US"/>
              <a:t>Insert Picture</a:t>
            </a:r>
          </a:p>
        </p:txBody>
      </p:sp>
      <p:sp>
        <p:nvSpPr>
          <p:cNvPr id="27" name="Picture Placeholder 6">
            <a:extLst>
              <a:ext uri="{FF2B5EF4-FFF2-40B4-BE49-F238E27FC236}">
                <a16:creationId xmlns:a16="http://schemas.microsoft.com/office/drawing/2014/main" id="{91198B36-1157-274E-8C55-6C102341D212}"/>
              </a:ext>
            </a:extLst>
          </p:cNvPr>
          <p:cNvSpPr>
            <a:spLocks noGrp="1"/>
          </p:cNvSpPr>
          <p:nvPr>
            <p:ph type="pic" sz="quarter" idx="21" hasCustomPrompt="1"/>
          </p:nvPr>
        </p:nvSpPr>
        <p:spPr>
          <a:xfrm>
            <a:off x="2873305" y="3126740"/>
            <a:ext cx="1294827" cy="1294827"/>
          </a:xfrm>
          <a:prstGeom prst="ellipse">
            <a:avLst/>
          </a:prstGeom>
          <a:pattFill prst="divot">
            <a:fgClr>
              <a:schemeClr val="accent1"/>
            </a:fgClr>
            <a:bgClr>
              <a:schemeClr val="bg1"/>
            </a:bgClr>
          </a:pattFill>
          <a:ln w="19050">
            <a:solidFill>
              <a:srgbClr val="008080"/>
            </a:solidFill>
          </a:ln>
        </p:spPr>
        <p:txBody>
          <a:bodyPr/>
          <a:lstStyle>
            <a:lvl1pPr marL="0" indent="0" algn="ctr">
              <a:spcBef>
                <a:spcPts val="800"/>
              </a:spcBef>
              <a:buNone/>
              <a:defRPr sz="1600">
                <a:solidFill>
                  <a:srgbClr val="FF2F92"/>
                </a:solidFill>
              </a:defRPr>
            </a:lvl1pPr>
          </a:lstStyle>
          <a:p>
            <a:r>
              <a:rPr lang="en-US"/>
              <a:t>Insert Picture</a:t>
            </a:r>
          </a:p>
        </p:txBody>
      </p:sp>
      <p:sp>
        <p:nvSpPr>
          <p:cNvPr id="28" name="Picture Placeholder 6">
            <a:extLst>
              <a:ext uri="{FF2B5EF4-FFF2-40B4-BE49-F238E27FC236}">
                <a16:creationId xmlns:a16="http://schemas.microsoft.com/office/drawing/2014/main" id="{F1C4F739-3994-504B-9414-DD6A835AB985}"/>
              </a:ext>
            </a:extLst>
          </p:cNvPr>
          <p:cNvSpPr>
            <a:spLocks noGrp="1"/>
          </p:cNvSpPr>
          <p:nvPr>
            <p:ph type="pic" sz="quarter" idx="22" hasCustomPrompt="1"/>
          </p:nvPr>
        </p:nvSpPr>
        <p:spPr>
          <a:xfrm>
            <a:off x="6078060" y="3126740"/>
            <a:ext cx="1294827" cy="1294827"/>
          </a:xfrm>
          <a:prstGeom prst="ellipse">
            <a:avLst/>
          </a:prstGeom>
          <a:pattFill prst="divot">
            <a:fgClr>
              <a:schemeClr val="accent1"/>
            </a:fgClr>
            <a:bgClr>
              <a:schemeClr val="bg1"/>
            </a:bgClr>
          </a:pattFill>
          <a:ln w="19050">
            <a:solidFill>
              <a:srgbClr val="008080"/>
            </a:solidFill>
          </a:ln>
        </p:spPr>
        <p:txBody>
          <a:bodyPr/>
          <a:lstStyle>
            <a:lvl1pPr marL="0" indent="0" algn="ctr">
              <a:spcBef>
                <a:spcPts val="800"/>
              </a:spcBef>
              <a:buNone/>
              <a:defRPr sz="1600">
                <a:solidFill>
                  <a:srgbClr val="FF2F92"/>
                </a:solidFill>
              </a:defRPr>
            </a:lvl1pPr>
          </a:lstStyle>
          <a:p>
            <a:r>
              <a:rPr lang="en-US"/>
              <a:t>Insert Picture</a:t>
            </a:r>
          </a:p>
        </p:txBody>
      </p:sp>
      <p:sp>
        <p:nvSpPr>
          <p:cNvPr id="29" name="Picture Placeholder 6">
            <a:extLst>
              <a:ext uri="{FF2B5EF4-FFF2-40B4-BE49-F238E27FC236}">
                <a16:creationId xmlns:a16="http://schemas.microsoft.com/office/drawing/2014/main" id="{03254396-6C33-3F47-80A2-BD10F8262C8E}"/>
              </a:ext>
            </a:extLst>
          </p:cNvPr>
          <p:cNvSpPr>
            <a:spLocks noGrp="1"/>
          </p:cNvSpPr>
          <p:nvPr>
            <p:ph type="pic" sz="quarter" idx="23" hasCustomPrompt="1"/>
          </p:nvPr>
        </p:nvSpPr>
        <p:spPr>
          <a:xfrm>
            <a:off x="7680437" y="3126740"/>
            <a:ext cx="1294827" cy="1294827"/>
          </a:xfrm>
          <a:prstGeom prst="ellipse">
            <a:avLst/>
          </a:prstGeom>
          <a:pattFill prst="divot">
            <a:fgClr>
              <a:schemeClr val="accent1"/>
            </a:fgClr>
            <a:bgClr>
              <a:schemeClr val="bg1"/>
            </a:bgClr>
          </a:pattFill>
          <a:ln w="19050">
            <a:solidFill>
              <a:srgbClr val="008080"/>
            </a:solidFill>
          </a:ln>
        </p:spPr>
        <p:txBody>
          <a:bodyPr/>
          <a:lstStyle>
            <a:lvl1pPr marL="0" indent="0" algn="ctr">
              <a:spcBef>
                <a:spcPts val="800"/>
              </a:spcBef>
              <a:buNone/>
              <a:defRPr sz="1600">
                <a:solidFill>
                  <a:srgbClr val="FF2F92"/>
                </a:solidFill>
              </a:defRPr>
            </a:lvl1pPr>
          </a:lstStyle>
          <a:p>
            <a:r>
              <a:rPr lang="en-US"/>
              <a:t>Insert Picture</a:t>
            </a:r>
          </a:p>
        </p:txBody>
      </p:sp>
      <p:sp>
        <p:nvSpPr>
          <p:cNvPr id="30" name="Picture Placeholder 6">
            <a:extLst>
              <a:ext uri="{FF2B5EF4-FFF2-40B4-BE49-F238E27FC236}">
                <a16:creationId xmlns:a16="http://schemas.microsoft.com/office/drawing/2014/main" id="{79F3FABC-C397-3342-8454-E10BDC1CE7A1}"/>
              </a:ext>
            </a:extLst>
          </p:cNvPr>
          <p:cNvSpPr>
            <a:spLocks noGrp="1"/>
          </p:cNvSpPr>
          <p:nvPr>
            <p:ph type="pic" sz="quarter" idx="24" hasCustomPrompt="1"/>
          </p:nvPr>
        </p:nvSpPr>
        <p:spPr>
          <a:xfrm>
            <a:off x="4475683" y="3126740"/>
            <a:ext cx="1294827" cy="1294827"/>
          </a:xfrm>
          <a:prstGeom prst="ellipse">
            <a:avLst/>
          </a:prstGeom>
          <a:pattFill prst="divot">
            <a:fgClr>
              <a:schemeClr val="accent1"/>
            </a:fgClr>
            <a:bgClr>
              <a:schemeClr val="bg1"/>
            </a:bgClr>
          </a:pattFill>
          <a:ln w="19050">
            <a:solidFill>
              <a:srgbClr val="008080"/>
            </a:solidFill>
          </a:ln>
        </p:spPr>
        <p:txBody>
          <a:bodyPr/>
          <a:lstStyle>
            <a:lvl1pPr marL="0" indent="0" algn="ctr">
              <a:spcBef>
                <a:spcPts val="800"/>
              </a:spcBef>
              <a:buNone/>
              <a:defRPr sz="1600">
                <a:solidFill>
                  <a:srgbClr val="FF2F92"/>
                </a:solidFill>
              </a:defRPr>
            </a:lvl1pPr>
          </a:lstStyle>
          <a:p>
            <a:r>
              <a:rPr lang="en-US"/>
              <a:t>Insert Picture</a:t>
            </a:r>
          </a:p>
        </p:txBody>
      </p:sp>
      <p:sp>
        <p:nvSpPr>
          <p:cNvPr id="31" name="Picture Placeholder 6">
            <a:extLst>
              <a:ext uri="{FF2B5EF4-FFF2-40B4-BE49-F238E27FC236}">
                <a16:creationId xmlns:a16="http://schemas.microsoft.com/office/drawing/2014/main" id="{9E6DEA67-6C87-F044-AF08-EAB97FFC76F0}"/>
              </a:ext>
            </a:extLst>
          </p:cNvPr>
          <p:cNvSpPr>
            <a:spLocks noGrp="1"/>
          </p:cNvSpPr>
          <p:nvPr>
            <p:ph type="pic" sz="quarter" idx="25" hasCustomPrompt="1"/>
          </p:nvPr>
        </p:nvSpPr>
        <p:spPr>
          <a:xfrm>
            <a:off x="1288345" y="4711700"/>
            <a:ext cx="1294827" cy="1294827"/>
          </a:xfrm>
          <a:prstGeom prst="ellipse">
            <a:avLst/>
          </a:prstGeom>
          <a:pattFill prst="divot">
            <a:fgClr>
              <a:schemeClr val="accent1"/>
            </a:fgClr>
            <a:bgClr>
              <a:schemeClr val="bg1"/>
            </a:bgClr>
          </a:pattFill>
          <a:ln w="19050">
            <a:solidFill>
              <a:srgbClr val="008080"/>
            </a:solidFill>
          </a:ln>
        </p:spPr>
        <p:txBody>
          <a:bodyPr/>
          <a:lstStyle>
            <a:lvl1pPr marL="0" indent="0" algn="ctr">
              <a:spcBef>
                <a:spcPts val="800"/>
              </a:spcBef>
              <a:buNone/>
              <a:defRPr sz="1600">
                <a:solidFill>
                  <a:srgbClr val="FF2F92"/>
                </a:solidFill>
              </a:defRPr>
            </a:lvl1pPr>
          </a:lstStyle>
          <a:p>
            <a:r>
              <a:rPr lang="en-US"/>
              <a:t>Insert Picture</a:t>
            </a:r>
          </a:p>
        </p:txBody>
      </p:sp>
      <p:sp>
        <p:nvSpPr>
          <p:cNvPr id="32" name="Picture Placeholder 6">
            <a:extLst>
              <a:ext uri="{FF2B5EF4-FFF2-40B4-BE49-F238E27FC236}">
                <a16:creationId xmlns:a16="http://schemas.microsoft.com/office/drawing/2014/main" id="{9A5D9294-7589-AF4E-A7D1-2196ABD6572E}"/>
              </a:ext>
            </a:extLst>
          </p:cNvPr>
          <p:cNvSpPr>
            <a:spLocks noGrp="1"/>
          </p:cNvSpPr>
          <p:nvPr>
            <p:ph type="pic" sz="quarter" idx="26" hasCustomPrompt="1"/>
          </p:nvPr>
        </p:nvSpPr>
        <p:spPr>
          <a:xfrm>
            <a:off x="2873305" y="4711700"/>
            <a:ext cx="1294827" cy="1294827"/>
          </a:xfrm>
          <a:prstGeom prst="ellipse">
            <a:avLst/>
          </a:prstGeom>
          <a:pattFill prst="divot">
            <a:fgClr>
              <a:schemeClr val="accent1"/>
            </a:fgClr>
            <a:bgClr>
              <a:schemeClr val="bg1"/>
            </a:bgClr>
          </a:pattFill>
          <a:ln w="19050">
            <a:solidFill>
              <a:srgbClr val="008080"/>
            </a:solidFill>
          </a:ln>
        </p:spPr>
        <p:txBody>
          <a:bodyPr/>
          <a:lstStyle>
            <a:lvl1pPr marL="0" indent="0" algn="ctr">
              <a:spcBef>
                <a:spcPts val="800"/>
              </a:spcBef>
              <a:buNone/>
              <a:defRPr sz="1600">
                <a:solidFill>
                  <a:srgbClr val="FF2F92"/>
                </a:solidFill>
              </a:defRPr>
            </a:lvl1pPr>
          </a:lstStyle>
          <a:p>
            <a:r>
              <a:rPr lang="en-US"/>
              <a:t>Insert Picture</a:t>
            </a:r>
          </a:p>
        </p:txBody>
      </p:sp>
      <p:sp>
        <p:nvSpPr>
          <p:cNvPr id="33" name="Picture Placeholder 6">
            <a:extLst>
              <a:ext uri="{FF2B5EF4-FFF2-40B4-BE49-F238E27FC236}">
                <a16:creationId xmlns:a16="http://schemas.microsoft.com/office/drawing/2014/main" id="{A9CA2B01-A4C3-6849-822E-2CBE784A190B}"/>
              </a:ext>
            </a:extLst>
          </p:cNvPr>
          <p:cNvSpPr>
            <a:spLocks noGrp="1"/>
          </p:cNvSpPr>
          <p:nvPr>
            <p:ph type="pic" sz="quarter" idx="27" hasCustomPrompt="1"/>
          </p:nvPr>
        </p:nvSpPr>
        <p:spPr>
          <a:xfrm>
            <a:off x="6078060" y="4711700"/>
            <a:ext cx="1294827" cy="1294827"/>
          </a:xfrm>
          <a:prstGeom prst="ellipse">
            <a:avLst/>
          </a:prstGeom>
          <a:pattFill prst="divot">
            <a:fgClr>
              <a:schemeClr val="accent1"/>
            </a:fgClr>
            <a:bgClr>
              <a:schemeClr val="bg1"/>
            </a:bgClr>
          </a:pattFill>
          <a:ln w="19050">
            <a:solidFill>
              <a:srgbClr val="008080"/>
            </a:solidFill>
          </a:ln>
        </p:spPr>
        <p:txBody>
          <a:bodyPr/>
          <a:lstStyle>
            <a:lvl1pPr marL="0" indent="0" algn="ctr">
              <a:spcBef>
                <a:spcPts val="800"/>
              </a:spcBef>
              <a:buNone/>
              <a:defRPr sz="1600">
                <a:solidFill>
                  <a:srgbClr val="FF2F92"/>
                </a:solidFill>
              </a:defRPr>
            </a:lvl1pPr>
          </a:lstStyle>
          <a:p>
            <a:r>
              <a:rPr lang="en-US"/>
              <a:t>Insert Picture</a:t>
            </a:r>
          </a:p>
        </p:txBody>
      </p:sp>
      <p:sp>
        <p:nvSpPr>
          <p:cNvPr id="41" name="Picture Placeholder 6">
            <a:extLst>
              <a:ext uri="{FF2B5EF4-FFF2-40B4-BE49-F238E27FC236}">
                <a16:creationId xmlns:a16="http://schemas.microsoft.com/office/drawing/2014/main" id="{F158460A-60AC-B645-ABBB-67D2BBDF090E}"/>
              </a:ext>
            </a:extLst>
          </p:cNvPr>
          <p:cNvSpPr>
            <a:spLocks noGrp="1"/>
          </p:cNvSpPr>
          <p:nvPr>
            <p:ph type="pic" sz="quarter" idx="28" hasCustomPrompt="1"/>
          </p:nvPr>
        </p:nvSpPr>
        <p:spPr>
          <a:xfrm>
            <a:off x="7680437" y="4711700"/>
            <a:ext cx="1294827" cy="1294827"/>
          </a:xfrm>
          <a:prstGeom prst="ellipse">
            <a:avLst/>
          </a:prstGeom>
          <a:pattFill prst="divot">
            <a:fgClr>
              <a:schemeClr val="accent1"/>
            </a:fgClr>
            <a:bgClr>
              <a:schemeClr val="bg1"/>
            </a:bgClr>
          </a:pattFill>
          <a:ln w="19050">
            <a:solidFill>
              <a:srgbClr val="008080"/>
            </a:solidFill>
          </a:ln>
        </p:spPr>
        <p:txBody>
          <a:bodyPr/>
          <a:lstStyle>
            <a:lvl1pPr marL="0" indent="0" algn="ctr">
              <a:spcBef>
                <a:spcPts val="800"/>
              </a:spcBef>
              <a:buNone/>
              <a:defRPr sz="1600">
                <a:solidFill>
                  <a:srgbClr val="FF2F92"/>
                </a:solidFill>
              </a:defRPr>
            </a:lvl1pPr>
          </a:lstStyle>
          <a:p>
            <a:r>
              <a:rPr lang="en-US"/>
              <a:t>Insert Picture</a:t>
            </a:r>
          </a:p>
        </p:txBody>
      </p:sp>
      <p:sp>
        <p:nvSpPr>
          <p:cNvPr id="43" name="Picture Placeholder 6">
            <a:extLst>
              <a:ext uri="{FF2B5EF4-FFF2-40B4-BE49-F238E27FC236}">
                <a16:creationId xmlns:a16="http://schemas.microsoft.com/office/drawing/2014/main" id="{9BA496EA-37DD-1A45-8824-783F7D144E2F}"/>
              </a:ext>
            </a:extLst>
          </p:cNvPr>
          <p:cNvSpPr>
            <a:spLocks noGrp="1"/>
          </p:cNvSpPr>
          <p:nvPr>
            <p:ph type="pic" sz="quarter" idx="29" hasCustomPrompt="1"/>
          </p:nvPr>
        </p:nvSpPr>
        <p:spPr>
          <a:xfrm>
            <a:off x="4475683" y="4711700"/>
            <a:ext cx="1294827" cy="1294827"/>
          </a:xfrm>
          <a:prstGeom prst="ellipse">
            <a:avLst/>
          </a:prstGeom>
          <a:pattFill prst="divot">
            <a:fgClr>
              <a:schemeClr val="accent1"/>
            </a:fgClr>
            <a:bgClr>
              <a:schemeClr val="bg1"/>
            </a:bgClr>
          </a:pattFill>
          <a:ln w="19050">
            <a:solidFill>
              <a:srgbClr val="008080"/>
            </a:solidFill>
          </a:ln>
        </p:spPr>
        <p:txBody>
          <a:bodyPr/>
          <a:lstStyle>
            <a:lvl1pPr marL="0" indent="0" algn="ctr">
              <a:spcBef>
                <a:spcPts val="800"/>
              </a:spcBef>
              <a:buNone/>
              <a:defRPr sz="1600">
                <a:solidFill>
                  <a:srgbClr val="FF2F92"/>
                </a:solidFill>
              </a:defRPr>
            </a:lvl1pPr>
          </a:lstStyle>
          <a:p>
            <a:r>
              <a:rPr lang="en-US"/>
              <a:t>Insert Picture</a:t>
            </a:r>
          </a:p>
        </p:txBody>
      </p:sp>
      <p:sp>
        <p:nvSpPr>
          <p:cNvPr id="47" name="Picture Placeholder 6">
            <a:extLst>
              <a:ext uri="{FF2B5EF4-FFF2-40B4-BE49-F238E27FC236}">
                <a16:creationId xmlns:a16="http://schemas.microsoft.com/office/drawing/2014/main" id="{1F21F73D-6F05-DD40-8CBD-448D7F79039A}"/>
              </a:ext>
            </a:extLst>
          </p:cNvPr>
          <p:cNvSpPr>
            <a:spLocks noGrp="1"/>
          </p:cNvSpPr>
          <p:nvPr>
            <p:ph type="pic" sz="quarter" idx="30" hasCustomPrompt="1"/>
          </p:nvPr>
        </p:nvSpPr>
        <p:spPr>
          <a:xfrm>
            <a:off x="9282813" y="1541780"/>
            <a:ext cx="1294827" cy="1294827"/>
          </a:xfrm>
          <a:prstGeom prst="ellipse">
            <a:avLst/>
          </a:prstGeom>
          <a:pattFill prst="divot">
            <a:fgClr>
              <a:schemeClr val="accent1"/>
            </a:fgClr>
            <a:bgClr>
              <a:schemeClr val="bg1"/>
            </a:bgClr>
          </a:pattFill>
          <a:ln w="19050">
            <a:solidFill>
              <a:srgbClr val="008080"/>
            </a:solidFill>
          </a:ln>
        </p:spPr>
        <p:txBody>
          <a:bodyPr/>
          <a:lstStyle>
            <a:lvl1pPr marL="0" indent="0" algn="ctr">
              <a:spcBef>
                <a:spcPts val="800"/>
              </a:spcBef>
              <a:buNone/>
              <a:defRPr sz="1600">
                <a:solidFill>
                  <a:srgbClr val="FF2F92"/>
                </a:solidFill>
              </a:defRPr>
            </a:lvl1pPr>
          </a:lstStyle>
          <a:p>
            <a:r>
              <a:rPr lang="en-US"/>
              <a:t>Insert Picture</a:t>
            </a:r>
          </a:p>
        </p:txBody>
      </p:sp>
      <p:sp>
        <p:nvSpPr>
          <p:cNvPr id="48" name="Picture Placeholder 6">
            <a:extLst>
              <a:ext uri="{FF2B5EF4-FFF2-40B4-BE49-F238E27FC236}">
                <a16:creationId xmlns:a16="http://schemas.microsoft.com/office/drawing/2014/main" id="{E60B288F-49D3-324F-ACC1-08A427FE7E5B}"/>
              </a:ext>
            </a:extLst>
          </p:cNvPr>
          <p:cNvSpPr>
            <a:spLocks noGrp="1"/>
          </p:cNvSpPr>
          <p:nvPr>
            <p:ph type="pic" sz="quarter" idx="31" hasCustomPrompt="1"/>
          </p:nvPr>
        </p:nvSpPr>
        <p:spPr>
          <a:xfrm>
            <a:off x="9282813" y="3126740"/>
            <a:ext cx="1294827" cy="1294827"/>
          </a:xfrm>
          <a:prstGeom prst="ellipse">
            <a:avLst/>
          </a:prstGeom>
          <a:pattFill prst="divot">
            <a:fgClr>
              <a:schemeClr val="accent1"/>
            </a:fgClr>
            <a:bgClr>
              <a:schemeClr val="bg1"/>
            </a:bgClr>
          </a:pattFill>
          <a:ln w="19050">
            <a:solidFill>
              <a:srgbClr val="008080"/>
            </a:solidFill>
          </a:ln>
        </p:spPr>
        <p:txBody>
          <a:bodyPr/>
          <a:lstStyle>
            <a:lvl1pPr marL="0" indent="0" algn="ctr">
              <a:spcBef>
                <a:spcPts val="800"/>
              </a:spcBef>
              <a:buNone/>
              <a:defRPr sz="1600">
                <a:solidFill>
                  <a:srgbClr val="FF2F92"/>
                </a:solidFill>
              </a:defRPr>
            </a:lvl1pPr>
          </a:lstStyle>
          <a:p>
            <a:r>
              <a:rPr lang="en-US"/>
              <a:t>Insert Picture</a:t>
            </a:r>
          </a:p>
        </p:txBody>
      </p:sp>
      <p:sp>
        <p:nvSpPr>
          <p:cNvPr id="49" name="Picture Placeholder 6">
            <a:extLst>
              <a:ext uri="{FF2B5EF4-FFF2-40B4-BE49-F238E27FC236}">
                <a16:creationId xmlns:a16="http://schemas.microsoft.com/office/drawing/2014/main" id="{6EA51657-2699-1E4C-ABDE-C9E9E9029139}"/>
              </a:ext>
            </a:extLst>
          </p:cNvPr>
          <p:cNvSpPr>
            <a:spLocks noGrp="1"/>
          </p:cNvSpPr>
          <p:nvPr>
            <p:ph type="pic" sz="quarter" idx="32" hasCustomPrompt="1"/>
          </p:nvPr>
        </p:nvSpPr>
        <p:spPr>
          <a:xfrm>
            <a:off x="9282813" y="4711700"/>
            <a:ext cx="1294827" cy="1294827"/>
          </a:xfrm>
          <a:prstGeom prst="ellipse">
            <a:avLst/>
          </a:prstGeom>
          <a:pattFill prst="divot">
            <a:fgClr>
              <a:schemeClr val="accent1"/>
            </a:fgClr>
            <a:bgClr>
              <a:schemeClr val="bg1"/>
            </a:bgClr>
          </a:pattFill>
          <a:ln w="19050">
            <a:solidFill>
              <a:srgbClr val="008080"/>
            </a:solidFill>
          </a:ln>
        </p:spPr>
        <p:txBody>
          <a:bodyPr/>
          <a:lstStyle>
            <a:lvl1pPr marL="0" indent="0" algn="ctr">
              <a:spcBef>
                <a:spcPts val="800"/>
              </a:spcBef>
              <a:buNone/>
              <a:defRPr sz="1600">
                <a:solidFill>
                  <a:srgbClr val="FF2F92"/>
                </a:solidFill>
              </a:defRPr>
            </a:lvl1pPr>
          </a:lstStyle>
          <a:p>
            <a:r>
              <a:rPr lang="en-US"/>
              <a:t>Insert Picture</a:t>
            </a:r>
          </a:p>
        </p:txBody>
      </p:sp>
      <p:sp>
        <p:nvSpPr>
          <p:cNvPr id="34" name="Text Placeholder 25">
            <a:extLst>
              <a:ext uri="{FF2B5EF4-FFF2-40B4-BE49-F238E27FC236}">
                <a16:creationId xmlns:a16="http://schemas.microsoft.com/office/drawing/2014/main" id="{12F3EF6C-37ED-5F48-BB3C-411938D22AE7}"/>
              </a:ext>
            </a:extLst>
          </p:cNvPr>
          <p:cNvSpPr>
            <a:spLocks noGrp="1"/>
          </p:cNvSpPr>
          <p:nvPr>
            <p:ph type="body" sz="quarter" idx="10" hasCustomPrompt="1"/>
          </p:nvPr>
        </p:nvSpPr>
        <p:spPr>
          <a:xfrm>
            <a:off x="409709" y="810890"/>
            <a:ext cx="11313617" cy="199113"/>
          </a:xfrm>
          <a:prstGeom prst="rect">
            <a:avLst/>
          </a:prstGeom>
        </p:spPr>
        <p:txBody>
          <a:bodyPr lIns="0" tIns="0" rIns="0" bIns="0"/>
          <a:lstStyle>
            <a:lvl1pPr>
              <a:buNone/>
              <a:defRPr sz="1867">
                <a:solidFill>
                  <a:schemeClr val="accent2"/>
                </a:solidFill>
              </a:defRPr>
            </a:lvl1pPr>
            <a:lvl2pPr>
              <a:buNone/>
              <a:defRPr sz="1600"/>
            </a:lvl2pPr>
            <a:lvl3pPr>
              <a:buNone/>
              <a:defRPr sz="1600"/>
            </a:lvl3pPr>
            <a:lvl4pPr>
              <a:buNone/>
              <a:defRPr sz="1600"/>
            </a:lvl4pPr>
            <a:lvl5pPr>
              <a:buNone/>
              <a:defRPr sz="1600"/>
            </a:lvl5pPr>
          </a:lstStyle>
          <a:p>
            <a:pPr lvl="0"/>
            <a:r>
              <a:rPr lang="en-US"/>
              <a:t>Click to Add Text</a:t>
            </a:r>
          </a:p>
        </p:txBody>
      </p:sp>
      <p:sp>
        <p:nvSpPr>
          <p:cNvPr id="35" name="Title 1">
            <a:extLst>
              <a:ext uri="{FF2B5EF4-FFF2-40B4-BE49-F238E27FC236}">
                <a16:creationId xmlns:a16="http://schemas.microsoft.com/office/drawing/2014/main" id="{6C7948D2-ADA5-3D42-ABD1-47AEDB34D9CC}"/>
              </a:ext>
            </a:extLst>
          </p:cNvPr>
          <p:cNvSpPr>
            <a:spLocks noGrp="1"/>
          </p:cNvSpPr>
          <p:nvPr>
            <p:ph type="title" hasCustomPrompt="1"/>
          </p:nvPr>
        </p:nvSpPr>
        <p:spPr>
          <a:xfrm>
            <a:off x="409456" y="242235"/>
            <a:ext cx="11313617" cy="372197"/>
          </a:xfrm>
          <a:prstGeom prst="rect">
            <a:avLst/>
          </a:prstGeom>
        </p:spPr>
        <p:txBody>
          <a:bodyPr lIns="0" tIns="0" rIns="0" bIns="0"/>
          <a:lstStyle>
            <a:lvl1pPr>
              <a:defRPr sz="3733">
                <a:solidFill>
                  <a:schemeClr val="accent2"/>
                </a:solidFill>
                <a:latin typeface="+mj-lt"/>
              </a:defRPr>
            </a:lvl1pPr>
          </a:lstStyle>
          <a:p>
            <a:r>
              <a:rPr lang="en-US"/>
              <a:t>Click to Add Text / Image or Logo Layout</a:t>
            </a:r>
          </a:p>
        </p:txBody>
      </p:sp>
      <p:cxnSp>
        <p:nvCxnSpPr>
          <p:cNvPr id="36" name="Straight Connector 35">
            <a:extLst>
              <a:ext uri="{FF2B5EF4-FFF2-40B4-BE49-F238E27FC236}">
                <a16:creationId xmlns:a16="http://schemas.microsoft.com/office/drawing/2014/main" id="{5A593D8C-BFED-6145-AAC0-7819D868C114}"/>
              </a:ext>
            </a:extLst>
          </p:cNvPr>
          <p:cNvCxnSpPr>
            <a:cxnSpLocks/>
          </p:cNvCxnSpPr>
          <p:nvPr userDrawn="1"/>
        </p:nvCxnSpPr>
        <p:spPr>
          <a:xfrm>
            <a:off x="-486635" y="482759"/>
            <a:ext cx="753624" cy="0"/>
          </a:xfrm>
          <a:prstGeom prst="line">
            <a:avLst/>
          </a:prstGeom>
          <a:ln w="28575" cap="rnd">
            <a:solidFill>
              <a:schemeClr val="accent2"/>
            </a:solidFill>
            <a:round/>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9717269"/>
      </p:ext>
    </p:extLst>
  </p:cSld>
  <p:clrMapOvr>
    <a:masterClrMapping/>
  </p:clrMapOvr>
  <p:transition spd="slow">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Picture Placeholder 6">
            <a:extLst>
              <a:ext uri="{FF2B5EF4-FFF2-40B4-BE49-F238E27FC236}">
                <a16:creationId xmlns:a16="http://schemas.microsoft.com/office/drawing/2014/main" id="{4FD09BB2-B9CB-8C4A-BEB6-9A9969A1FFDF}"/>
              </a:ext>
            </a:extLst>
          </p:cNvPr>
          <p:cNvSpPr>
            <a:spLocks noGrp="1"/>
          </p:cNvSpPr>
          <p:nvPr>
            <p:ph type="pic" sz="quarter" idx="11" hasCustomPrompt="1"/>
          </p:nvPr>
        </p:nvSpPr>
        <p:spPr>
          <a:xfrm>
            <a:off x="1030326" y="1468495"/>
            <a:ext cx="1663700" cy="743343"/>
          </a:xfrm>
          <a:prstGeom prst="rect">
            <a:avLst/>
          </a:prstGeom>
          <a:pattFill prst="divot">
            <a:fgClr>
              <a:schemeClr val="accent1"/>
            </a:fgClr>
            <a:bgClr>
              <a:schemeClr val="bg1"/>
            </a:bgClr>
          </a:pattFill>
          <a:ln w="19050">
            <a:noFill/>
          </a:ln>
        </p:spPr>
        <p:txBody>
          <a:bodyPr/>
          <a:lstStyle>
            <a:lvl1pPr marL="0" indent="0" algn="ctr">
              <a:spcBef>
                <a:spcPts val="800"/>
              </a:spcBef>
              <a:buNone/>
              <a:defRPr sz="1600">
                <a:solidFill>
                  <a:srgbClr val="FF2F92"/>
                </a:solidFill>
              </a:defRPr>
            </a:lvl1pPr>
          </a:lstStyle>
          <a:p>
            <a:r>
              <a:rPr lang="en-US"/>
              <a:t>Insert Picture or logo</a:t>
            </a:r>
          </a:p>
        </p:txBody>
      </p:sp>
      <p:sp>
        <p:nvSpPr>
          <p:cNvPr id="4" name="Picture Placeholder 6">
            <a:extLst>
              <a:ext uri="{FF2B5EF4-FFF2-40B4-BE49-F238E27FC236}">
                <a16:creationId xmlns:a16="http://schemas.microsoft.com/office/drawing/2014/main" id="{C4268F15-C0C1-854C-BE63-1BBA16CF8812}"/>
              </a:ext>
            </a:extLst>
          </p:cNvPr>
          <p:cNvSpPr>
            <a:spLocks noGrp="1"/>
          </p:cNvSpPr>
          <p:nvPr>
            <p:ph type="pic" sz="quarter" idx="12" hasCustomPrompt="1"/>
          </p:nvPr>
        </p:nvSpPr>
        <p:spPr>
          <a:xfrm>
            <a:off x="3147238" y="1468495"/>
            <a:ext cx="1663700" cy="743343"/>
          </a:xfrm>
          <a:prstGeom prst="rect">
            <a:avLst/>
          </a:prstGeom>
          <a:pattFill prst="divot">
            <a:fgClr>
              <a:schemeClr val="accent1"/>
            </a:fgClr>
            <a:bgClr>
              <a:schemeClr val="bg1"/>
            </a:bgClr>
          </a:pattFill>
          <a:ln w="19050">
            <a:noFill/>
          </a:ln>
        </p:spPr>
        <p:txBody>
          <a:bodyPr/>
          <a:lstStyle>
            <a:lvl1pPr marL="0" indent="0" algn="ctr">
              <a:spcBef>
                <a:spcPts val="800"/>
              </a:spcBef>
              <a:buNone/>
              <a:defRPr sz="1600">
                <a:solidFill>
                  <a:srgbClr val="FF2F92"/>
                </a:solidFill>
              </a:defRPr>
            </a:lvl1pPr>
          </a:lstStyle>
          <a:p>
            <a:r>
              <a:rPr lang="en-US"/>
              <a:t>Insert Picture or logo</a:t>
            </a:r>
          </a:p>
        </p:txBody>
      </p:sp>
      <p:sp>
        <p:nvSpPr>
          <p:cNvPr id="5" name="Picture Placeholder 6">
            <a:extLst>
              <a:ext uri="{FF2B5EF4-FFF2-40B4-BE49-F238E27FC236}">
                <a16:creationId xmlns:a16="http://schemas.microsoft.com/office/drawing/2014/main" id="{8A4B439F-2B17-6E49-AB44-EFD509776590}"/>
              </a:ext>
            </a:extLst>
          </p:cNvPr>
          <p:cNvSpPr>
            <a:spLocks noGrp="1"/>
          </p:cNvSpPr>
          <p:nvPr>
            <p:ph type="pic" sz="quarter" idx="13" hasCustomPrompt="1"/>
          </p:nvPr>
        </p:nvSpPr>
        <p:spPr>
          <a:xfrm>
            <a:off x="5264150" y="1468494"/>
            <a:ext cx="1663700" cy="743343"/>
          </a:xfrm>
          <a:prstGeom prst="rect">
            <a:avLst/>
          </a:prstGeom>
          <a:pattFill prst="divot">
            <a:fgClr>
              <a:schemeClr val="accent1"/>
            </a:fgClr>
            <a:bgClr>
              <a:schemeClr val="bg1"/>
            </a:bgClr>
          </a:pattFill>
          <a:ln w="19050">
            <a:noFill/>
          </a:ln>
        </p:spPr>
        <p:txBody>
          <a:bodyPr/>
          <a:lstStyle>
            <a:lvl1pPr marL="0" indent="0" algn="ctr">
              <a:spcBef>
                <a:spcPts val="800"/>
              </a:spcBef>
              <a:buNone/>
              <a:defRPr sz="1600">
                <a:solidFill>
                  <a:srgbClr val="FF2F92"/>
                </a:solidFill>
              </a:defRPr>
            </a:lvl1pPr>
          </a:lstStyle>
          <a:p>
            <a:r>
              <a:rPr lang="en-US"/>
              <a:t>Insert Picture or logo</a:t>
            </a:r>
          </a:p>
        </p:txBody>
      </p:sp>
      <p:sp>
        <p:nvSpPr>
          <p:cNvPr id="6" name="Picture Placeholder 6">
            <a:extLst>
              <a:ext uri="{FF2B5EF4-FFF2-40B4-BE49-F238E27FC236}">
                <a16:creationId xmlns:a16="http://schemas.microsoft.com/office/drawing/2014/main" id="{FEAE74DA-F95F-3842-BB5B-AEA3B4B2AD53}"/>
              </a:ext>
            </a:extLst>
          </p:cNvPr>
          <p:cNvSpPr>
            <a:spLocks noGrp="1"/>
          </p:cNvSpPr>
          <p:nvPr>
            <p:ph type="pic" sz="quarter" idx="14" hasCustomPrompt="1"/>
          </p:nvPr>
        </p:nvSpPr>
        <p:spPr>
          <a:xfrm>
            <a:off x="7381062" y="1468493"/>
            <a:ext cx="1663700" cy="743343"/>
          </a:xfrm>
          <a:prstGeom prst="rect">
            <a:avLst/>
          </a:prstGeom>
          <a:pattFill prst="divot">
            <a:fgClr>
              <a:schemeClr val="accent1"/>
            </a:fgClr>
            <a:bgClr>
              <a:schemeClr val="bg1"/>
            </a:bgClr>
          </a:pattFill>
          <a:ln w="19050">
            <a:noFill/>
          </a:ln>
        </p:spPr>
        <p:txBody>
          <a:bodyPr/>
          <a:lstStyle>
            <a:lvl1pPr marL="0" indent="0" algn="ctr">
              <a:spcBef>
                <a:spcPts val="800"/>
              </a:spcBef>
              <a:buNone/>
              <a:defRPr sz="1600">
                <a:solidFill>
                  <a:srgbClr val="FF2F92"/>
                </a:solidFill>
              </a:defRPr>
            </a:lvl1pPr>
          </a:lstStyle>
          <a:p>
            <a:r>
              <a:rPr lang="en-US"/>
              <a:t>Insert Picture or logo</a:t>
            </a:r>
          </a:p>
        </p:txBody>
      </p:sp>
      <p:sp>
        <p:nvSpPr>
          <p:cNvPr id="16" name="Picture Placeholder 6">
            <a:extLst>
              <a:ext uri="{FF2B5EF4-FFF2-40B4-BE49-F238E27FC236}">
                <a16:creationId xmlns:a16="http://schemas.microsoft.com/office/drawing/2014/main" id="{BB7C9A93-173C-0E4C-A3DF-12CD74420A9D}"/>
              </a:ext>
            </a:extLst>
          </p:cNvPr>
          <p:cNvSpPr>
            <a:spLocks noGrp="1"/>
          </p:cNvSpPr>
          <p:nvPr>
            <p:ph type="pic" sz="quarter" idx="15" hasCustomPrompt="1"/>
          </p:nvPr>
        </p:nvSpPr>
        <p:spPr>
          <a:xfrm>
            <a:off x="9497974" y="1468493"/>
            <a:ext cx="1663700" cy="743343"/>
          </a:xfrm>
          <a:prstGeom prst="rect">
            <a:avLst/>
          </a:prstGeom>
          <a:pattFill prst="divot">
            <a:fgClr>
              <a:schemeClr val="accent1"/>
            </a:fgClr>
            <a:bgClr>
              <a:schemeClr val="bg1"/>
            </a:bgClr>
          </a:pattFill>
          <a:ln w="19050">
            <a:noFill/>
          </a:ln>
        </p:spPr>
        <p:txBody>
          <a:bodyPr/>
          <a:lstStyle>
            <a:lvl1pPr marL="0" indent="0" algn="ctr">
              <a:spcBef>
                <a:spcPts val="800"/>
              </a:spcBef>
              <a:buNone/>
              <a:defRPr sz="1600">
                <a:solidFill>
                  <a:srgbClr val="FF2F92"/>
                </a:solidFill>
              </a:defRPr>
            </a:lvl1pPr>
          </a:lstStyle>
          <a:p>
            <a:r>
              <a:rPr lang="en-US"/>
              <a:t>Insert Picture or logo</a:t>
            </a:r>
          </a:p>
        </p:txBody>
      </p:sp>
      <p:sp>
        <p:nvSpPr>
          <p:cNvPr id="17" name="Picture Placeholder 6">
            <a:extLst>
              <a:ext uri="{FF2B5EF4-FFF2-40B4-BE49-F238E27FC236}">
                <a16:creationId xmlns:a16="http://schemas.microsoft.com/office/drawing/2014/main" id="{EE08337F-F0C2-114B-ABF2-0756BDF597F7}"/>
              </a:ext>
            </a:extLst>
          </p:cNvPr>
          <p:cNvSpPr>
            <a:spLocks noGrp="1"/>
          </p:cNvSpPr>
          <p:nvPr>
            <p:ph type="pic" sz="quarter" idx="16" hasCustomPrompt="1"/>
          </p:nvPr>
        </p:nvSpPr>
        <p:spPr>
          <a:xfrm>
            <a:off x="1030326" y="2707738"/>
            <a:ext cx="1663700" cy="743343"/>
          </a:xfrm>
          <a:prstGeom prst="rect">
            <a:avLst/>
          </a:prstGeom>
          <a:pattFill prst="divot">
            <a:fgClr>
              <a:schemeClr val="accent1"/>
            </a:fgClr>
            <a:bgClr>
              <a:schemeClr val="bg1"/>
            </a:bgClr>
          </a:pattFill>
          <a:ln w="19050">
            <a:noFill/>
          </a:ln>
        </p:spPr>
        <p:txBody>
          <a:bodyPr/>
          <a:lstStyle>
            <a:lvl1pPr marL="0" indent="0" algn="ctr">
              <a:spcBef>
                <a:spcPts val="800"/>
              </a:spcBef>
              <a:buNone/>
              <a:defRPr sz="1600">
                <a:solidFill>
                  <a:srgbClr val="FF2F92"/>
                </a:solidFill>
              </a:defRPr>
            </a:lvl1pPr>
          </a:lstStyle>
          <a:p>
            <a:r>
              <a:rPr lang="en-US"/>
              <a:t>Insert Picture or logo</a:t>
            </a:r>
          </a:p>
        </p:txBody>
      </p:sp>
      <p:sp>
        <p:nvSpPr>
          <p:cNvPr id="18" name="Picture Placeholder 6">
            <a:extLst>
              <a:ext uri="{FF2B5EF4-FFF2-40B4-BE49-F238E27FC236}">
                <a16:creationId xmlns:a16="http://schemas.microsoft.com/office/drawing/2014/main" id="{B9AD7544-94FB-9643-9751-BA7A00902E58}"/>
              </a:ext>
            </a:extLst>
          </p:cNvPr>
          <p:cNvSpPr>
            <a:spLocks noGrp="1"/>
          </p:cNvSpPr>
          <p:nvPr>
            <p:ph type="pic" sz="quarter" idx="17" hasCustomPrompt="1"/>
          </p:nvPr>
        </p:nvSpPr>
        <p:spPr>
          <a:xfrm>
            <a:off x="3147238" y="2707738"/>
            <a:ext cx="1663700" cy="743343"/>
          </a:xfrm>
          <a:prstGeom prst="rect">
            <a:avLst/>
          </a:prstGeom>
          <a:pattFill prst="divot">
            <a:fgClr>
              <a:schemeClr val="accent1"/>
            </a:fgClr>
            <a:bgClr>
              <a:schemeClr val="bg1"/>
            </a:bgClr>
          </a:pattFill>
          <a:ln w="19050">
            <a:noFill/>
          </a:ln>
        </p:spPr>
        <p:txBody>
          <a:bodyPr/>
          <a:lstStyle>
            <a:lvl1pPr marL="0" indent="0" algn="ctr">
              <a:spcBef>
                <a:spcPts val="800"/>
              </a:spcBef>
              <a:buNone/>
              <a:defRPr sz="1600">
                <a:solidFill>
                  <a:srgbClr val="FF2F92"/>
                </a:solidFill>
              </a:defRPr>
            </a:lvl1pPr>
          </a:lstStyle>
          <a:p>
            <a:r>
              <a:rPr lang="en-US"/>
              <a:t>Insert Picture or logo</a:t>
            </a:r>
          </a:p>
        </p:txBody>
      </p:sp>
      <p:sp>
        <p:nvSpPr>
          <p:cNvPr id="19" name="Picture Placeholder 6">
            <a:extLst>
              <a:ext uri="{FF2B5EF4-FFF2-40B4-BE49-F238E27FC236}">
                <a16:creationId xmlns:a16="http://schemas.microsoft.com/office/drawing/2014/main" id="{468E05D9-5344-8146-9C93-53AB3736F7EA}"/>
              </a:ext>
            </a:extLst>
          </p:cNvPr>
          <p:cNvSpPr>
            <a:spLocks noGrp="1"/>
          </p:cNvSpPr>
          <p:nvPr>
            <p:ph type="pic" sz="quarter" idx="18" hasCustomPrompt="1"/>
          </p:nvPr>
        </p:nvSpPr>
        <p:spPr>
          <a:xfrm>
            <a:off x="5264150" y="2707737"/>
            <a:ext cx="1663700" cy="743343"/>
          </a:xfrm>
          <a:prstGeom prst="rect">
            <a:avLst/>
          </a:prstGeom>
          <a:pattFill prst="divot">
            <a:fgClr>
              <a:schemeClr val="accent1"/>
            </a:fgClr>
            <a:bgClr>
              <a:schemeClr val="bg1"/>
            </a:bgClr>
          </a:pattFill>
          <a:ln w="19050">
            <a:noFill/>
          </a:ln>
        </p:spPr>
        <p:txBody>
          <a:bodyPr/>
          <a:lstStyle>
            <a:lvl1pPr marL="0" indent="0" algn="ctr">
              <a:spcBef>
                <a:spcPts val="800"/>
              </a:spcBef>
              <a:buNone/>
              <a:defRPr sz="1600">
                <a:solidFill>
                  <a:srgbClr val="FF2F92"/>
                </a:solidFill>
              </a:defRPr>
            </a:lvl1pPr>
          </a:lstStyle>
          <a:p>
            <a:r>
              <a:rPr lang="en-US"/>
              <a:t>Insert Picture or logo</a:t>
            </a:r>
          </a:p>
        </p:txBody>
      </p:sp>
      <p:sp>
        <p:nvSpPr>
          <p:cNvPr id="20" name="Picture Placeholder 6">
            <a:extLst>
              <a:ext uri="{FF2B5EF4-FFF2-40B4-BE49-F238E27FC236}">
                <a16:creationId xmlns:a16="http://schemas.microsoft.com/office/drawing/2014/main" id="{C0BB9878-6969-384C-BE14-F8684F9BBF35}"/>
              </a:ext>
            </a:extLst>
          </p:cNvPr>
          <p:cNvSpPr>
            <a:spLocks noGrp="1"/>
          </p:cNvSpPr>
          <p:nvPr>
            <p:ph type="pic" sz="quarter" idx="19" hasCustomPrompt="1"/>
          </p:nvPr>
        </p:nvSpPr>
        <p:spPr>
          <a:xfrm>
            <a:off x="7381062" y="2707735"/>
            <a:ext cx="1663700" cy="743343"/>
          </a:xfrm>
          <a:prstGeom prst="rect">
            <a:avLst/>
          </a:prstGeom>
          <a:pattFill prst="divot">
            <a:fgClr>
              <a:schemeClr val="accent1"/>
            </a:fgClr>
            <a:bgClr>
              <a:schemeClr val="bg1"/>
            </a:bgClr>
          </a:pattFill>
          <a:ln w="19050">
            <a:noFill/>
          </a:ln>
        </p:spPr>
        <p:txBody>
          <a:bodyPr/>
          <a:lstStyle>
            <a:lvl1pPr marL="0" indent="0" algn="ctr">
              <a:spcBef>
                <a:spcPts val="800"/>
              </a:spcBef>
              <a:buNone/>
              <a:defRPr sz="1600">
                <a:solidFill>
                  <a:srgbClr val="FF2F92"/>
                </a:solidFill>
              </a:defRPr>
            </a:lvl1pPr>
          </a:lstStyle>
          <a:p>
            <a:r>
              <a:rPr lang="en-US"/>
              <a:t>Insert Picture or logo</a:t>
            </a:r>
          </a:p>
        </p:txBody>
      </p:sp>
      <p:sp>
        <p:nvSpPr>
          <p:cNvPr id="21" name="Picture Placeholder 6">
            <a:extLst>
              <a:ext uri="{FF2B5EF4-FFF2-40B4-BE49-F238E27FC236}">
                <a16:creationId xmlns:a16="http://schemas.microsoft.com/office/drawing/2014/main" id="{24AD846A-4A3D-2C46-83FF-3C10AFF49D3E}"/>
              </a:ext>
            </a:extLst>
          </p:cNvPr>
          <p:cNvSpPr>
            <a:spLocks noGrp="1"/>
          </p:cNvSpPr>
          <p:nvPr>
            <p:ph type="pic" sz="quarter" idx="20" hasCustomPrompt="1"/>
          </p:nvPr>
        </p:nvSpPr>
        <p:spPr>
          <a:xfrm>
            <a:off x="9497974" y="2707735"/>
            <a:ext cx="1663700" cy="743343"/>
          </a:xfrm>
          <a:prstGeom prst="rect">
            <a:avLst/>
          </a:prstGeom>
          <a:pattFill prst="divot">
            <a:fgClr>
              <a:schemeClr val="accent1"/>
            </a:fgClr>
            <a:bgClr>
              <a:schemeClr val="bg1"/>
            </a:bgClr>
          </a:pattFill>
          <a:ln w="19050">
            <a:noFill/>
          </a:ln>
        </p:spPr>
        <p:txBody>
          <a:bodyPr/>
          <a:lstStyle>
            <a:lvl1pPr marL="0" indent="0" algn="ctr">
              <a:spcBef>
                <a:spcPts val="800"/>
              </a:spcBef>
              <a:buNone/>
              <a:defRPr sz="1600">
                <a:solidFill>
                  <a:srgbClr val="FF2F92"/>
                </a:solidFill>
              </a:defRPr>
            </a:lvl1pPr>
          </a:lstStyle>
          <a:p>
            <a:r>
              <a:rPr lang="en-US"/>
              <a:t>Insert Picture or logo</a:t>
            </a:r>
          </a:p>
        </p:txBody>
      </p:sp>
      <p:sp>
        <p:nvSpPr>
          <p:cNvPr id="22" name="Picture Placeholder 6">
            <a:extLst>
              <a:ext uri="{FF2B5EF4-FFF2-40B4-BE49-F238E27FC236}">
                <a16:creationId xmlns:a16="http://schemas.microsoft.com/office/drawing/2014/main" id="{48CD9B7C-CE3C-5A49-BDCF-02DEB05D80AD}"/>
              </a:ext>
            </a:extLst>
          </p:cNvPr>
          <p:cNvSpPr>
            <a:spLocks noGrp="1"/>
          </p:cNvSpPr>
          <p:nvPr>
            <p:ph type="pic" sz="quarter" idx="21" hasCustomPrompt="1"/>
          </p:nvPr>
        </p:nvSpPr>
        <p:spPr>
          <a:xfrm>
            <a:off x="1030326" y="3946981"/>
            <a:ext cx="1663700" cy="743343"/>
          </a:xfrm>
          <a:prstGeom prst="rect">
            <a:avLst/>
          </a:prstGeom>
          <a:pattFill prst="divot">
            <a:fgClr>
              <a:schemeClr val="accent1"/>
            </a:fgClr>
            <a:bgClr>
              <a:schemeClr val="bg1"/>
            </a:bgClr>
          </a:pattFill>
          <a:ln w="19050">
            <a:noFill/>
          </a:ln>
        </p:spPr>
        <p:txBody>
          <a:bodyPr/>
          <a:lstStyle>
            <a:lvl1pPr marL="0" indent="0" algn="ctr">
              <a:spcBef>
                <a:spcPts val="800"/>
              </a:spcBef>
              <a:buNone/>
              <a:defRPr sz="1600">
                <a:solidFill>
                  <a:srgbClr val="FF2F92"/>
                </a:solidFill>
              </a:defRPr>
            </a:lvl1pPr>
          </a:lstStyle>
          <a:p>
            <a:r>
              <a:rPr lang="en-US"/>
              <a:t>Insert Picture or logo</a:t>
            </a:r>
          </a:p>
        </p:txBody>
      </p:sp>
      <p:sp>
        <p:nvSpPr>
          <p:cNvPr id="23" name="Picture Placeholder 6">
            <a:extLst>
              <a:ext uri="{FF2B5EF4-FFF2-40B4-BE49-F238E27FC236}">
                <a16:creationId xmlns:a16="http://schemas.microsoft.com/office/drawing/2014/main" id="{FC21593F-DAE2-2847-9E33-81EAC93E8457}"/>
              </a:ext>
            </a:extLst>
          </p:cNvPr>
          <p:cNvSpPr>
            <a:spLocks noGrp="1"/>
          </p:cNvSpPr>
          <p:nvPr>
            <p:ph type="pic" sz="quarter" idx="22" hasCustomPrompt="1"/>
          </p:nvPr>
        </p:nvSpPr>
        <p:spPr>
          <a:xfrm>
            <a:off x="3147238" y="3946981"/>
            <a:ext cx="1663700" cy="743343"/>
          </a:xfrm>
          <a:prstGeom prst="rect">
            <a:avLst/>
          </a:prstGeom>
          <a:pattFill prst="divot">
            <a:fgClr>
              <a:schemeClr val="accent1"/>
            </a:fgClr>
            <a:bgClr>
              <a:schemeClr val="bg1"/>
            </a:bgClr>
          </a:pattFill>
          <a:ln w="19050">
            <a:noFill/>
          </a:ln>
        </p:spPr>
        <p:txBody>
          <a:bodyPr/>
          <a:lstStyle>
            <a:lvl1pPr marL="0" indent="0" algn="ctr">
              <a:spcBef>
                <a:spcPts val="800"/>
              </a:spcBef>
              <a:buNone/>
              <a:defRPr sz="1600">
                <a:solidFill>
                  <a:srgbClr val="FF2F92"/>
                </a:solidFill>
              </a:defRPr>
            </a:lvl1pPr>
          </a:lstStyle>
          <a:p>
            <a:r>
              <a:rPr lang="en-US"/>
              <a:t>Insert Picture or logo</a:t>
            </a:r>
          </a:p>
        </p:txBody>
      </p:sp>
      <p:sp>
        <p:nvSpPr>
          <p:cNvPr id="24" name="Picture Placeholder 6">
            <a:extLst>
              <a:ext uri="{FF2B5EF4-FFF2-40B4-BE49-F238E27FC236}">
                <a16:creationId xmlns:a16="http://schemas.microsoft.com/office/drawing/2014/main" id="{8DEDC903-37A0-9E47-B69C-107C9A9FB928}"/>
              </a:ext>
            </a:extLst>
          </p:cNvPr>
          <p:cNvSpPr>
            <a:spLocks noGrp="1"/>
          </p:cNvSpPr>
          <p:nvPr>
            <p:ph type="pic" sz="quarter" idx="23" hasCustomPrompt="1"/>
          </p:nvPr>
        </p:nvSpPr>
        <p:spPr>
          <a:xfrm>
            <a:off x="5264150" y="3946979"/>
            <a:ext cx="1663700" cy="743343"/>
          </a:xfrm>
          <a:prstGeom prst="rect">
            <a:avLst/>
          </a:prstGeom>
          <a:pattFill prst="divot">
            <a:fgClr>
              <a:schemeClr val="accent1"/>
            </a:fgClr>
            <a:bgClr>
              <a:schemeClr val="bg1"/>
            </a:bgClr>
          </a:pattFill>
          <a:ln w="19050">
            <a:noFill/>
          </a:ln>
        </p:spPr>
        <p:txBody>
          <a:bodyPr/>
          <a:lstStyle>
            <a:lvl1pPr marL="0" indent="0" algn="ctr">
              <a:spcBef>
                <a:spcPts val="800"/>
              </a:spcBef>
              <a:buNone/>
              <a:defRPr sz="1600">
                <a:solidFill>
                  <a:srgbClr val="FF2F92"/>
                </a:solidFill>
              </a:defRPr>
            </a:lvl1pPr>
          </a:lstStyle>
          <a:p>
            <a:r>
              <a:rPr lang="en-US"/>
              <a:t>Insert Picture or logo</a:t>
            </a:r>
          </a:p>
        </p:txBody>
      </p:sp>
      <p:sp>
        <p:nvSpPr>
          <p:cNvPr id="25" name="Picture Placeholder 6">
            <a:extLst>
              <a:ext uri="{FF2B5EF4-FFF2-40B4-BE49-F238E27FC236}">
                <a16:creationId xmlns:a16="http://schemas.microsoft.com/office/drawing/2014/main" id="{0295DA18-93CE-2B48-ABCA-A6078F999D5C}"/>
              </a:ext>
            </a:extLst>
          </p:cNvPr>
          <p:cNvSpPr>
            <a:spLocks noGrp="1"/>
          </p:cNvSpPr>
          <p:nvPr>
            <p:ph type="pic" sz="quarter" idx="24" hasCustomPrompt="1"/>
          </p:nvPr>
        </p:nvSpPr>
        <p:spPr>
          <a:xfrm>
            <a:off x="7381062" y="3946978"/>
            <a:ext cx="1663700" cy="743343"/>
          </a:xfrm>
          <a:prstGeom prst="rect">
            <a:avLst/>
          </a:prstGeom>
          <a:pattFill prst="divot">
            <a:fgClr>
              <a:schemeClr val="accent1"/>
            </a:fgClr>
            <a:bgClr>
              <a:schemeClr val="bg1"/>
            </a:bgClr>
          </a:pattFill>
          <a:ln w="19050">
            <a:noFill/>
          </a:ln>
        </p:spPr>
        <p:txBody>
          <a:bodyPr/>
          <a:lstStyle>
            <a:lvl1pPr marL="0" indent="0" algn="ctr">
              <a:spcBef>
                <a:spcPts val="800"/>
              </a:spcBef>
              <a:buNone/>
              <a:defRPr sz="1600">
                <a:solidFill>
                  <a:srgbClr val="FF2F92"/>
                </a:solidFill>
              </a:defRPr>
            </a:lvl1pPr>
          </a:lstStyle>
          <a:p>
            <a:r>
              <a:rPr lang="en-US"/>
              <a:t>Insert Picture or logo</a:t>
            </a:r>
          </a:p>
        </p:txBody>
      </p:sp>
      <p:sp>
        <p:nvSpPr>
          <p:cNvPr id="26" name="Picture Placeholder 6">
            <a:extLst>
              <a:ext uri="{FF2B5EF4-FFF2-40B4-BE49-F238E27FC236}">
                <a16:creationId xmlns:a16="http://schemas.microsoft.com/office/drawing/2014/main" id="{0686FFE1-A610-6945-BDC8-8B3B0DAACBB6}"/>
              </a:ext>
            </a:extLst>
          </p:cNvPr>
          <p:cNvSpPr>
            <a:spLocks noGrp="1"/>
          </p:cNvSpPr>
          <p:nvPr>
            <p:ph type="pic" sz="quarter" idx="25" hasCustomPrompt="1"/>
          </p:nvPr>
        </p:nvSpPr>
        <p:spPr>
          <a:xfrm>
            <a:off x="9497974" y="3946978"/>
            <a:ext cx="1663700" cy="743343"/>
          </a:xfrm>
          <a:prstGeom prst="rect">
            <a:avLst/>
          </a:prstGeom>
          <a:pattFill prst="divot">
            <a:fgClr>
              <a:schemeClr val="accent1"/>
            </a:fgClr>
            <a:bgClr>
              <a:schemeClr val="bg1"/>
            </a:bgClr>
          </a:pattFill>
          <a:ln w="19050">
            <a:noFill/>
          </a:ln>
        </p:spPr>
        <p:txBody>
          <a:bodyPr/>
          <a:lstStyle>
            <a:lvl1pPr marL="0" indent="0" algn="ctr">
              <a:spcBef>
                <a:spcPts val="800"/>
              </a:spcBef>
              <a:buNone/>
              <a:defRPr sz="1600">
                <a:solidFill>
                  <a:srgbClr val="FF2F92"/>
                </a:solidFill>
              </a:defRPr>
            </a:lvl1pPr>
          </a:lstStyle>
          <a:p>
            <a:r>
              <a:rPr lang="en-US"/>
              <a:t>Insert Picture or logo</a:t>
            </a:r>
          </a:p>
        </p:txBody>
      </p:sp>
      <p:sp>
        <p:nvSpPr>
          <p:cNvPr id="27" name="Picture Placeholder 6">
            <a:extLst>
              <a:ext uri="{FF2B5EF4-FFF2-40B4-BE49-F238E27FC236}">
                <a16:creationId xmlns:a16="http://schemas.microsoft.com/office/drawing/2014/main" id="{EE1D5A96-E8D8-0444-9531-D441127D7539}"/>
              </a:ext>
            </a:extLst>
          </p:cNvPr>
          <p:cNvSpPr>
            <a:spLocks noGrp="1"/>
          </p:cNvSpPr>
          <p:nvPr>
            <p:ph type="pic" sz="quarter" idx="26" hasCustomPrompt="1"/>
          </p:nvPr>
        </p:nvSpPr>
        <p:spPr>
          <a:xfrm>
            <a:off x="1030326" y="5186222"/>
            <a:ext cx="1663700" cy="743343"/>
          </a:xfrm>
          <a:prstGeom prst="rect">
            <a:avLst/>
          </a:prstGeom>
          <a:pattFill prst="divot">
            <a:fgClr>
              <a:schemeClr val="accent1"/>
            </a:fgClr>
            <a:bgClr>
              <a:schemeClr val="bg1"/>
            </a:bgClr>
          </a:pattFill>
          <a:ln w="19050">
            <a:noFill/>
          </a:ln>
        </p:spPr>
        <p:txBody>
          <a:bodyPr/>
          <a:lstStyle>
            <a:lvl1pPr marL="0" indent="0" algn="ctr">
              <a:spcBef>
                <a:spcPts val="800"/>
              </a:spcBef>
              <a:buNone/>
              <a:defRPr sz="1600">
                <a:solidFill>
                  <a:srgbClr val="FF2F92"/>
                </a:solidFill>
              </a:defRPr>
            </a:lvl1pPr>
          </a:lstStyle>
          <a:p>
            <a:r>
              <a:rPr lang="en-US"/>
              <a:t>Insert Picture or logo</a:t>
            </a:r>
          </a:p>
        </p:txBody>
      </p:sp>
      <p:sp>
        <p:nvSpPr>
          <p:cNvPr id="28" name="Picture Placeholder 6">
            <a:extLst>
              <a:ext uri="{FF2B5EF4-FFF2-40B4-BE49-F238E27FC236}">
                <a16:creationId xmlns:a16="http://schemas.microsoft.com/office/drawing/2014/main" id="{6E485A84-F58D-CB4F-B9B8-16C1F35CC204}"/>
              </a:ext>
            </a:extLst>
          </p:cNvPr>
          <p:cNvSpPr>
            <a:spLocks noGrp="1"/>
          </p:cNvSpPr>
          <p:nvPr>
            <p:ph type="pic" sz="quarter" idx="27" hasCustomPrompt="1"/>
          </p:nvPr>
        </p:nvSpPr>
        <p:spPr>
          <a:xfrm>
            <a:off x="3147238" y="5186222"/>
            <a:ext cx="1663700" cy="743343"/>
          </a:xfrm>
          <a:prstGeom prst="rect">
            <a:avLst/>
          </a:prstGeom>
          <a:pattFill prst="divot">
            <a:fgClr>
              <a:schemeClr val="accent1"/>
            </a:fgClr>
            <a:bgClr>
              <a:schemeClr val="bg1"/>
            </a:bgClr>
          </a:pattFill>
          <a:ln w="19050">
            <a:noFill/>
          </a:ln>
        </p:spPr>
        <p:txBody>
          <a:bodyPr/>
          <a:lstStyle>
            <a:lvl1pPr marL="0" indent="0" algn="ctr">
              <a:spcBef>
                <a:spcPts val="800"/>
              </a:spcBef>
              <a:buNone/>
              <a:defRPr sz="1600">
                <a:solidFill>
                  <a:srgbClr val="FF2F92"/>
                </a:solidFill>
              </a:defRPr>
            </a:lvl1pPr>
          </a:lstStyle>
          <a:p>
            <a:r>
              <a:rPr lang="en-US"/>
              <a:t>Insert Picture or logo</a:t>
            </a:r>
          </a:p>
        </p:txBody>
      </p:sp>
      <p:sp>
        <p:nvSpPr>
          <p:cNvPr id="29" name="Picture Placeholder 6">
            <a:extLst>
              <a:ext uri="{FF2B5EF4-FFF2-40B4-BE49-F238E27FC236}">
                <a16:creationId xmlns:a16="http://schemas.microsoft.com/office/drawing/2014/main" id="{AF044940-EC0B-8A48-AE3B-DBF869AA0BC1}"/>
              </a:ext>
            </a:extLst>
          </p:cNvPr>
          <p:cNvSpPr>
            <a:spLocks noGrp="1"/>
          </p:cNvSpPr>
          <p:nvPr>
            <p:ph type="pic" sz="quarter" idx="28" hasCustomPrompt="1"/>
          </p:nvPr>
        </p:nvSpPr>
        <p:spPr>
          <a:xfrm>
            <a:off x="5264150" y="5186221"/>
            <a:ext cx="1663700" cy="743343"/>
          </a:xfrm>
          <a:prstGeom prst="rect">
            <a:avLst/>
          </a:prstGeom>
          <a:pattFill prst="divot">
            <a:fgClr>
              <a:schemeClr val="accent1"/>
            </a:fgClr>
            <a:bgClr>
              <a:schemeClr val="bg1"/>
            </a:bgClr>
          </a:pattFill>
          <a:ln w="19050">
            <a:noFill/>
          </a:ln>
        </p:spPr>
        <p:txBody>
          <a:bodyPr/>
          <a:lstStyle>
            <a:lvl1pPr marL="0" indent="0" algn="ctr">
              <a:spcBef>
                <a:spcPts val="800"/>
              </a:spcBef>
              <a:buNone/>
              <a:defRPr sz="1600">
                <a:solidFill>
                  <a:srgbClr val="FF2F92"/>
                </a:solidFill>
              </a:defRPr>
            </a:lvl1pPr>
          </a:lstStyle>
          <a:p>
            <a:r>
              <a:rPr lang="en-US"/>
              <a:t>Insert Picture or logo</a:t>
            </a:r>
          </a:p>
        </p:txBody>
      </p:sp>
      <p:sp>
        <p:nvSpPr>
          <p:cNvPr id="30" name="Picture Placeholder 6">
            <a:extLst>
              <a:ext uri="{FF2B5EF4-FFF2-40B4-BE49-F238E27FC236}">
                <a16:creationId xmlns:a16="http://schemas.microsoft.com/office/drawing/2014/main" id="{48A88A3C-AE49-C540-AEED-C7F9210A3A98}"/>
              </a:ext>
            </a:extLst>
          </p:cNvPr>
          <p:cNvSpPr>
            <a:spLocks noGrp="1"/>
          </p:cNvSpPr>
          <p:nvPr>
            <p:ph type="pic" sz="quarter" idx="29" hasCustomPrompt="1"/>
          </p:nvPr>
        </p:nvSpPr>
        <p:spPr>
          <a:xfrm>
            <a:off x="7381062" y="5186219"/>
            <a:ext cx="1663700" cy="743343"/>
          </a:xfrm>
          <a:prstGeom prst="rect">
            <a:avLst/>
          </a:prstGeom>
          <a:pattFill prst="divot">
            <a:fgClr>
              <a:schemeClr val="accent1"/>
            </a:fgClr>
            <a:bgClr>
              <a:schemeClr val="bg1"/>
            </a:bgClr>
          </a:pattFill>
          <a:ln w="19050">
            <a:noFill/>
          </a:ln>
        </p:spPr>
        <p:txBody>
          <a:bodyPr/>
          <a:lstStyle>
            <a:lvl1pPr marL="0" indent="0" algn="ctr">
              <a:spcBef>
                <a:spcPts val="800"/>
              </a:spcBef>
              <a:buNone/>
              <a:defRPr sz="1600">
                <a:solidFill>
                  <a:srgbClr val="FF2F92"/>
                </a:solidFill>
              </a:defRPr>
            </a:lvl1pPr>
          </a:lstStyle>
          <a:p>
            <a:r>
              <a:rPr lang="en-US"/>
              <a:t>Insert Picture or logo</a:t>
            </a:r>
          </a:p>
        </p:txBody>
      </p:sp>
      <p:sp>
        <p:nvSpPr>
          <p:cNvPr id="31" name="Picture Placeholder 6">
            <a:extLst>
              <a:ext uri="{FF2B5EF4-FFF2-40B4-BE49-F238E27FC236}">
                <a16:creationId xmlns:a16="http://schemas.microsoft.com/office/drawing/2014/main" id="{1ECDB7E9-9C74-5C40-8DE6-5FC2F403478F}"/>
              </a:ext>
            </a:extLst>
          </p:cNvPr>
          <p:cNvSpPr>
            <a:spLocks noGrp="1"/>
          </p:cNvSpPr>
          <p:nvPr>
            <p:ph type="pic" sz="quarter" idx="30" hasCustomPrompt="1"/>
          </p:nvPr>
        </p:nvSpPr>
        <p:spPr>
          <a:xfrm>
            <a:off x="9497974" y="5186219"/>
            <a:ext cx="1663700" cy="743343"/>
          </a:xfrm>
          <a:prstGeom prst="rect">
            <a:avLst/>
          </a:prstGeom>
          <a:pattFill prst="divot">
            <a:fgClr>
              <a:schemeClr val="accent1"/>
            </a:fgClr>
            <a:bgClr>
              <a:schemeClr val="bg1"/>
            </a:bgClr>
          </a:pattFill>
          <a:ln w="19050">
            <a:noFill/>
          </a:ln>
        </p:spPr>
        <p:txBody>
          <a:bodyPr/>
          <a:lstStyle>
            <a:lvl1pPr marL="0" indent="0" algn="ctr">
              <a:spcBef>
                <a:spcPts val="800"/>
              </a:spcBef>
              <a:buNone/>
              <a:defRPr sz="1600">
                <a:solidFill>
                  <a:srgbClr val="FF2F92"/>
                </a:solidFill>
              </a:defRPr>
            </a:lvl1pPr>
          </a:lstStyle>
          <a:p>
            <a:r>
              <a:rPr lang="en-US"/>
              <a:t>Insert Picture or logo</a:t>
            </a:r>
          </a:p>
        </p:txBody>
      </p:sp>
      <p:sp>
        <p:nvSpPr>
          <p:cNvPr id="35" name="Text Placeholder 25">
            <a:extLst>
              <a:ext uri="{FF2B5EF4-FFF2-40B4-BE49-F238E27FC236}">
                <a16:creationId xmlns:a16="http://schemas.microsoft.com/office/drawing/2014/main" id="{35A5DE71-5950-8A49-98CF-F98156B76DA7}"/>
              </a:ext>
            </a:extLst>
          </p:cNvPr>
          <p:cNvSpPr>
            <a:spLocks noGrp="1"/>
          </p:cNvSpPr>
          <p:nvPr>
            <p:ph type="body" sz="quarter" idx="10" hasCustomPrompt="1"/>
          </p:nvPr>
        </p:nvSpPr>
        <p:spPr>
          <a:xfrm>
            <a:off x="409709" y="810890"/>
            <a:ext cx="11313617" cy="199113"/>
          </a:xfrm>
          <a:prstGeom prst="rect">
            <a:avLst/>
          </a:prstGeom>
        </p:spPr>
        <p:txBody>
          <a:bodyPr lIns="0" tIns="0" rIns="0" bIns="0"/>
          <a:lstStyle>
            <a:lvl1pPr>
              <a:buNone/>
              <a:defRPr sz="1867">
                <a:solidFill>
                  <a:schemeClr val="accent2"/>
                </a:solidFill>
              </a:defRPr>
            </a:lvl1pPr>
            <a:lvl2pPr>
              <a:buNone/>
              <a:defRPr sz="1600"/>
            </a:lvl2pPr>
            <a:lvl3pPr>
              <a:buNone/>
              <a:defRPr sz="1600"/>
            </a:lvl3pPr>
            <a:lvl4pPr>
              <a:buNone/>
              <a:defRPr sz="1600"/>
            </a:lvl4pPr>
            <a:lvl5pPr>
              <a:buNone/>
              <a:defRPr sz="1600"/>
            </a:lvl5pPr>
          </a:lstStyle>
          <a:p>
            <a:pPr lvl="0"/>
            <a:r>
              <a:rPr lang="en-US"/>
              <a:t>Click to Add Text</a:t>
            </a:r>
          </a:p>
        </p:txBody>
      </p:sp>
      <p:sp>
        <p:nvSpPr>
          <p:cNvPr id="36" name="Title 1">
            <a:extLst>
              <a:ext uri="{FF2B5EF4-FFF2-40B4-BE49-F238E27FC236}">
                <a16:creationId xmlns:a16="http://schemas.microsoft.com/office/drawing/2014/main" id="{5A2D623F-F058-9B4F-B115-CD9EC3115536}"/>
              </a:ext>
            </a:extLst>
          </p:cNvPr>
          <p:cNvSpPr>
            <a:spLocks noGrp="1"/>
          </p:cNvSpPr>
          <p:nvPr>
            <p:ph type="title" hasCustomPrompt="1"/>
          </p:nvPr>
        </p:nvSpPr>
        <p:spPr>
          <a:xfrm>
            <a:off x="409456" y="242235"/>
            <a:ext cx="11313617" cy="372197"/>
          </a:xfrm>
          <a:prstGeom prst="rect">
            <a:avLst/>
          </a:prstGeom>
        </p:spPr>
        <p:txBody>
          <a:bodyPr lIns="0" tIns="0" rIns="0" bIns="0"/>
          <a:lstStyle>
            <a:lvl1pPr>
              <a:defRPr sz="3733">
                <a:solidFill>
                  <a:schemeClr val="accent2"/>
                </a:solidFill>
                <a:latin typeface="+mj-lt"/>
              </a:defRPr>
            </a:lvl1pPr>
          </a:lstStyle>
          <a:p>
            <a:r>
              <a:rPr lang="en-US"/>
              <a:t>Click to Add Text / Image or Logo Layout</a:t>
            </a:r>
          </a:p>
        </p:txBody>
      </p:sp>
      <p:cxnSp>
        <p:nvCxnSpPr>
          <p:cNvPr id="37" name="Straight Connector 36">
            <a:extLst>
              <a:ext uri="{FF2B5EF4-FFF2-40B4-BE49-F238E27FC236}">
                <a16:creationId xmlns:a16="http://schemas.microsoft.com/office/drawing/2014/main" id="{70C6F9F2-8E11-DA49-8426-6851410C2F16}"/>
              </a:ext>
            </a:extLst>
          </p:cNvPr>
          <p:cNvCxnSpPr>
            <a:cxnSpLocks/>
          </p:cNvCxnSpPr>
          <p:nvPr userDrawn="1"/>
        </p:nvCxnSpPr>
        <p:spPr>
          <a:xfrm>
            <a:off x="-486635" y="482759"/>
            <a:ext cx="753624" cy="0"/>
          </a:xfrm>
          <a:prstGeom prst="line">
            <a:avLst/>
          </a:prstGeom>
          <a:ln w="28575" cap="rnd">
            <a:solidFill>
              <a:schemeClr val="accent2"/>
            </a:solidFill>
            <a:round/>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0379758"/>
      </p:ext>
    </p:extLst>
  </p:cSld>
  <p:clrMapOvr>
    <a:masterClrMapping/>
  </p:clrMapOvr>
  <p:transition spd="slow">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01CD0-2482-554E-B412-2A75C02A22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DC1C6B-9923-894A-8D48-D71E525BD0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31DFFC-01ED-E141-BB4B-C1DFA162EF29}"/>
              </a:ext>
            </a:extLst>
          </p:cNvPr>
          <p:cNvSpPr>
            <a:spLocks noGrp="1"/>
          </p:cNvSpPr>
          <p:nvPr>
            <p:ph type="dt" sz="half" idx="10"/>
          </p:nvPr>
        </p:nvSpPr>
        <p:spPr/>
        <p:txBody>
          <a:bodyPr/>
          <a:lstStyle/>
          <a:p>
            <a:fld id="{7D9005F4-0B5C-1F44-BFD1-1786D5EAC507}" type="datetimeFigureOut">
              <a:rPr lang="en-US" smtClean="0"/>
              <a:t>11/25/2022</a:t>
            </a:fld>
            <a:endParaRPr lang="en-US" dirty="0"/>
          </a:p>
        </p:txBody>
      </p:sp>
      <p:sp>
        <p:nvSpPr>
          <p:cNvPr id="5" name="Footer Placeholder 4">
            <a:extLst>
              <a:ext uri="{FF2B5EF4-FFF2-40B4-BE49-F238E27FC236}">
                <a16:creationId xmlns:a16="http://schemas.microsoft.com/office/drawing/2014/main" id="{F25DDCE0-F470-9049-B6A6-57500251932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BEBA805-A97B-E14B-9D29-5557842E82D7}"/>
              </a:ext>
            </a:extLst>
          </p:cNvPr>
          <p:cNvSpPr>
            <a:spLocks noGrp="1"/>
          </p:cNvSpPr>
          <p:nvPr>
            <p:ph type="sldNum" sz="quarter" idx="12"/>
          </p:nvPr>
        </p:nvSpPr>
        <p:spPr/>
        <p:txBody>
          <a:bodyPr/>
          <a:lstStyle/>
          <a:p>
            <a:fld id="{3C919253-485D-8842-9C8C-CAE6A2E4458A}" type="slidenum">
              <a:rPr lang="en-US" smtClean="0"/>
              <a:t>‹#›</a:t>
            </a:fld>
            <a:endParaRPr lang="en-US" dirty="0"/>
          </a:p>
        </p:txBody>
      </p:sp>
    </p:spTree>
    <p:extLst>
      <p:ext uri="{BB962C8B-B14F-4D97-AF65-F5344CB8AC3E}">
        <p14:creationId xmlns:p14="http://schemas.microsoft.com/office/powerpoint/2010/main" val="22311900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Solid Beige w/Header &amp; Footer">
    <p:spTree>
      <p:nvGrpSpPr>
        <p:cNvPr id="1" name=""/>
        <p:cNvGrpSpPr/>
        <p:nvPr/>
      </p:nvGrpSpPr>
      <p:grpSpPr>
        <a:xfrm>
          <a:off x="0" y="0"/>
          <a:ext cx="0" cy="0"/>
          <a:chOff x="0" y="0"/>
          <a:chExt cx="0" cy="0"/>
        </a:xfrm>
      </p:grpSpPr>
      <p:sp>
        <p:nvSpPr>
          <p:cNvPr id="2" name="Text Placeholder 25">
            <a:extLst>
              <a:ext uri="{FF2B5EF4-FFF2-40B4-BE49-F238E27FC236}">
                <a16:creationId xmlns:a16="http://schemas.microsoft.com/office/drawing/2014/main" id="{19DDB0EA-691B-E84C-8D8C-7DA7A96DE723}"/>
              </a:ext>
            </a:extLst>
          </p:cNvPr>
          <p:cNvSpPr>
            <a:spLocks noGrp="1"/>
          </p:cNvSpPr>
          <p:nvPr>
            <p:ph type="body" sz="quarter" idx="10" hasCustomPrompt="1"/>
          </p:nvPr>
        </p:nvSpPr>
        <p:spPr>
          <a:xfrm>
            <a:off x="409709" y="810890"/>
            <a:ext cx="11313617" cy="199113"/>
          </a:xfrm>
          <a:prstGeom prst="rect">
            <a:avLst/>
          </a:prstGeom>
        </p:spPr>
        <p:txBody>
          <a:bodyPr lIns="0" tIns="0" rIns="0" bIns="0"/>
          <a:lstStyle>
            <a:lvl1pPr>
              <a:buNone/>
              <a:defRPr sz="1867">
                <a:solidFill>
                  <a:schemeClr val="accent2"/>
                </a:solidFill>
              </a:defRPr>
            </a:lvl1pPr>
            <a:lvl2pPr>
              <a:buNone/>
              <a:defRPr sz="1600"/>
            </a:lvl2pPr>
            <a:lvl3pPr>
              <a:buNone/>
              <a:defRPr sz="1600"/>
            </a:lvl3pPr>
            <a:lvl4pPr>
              <a:buNone/>
              <a:defRPr sz="1600"/>
            </a:lvl4pPr>
            <a:lvl5pPr>
              <a:buNone/>
              <a:defRPr sz="1600"/>
            </a:lvl5pPr>
          </a:lstStyle>
          <a:p>
            <a:pPr lvl="0"/>
            <a:r>
              <a:rPr lang="en-US"/>
              <a:t>Click to Add Text</a:t>
            </a:r>
          </a:p>
        </p:txBody>
      </p:sp>
      <p:cxnSp>
        <p:nvCxnSpPr>
          <p:cNvPr id="3" name="Straight Connector 2">
            <a:extLst>
              <a:ext uri="{FF2B5EF4-FFF2-40B4-BE49-F238E27FC236}">
                <a16:creationId xmlns:a16="http://schemas.microsoft.com/office/drawing/2014/main" id="{4E20708C-6E0B-D942-AF11-1C30BB9296C6}"/>
              </a:ext>
            </a:extLst>
          </p:cNvPr>
          <p:cNvCxnSpPr>
            <a:cxnSpLocks/>
          </p:cNvCxnSpPr>
          <p:nvPr userDrawn="1"/>
        </p:nvCxnSpPr>
        <p:spPr>
          <a:xfrm>
            <a:off x="-486635" y="482759"/>
            <a:ext cx="753624" cy="0"/>
          </a:xfrm>
          <a:prstGeom prst="line">
            <a:avLst/>
          </a:prstGeom>
          <a:ln w="28575" cap="rnd">
            <a:solidFill>
              <a:schemeClr val="accent2"/>
            </a:solidFill>
            <a:round/>
            <a:tailEnd type="oval" w="med" len="med"/>
          </a:ln>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a16="http://schemas.microsoft.com/office/drawing/2014/main" id="{C723854F-0152-C745-88AD-790F91FFFC2E}"/>
              </a:ext>
            </a:extLst>
          </p:cNvPr>
          <p:cNvSpPr>
            <a:spLocks noGrp="1"/>
          </p:cNvSpPr>
          <p:nvPr>
            <p:ph type="title" hasCustomPrompt="1"/>
          </p:nvPr>
        </p:nvSpPr>
        <p:spPr>
          <a:xfrm>
            <a:off x="409708" y="255219"/>
            <a:ext cx="11313617" cy="372197"/>
          </a:xfrm>
          <a:prstGeom prst="rect">
            <a:avLst/>
          </a:prstGeom>
        </p:spPr>
        <p:txBody>
          <a:bodyPr lIns="0" tIns="0" rIns="0" bIns="0"/>
          <a:lstStyle>
            <a:lvl1pPr>
              <a:defRPr sz="3733">
                <a:solidFill>
                  <a:schemeClr val="accent2"/>
                </a:solidFill>
                <a:latin typeface="+mj-lt"/>
              </a:defRPr>
            </a:lvl1pPr>
          </a:lstStyle>
          <a:p>
            <a:r>
              <a:rPr lang="en-US"/>
              <a:t>Click to Add Text / Body Text Only (No Bullets) Layout</a:t>
            </a:r>
          </a:p>
        </p:txBody>
      </p:sp>
    </p:spTree>
    <p:extLst>
      <p:ext uri="{BB962C8B-B14F-4D97-AF65-F5344CB8AC3E}">
        <p14:creationId xmlns:p14="http://schemas.microsoft.com/office/powerpoint/2010/main" val="167625010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Blank White — Header / Footer Only">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046A36B-C4F2-C140-8277-77EEE3C7975E}"/>
              </a:ext>
            </a:extLst>
          </p:cNvPr>
          <p:cNvSpPr>
            <a:spLocks noGrp="1"/>
          </p:cNvSpPr>
          <p:nvPr>
            <p:ph type="title" hasCustomPrompt="1"/>
          </p:nvPr>
        </p:nvSpPr>
        <p:spPr>
          <a:xfrm>
            <a:off x="409710" y="241600"/>
            <a:ext cx="11313617" cy="372197"/>
          </a:xfrm>
          <a:prstGeom prst="rect">
            <a:avLst/>
          </a:prstGeom>
        </p:spPr>
        <p:txBody>
          <a:bodyPr lIns="0" tIns="0" rIns="0" bIns="0"/>
          <a:lstStyle>
            <a:lvl1pPr>
              <a:defRPr sz="3733">
                <a:solidFill>
                  <a:schemeClr val="accent2"/>
                </a:solidFill>
                <a:latin typeface="+mj-lt"/>
              </a:defRPr>
            </a:lvl1pPr>
          </a:lstStyle>
          <a:p>
            <a:r>
              <a:rPr lang="en-US" dirty="0"/>
              <a:t>Click to Add Text / Blank Layout</a:t>
            </a:r>
          </a:p>
        </p:txBody>
      </p:sp>
      <p:sp>
        <p:nvSpPr>
          <p:cNvPr id="9" name="Text Placeholder 25">
            <a:extLst>
              <a:ext uri="{FF2B5EF4-FFF2-40B4-BE49-F238E27FC236}">
                <a16:creationId xmlns:a16="http://schemas.microsoft.com/office/drawing/2014/main" id="{19D0AF8F-1110-8743-B15B-2742442C59F1}"/>
              </a:ext>
            </a:extLst>
          </p:cNvPr>
          <p:cNvSpPr>
            <a:spLocks noGrp="1"/>
          </p:cNvSpPr>
          <p:nvPr>
            <p:ph type="body" sz="quarter" idx="10" hasCustomPrompt="1"/>
          </p:nvPr>
        </p:nvSpPr>
        <p:spPr>
          <a:xfrm>
            <a:off x="409710" y="810891"/>
            <a:ext cx="11313617" cy="199113"/>
          </a:xfrm>
          <a:prstGeom prst="rect">
            <a:avLst/>
          </a:prstGeom>
        </p:spPr>
        <p:txBody>
          <a:bodyPr lIns="0" tIns="0" rIns="0" bIns="0"/>
          <a:lstStyle>
            <a:lvl1pPr>
              <a:buNone/>
              <a:defRPr sz="1867">
                <a:solidFill>
                  <a:schemeClr val="accent2"/>
                </a:solidFill>
              </a:defRPr>
            </a:lvl1pPr>
            <a:lvl2pPr>
              <a:buNone/>
              <a:defRPr sz="1600"/>
            </a:lvl2pPr>
            <a:lvl3pPr>
              <a:buNone/>
              <a:defRPr sz="1600"/>
            </a:lvl3pPr>
            <a:lvl4pPr>
              <a:buNone/>
              <a:defRPr sz="1600"/>
            </a:lvl4pPr>
            <a:lvl5pPr>
              <a:buNone/>
              <a:defRPr sz="1600"/>
            </a:lvl5pPr>
          </a:lstStyle>
          <a:p>
            <a:pPr lvl="0"/>
            <a:r>
              <a:rPr lang="en-US" dirty="0"/>
              <a:t>Click to Add Text</a:t>
            </a:r>
          </a:p>
        </p:txBody>
      </p:sp>
    </p:spTree>
    <p:extLst>
      <p:ext uri="{BB962C8B-B14F-4D97-AF65-F5344CB8AC3E}">
        <p14:creationId xmlns:p14="http://schemas.microsoft.com/office/powerpoint/2010/main" val="2530461874"/>
      </p:ext>
    </p:extLst>
  </p:cSld>
  <p:clrMapOvr>
    <a:masterClrMapping/>
  </p:clrMapOvr>
  <p:transition spd="slow">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Title / 1 Column Bulleted Lis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30DA7A-3A64-BB46-A9FE-DDF0853B56B2}"/>
              </a:ext>
            </a:extLst>
          </p:cNvPr>
          <p:cNvSpPr>
            <a:spLocks noGrp="1"/>
          </p:cNvSpPr>
          <p:nvPr>
            <p:ph idx="1"/>
          </p:nvPr>
        </p:nvSpPr>
        <p:spPr>
          <a:xfrm>
            <a:off x="409709" y="1301497"/>
            <a:ext cx="11313617" cy="4872364"/>
          </a:xfrm>
          <a:prstGeom prst="rect">
            <a:avLst/>
          </a:prstGeom>
        </p:spPr>
        <p:txBody>
          <a:bodyPr/>
          <a:lstStyle>
            <a:lvl1pPr marL="309026" indent="-309026">
              <a:buFontTx/>
              <a:buBlip>
                <a:blip r:embed="rId2">
                  <a:extLst>
                    <a:ext uri="{96DAC541-7B7A-43D3-8B79-37D633B846F1}">
                      <asvg:svgBlip xmlns:asvg="http://schemas.microsoft.com/office/drawing/2016/SVG/main" r:embed="rId3"/>
                    </a:ext>
                  </a:extLst>
                </a:blip>
              </a:buBlip>
              <a:tabLst/>
              <a:defRPr sz="2133">
                <a:solidFill>
                  <a:srgbClr val="3D65C9"/>
                </a:solidFill>
              </a:defRPr>
            </a:lvl1pPr>
            <a:lvl2pPr marL="685783" indent="-228594">
              <a:buFontTx/>
              <a:buBlip>
                <a:blip r:embed="rId2">
                  <a:extLst>
                    <a:ext uri="{96DAC541-7B7A-43D3-8B79-37D633B846F1}">
                      <asvg:svgBlip xmlns:asvg="http://schemas.microsoft.com/office/drawing/2016/SVG/main" r:embed="rId3"/>
                    </a:ext>
                  </a:extLst>
                </a:blip>
              </a:buBlip>
              <a:tabLst/>
              <a:defRPr sz="1867">
                <a:solidFill>
                  <a:schemeClr val="accent2"/>
                </a:solidFill>
              </a:defRPr>
            </a:lvl2pPr>
            <a:lvl3pPr marL="1147205" indent="-232828">
              <a:buFontTx/>
              <a:buBlip>
                <a:blip r:embed="rId2">
                  <a:extLst>
                    <a:ext uri="{96DAC541-7B7A-43D3-8B79-37D633B846F1}">
                      <asvg:svgBlip xmlns:asvg="http://schemas.microsoft.com/office/drawing/2016/SVG/main" r:embed="rId3"/>
                    </a:ext>
                  </a:extLst>
                </a:blip>
              </a:buBlip>
              <a:tabLst/>
              <a:defRPr sz="1600">
                <a:solidFill>
                  <a:schemeClr val="accent2"/>
                </a:solidFill>
              </a:defRPr>
            </a:lvl3pPr>
            <a:lvl4pPr marL="1602277" indent="-230712">
              <a:buFontTx/>
              <a:buBlip>
                <a:blip r:embed="rId2">
                  <a:extLst>
                    <a:ext uri="{96DAC541-7B7A-43D3-8B79-37D633B846F1}">
                      <asvg:svgBlip xmlns:asvg="http://schemas.microsoft.com/office/drawing/2016/SVG/main" r:embed="rId3"/>
                    </a:ext>
                  </a:extLst>
                </a:blip>
              </a:buBlip>
              <a:tabLst/>
              <a:defRPr sz="1333">
                <a:solidFill>
                  <a:schemeClr val="accent2"/>
                </a:solidFill>
              </a:defRPr>
            </a:lvl4pPr>
            <a:lvl5pPr marL="2061582" indent="-232828">
              <a:buFontTx/>
              <a:buBlip>
                <a:blip r:embed="rId2">
                  <a:extLst>
                    <a:ext uri="{96DAC541-7B7A-43D3-8B79-37D633B846F1}">
                      <asvg:svgBlip xmlns:asvg="http://schemas.microsoft.com/office/drawing/2016/SVG/main" r:embed="rId3"/>
                    </a:ext>
                  </a:extLst>
                </a:blip>
              </a:buBlip>
              <a:tabLst/>
              <a:defRPr sz="1333">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1">
            <a:extLst>
              <a:ext uri="{FF2B5EF4-FFF2-40B4-BE49-F238E27FC236}">
                <a16:creationId xmlns:a16="http://schemas.microsoft.com/office/drawing/2014/main" id="{58B75D94-C720-2544-B5F6-92B509B3934D}"/>
              </a:ext>
            </a:extLst>
          </p:cNvPr>
          <p:cNvSpPr>
            <a:spLocks noGrp="1"/>
          </p:cNvSpPr>
          <p:nvPr>
            <p:ph type="title" hasCustomPrompt="1"/>
          </p:nvPr>
        </p:nvSpPr>
        <p:spPr>
          <a:xfrm>
            <a:off x="409709" y="241600"/>
            <a:ext cx="11313617" cy="372197"/>
          </a:xfrm>
          <a:prstGeom prst="rect">
            <a:avLst/>
          </a:prstGeom>
        </p:spPr>
        <p:txBody>
          <a:bodyPr lIns="0" tIns="0" rIns="0" bIns="0"/>
          <a:lstStyle>
            <a:lvl1pPr>
              <a:defRPr sz="3733">
                <a:solidFill>
                  <a:schemeClr val="accent2"/>
                </a:solidFill>
                <a:latin typeface="+mj-lt"/>
              </a:defRPr>
            </a:lvl1pPr>
          </a:lstStyle>
          <a:p>
            <a:r>
              <a:rPr lang="en-US"/>
              <a:t>Click to Add Text / 1 Column Bulleted List Layout</a:t>
            </a:r>
          </a:p>
        </p:txBody>
      </p:sp>
      <p:sp>
        <p:nvSpPr>
          <p:cNvPr id="7" name="Text Placeholder 25">
            <a:extLst>
              <a:ext uri="{FF2B5EF4-FFF2-40B4-BE49-F238E27FC236}">
                <a16:creationId xmlns:a16="http://schemas.microsoft.com/office/drawing/2014/main" id="{FD3D8F70-D1F2-A745-A5E2-69706664A088}"/>
              </a:ext>
            </a:extLst>
          </p:cNvPr>
          <p:cNvSpPr>
            <a:spLocks noGrp="1"/>
          </p:cNvSpPr>
          <p:nvPr>
            <p:ph type="body" sz="quarter" idx="10" hasCustomPrompt="1"/>
          </p:nvPr>
        </p:nvSpPr>
        <p:spPr>
          <a:xfrm>
            <a:off x="409709" y="810890"/>
            <a:ext cx="11313617" cy="199113"/>
          </a:xfrm>
          <a:prstGeom prst="rect">
            <a:avLst/>
          </a:prstGeom>
        </p:spPr>
        <p:txBody>
          <a:bodyPr lIns="0" tIns="0" rIns="0" bIns="0"/>
          <a:lstStyle>
            <a:lvl1pPr>
              <a:buNone/>
              <a:defRPr sz="1867">
                <a:solidFill>
                  <a:schemeClr val="accent2"/>
                </a:solidFill>
              </a:defRPr>
            </a:lvl1pPr>
            <a:lvl2pPr>
              <a:buNone/>
              <a:defRPr sz="1600"/>
            </a:lvl2pPr>
            <a:lvl3pPr>
              <a:buNone/>
              <a:defRPr sz="1600"/>
            </a:lvl3pPr>
            <a:lvl4pPr>
              <a:buNone/>
              <a:defRPr sz="1600"/>
            </a:lvl4pPr>
            <a:lvl5pPr>
              <a:buNone/>
              <a:defRPr sz="1600"/>
            </a:lvl5pPr>
          </a:lstStyle>
          <a:p>
            <a:pPr lvl="0"/>
            <a:r>
              <a:rPr lang="en-US"/>
              <a:t>Click to Add Text</a:t>
            </a:r>
          </a:p>
        </p:txBody>
      </p:sp>
      <p:cxnSp>
        <p:nvCxnSpPr>
          <p:cNvPr id="9" name="Straight Connector 8">
            <a:extLst>
              <a:ext uri="{FF2B5EF4-FFF2-40B4-BE49-F238E27FC236}">
                <a16:creationId xmlns:a16="http://schemas.microsoft.com/office/drawing/2014/main" id="{EABE0B77-016D-694B-B764-4328E19C5192}"/>
              </a:ext>
            </a:extLst>
          </p:cNvPr>
          <p:cNvCxnSpPr>
            <a:cxnSpLocks/>
          </p:cNvCxnSpPr>
          <p:nvPr userDrawn="1"/>
        </p:nvCxnSpPr>
        <p:spPr>
          <a:xfrm>
            <a:off x="-486635" y="482759"/>
            <a:ext cx="753624" cy="0"/>
          </a:xfrm>
          <a:prstGeom prst="line">
            <a:avLst/>
          </a:prstGeom>
          <a:ln w="28575" cap="rnd">
            <a:solidFill>
              <a:schemeClr val="accent2"/>
            </a:solidFill>
            <a:round/>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811059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p:tgtEl>
                                          <p:spTgt spid="9"/>
                                        </p:tgtEl>
                                        <p:attrNameLst>
                                          <p:attrName>ppt_x</p:attrName>
                                        </p:attrNameLst>
                                      </p:cBhvr>
                                      <p:tavLst>
                                        <p:tav tm="0">
                                          <p:val>
                                            <p:strVal val="#ppt_x-#ppt_w*1.125000"/>
                                          </p:val>
                                        </p:tav>
                                        <p:tav tm="100000">
                                          <p:val>
                                            <p:strVal val="#ppt_x"/>
                                          </p:val>
                                        </p:tav>
                                      </p:tavLst>
                                    </p:anim>
                                    <p:animEffect transition="in" filter="wipe(right)">
                                      <p:cBhvr>
                                        <p:cTn id="8"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os="540">
          <p15:clr>
            <a:srgbClr val="FBAE40"/>
          </p15:clr>
        </p15:guide>
        <p15:guide id="4" orient="horz" pos="132">
          <p15:clr>
            <a:srgbClr val="FBAE40"/>
          </p15:clr>
        </p15:guide>
        <p15:guide id="5" orient="horz" pos="348">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64501-47B7-47E5-9485-6F34D0FE2D5A}"/>
              </a:ext>
            </a:extLst>
          </p:cNvPr>
          <p:cNvSpPr>
            <a:spLocks noGrp="1"/>
          </p:cNvSpPr>
          <p:nvPr>
            <p:ph type="title" hasCustomPrompt="1"/>
          </p:nvPr>
        </p:nvSpPr>
        <p:spPr/>
        <p:txBody>
          <a:bodyPr/>
          <a:lstStyle>
            <a:lvl1pPr>
              <a:defRPr/>
            </a:lvl1pPr>
          </a:lstStyle>
          <a:p>
            <a:r>
              <a:rPr lang="en-US" dirty="0"/>
              <a:t>Title and one column text</a:t>
            </a:r>
          </a:p>
        </p:txBody>
      </p:sp>
      <p:sp>
        <p:nvSpPr>
          <p:cNvPr id="3" name="Content Placeholder 2">
            <a:extLst>
              <a:ext uri="{FF2B5EF4-FFF2-40B4-BE49-F238E27FC236}">
                <a16:creationId xmlns:a16="http://schemas.microsoft.com/office/drawing/2014/main" id="{78972636-CB01-4648-8D0D-95E01CDF6BC2}"/>
              </a:ext>
            </a:extLst>
          </p:cNvPr>
          <p:cNvSpPr>
            <a:spLocks noGrp="1"/>
          </p:cNvSpPr>
          <p:nvPr>
            <p:ph idx="1"/>
          </p:nvPr>
        </p:nvSpPr>
        <p:spPr>
          <a:xfrm>
            <a:off x="381000" y="1524000"/>
            <a:ext cx="11430000" cy="46482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7">
            <a:extLst>
              <a:ext uri="{FF2B5EF4-FFF2-40B4-BE49-F238E27FC236}">
                <a16:creationId xmlns:a16="http://schemas.microsoft.com/office/drawing/2014/main" id="{AF8D3B9D-E454-4333-942B-85C96AA2E9CF}"/>
              </a:ext>
            </a:extLst>
          </p:cNvPr>
          <p:cNvSpPr>
            <a:spLocks noGrp="1"/>
          </p:cNvSpPr>
          <p:nvPr>
            <p:ph type="sldNum" sz="quarter" idx="11"/>
          </p:nvPr>
        </p:nvSpPr>
        <p:spPr>
          <a:xfrm>
            <a:off x="11760200" y="6286500"/>
            <a:ext cx="431800" cy="381000"/>
          </a:xfrm>
          <a:prstGeom prst="rect">
            <a:avLst/>
          </a:prstGeom>
        </p:spPr>
        <p:txBody>
          <a:bodyPr anchor="b"/>
          <a:lstStyle/>
          <a:p>
            <a:fld id="{B86CEE44-6F89-45AC-812A-88D538657E02}" type="slidenum">
              <a:rPr lang="en-US" smtClean="0"/>
              <a:pPr/>
              <a:t>‹#›</a:t>
            </a:fld>
            <a:endParaRPr lang="en-US" dirty="0"/>
          </a:p>
        </p:txBody>
      </p:sp>
      <p:sp>
        <p:nvSpPr>
          <p:cNvPr id="9" name="Text Placeholder 4">
            <a:extLst>
              <a:ext uri="{FF2B5EF4-FFF2-40B4-BE49-F238E27FC236}">
                <a16:creationId xmlns:a16="http://schemas.microsoft.com/office/drawing/2014/main" id="{D5CC7998-C857-4EB2-B346-8C0DAE7C872B}"/>
              </a:ext>
            </a:extLst>
          </p:cNvPr>
          <p:cNvSpPr>
            <a:spLocks noGrp="1"/>
          </p:cNvSpPr>
          <p:nvPr>
            <p:ph type="body" sz="quarter" idx="12" hasCustomPrompt="1"/>
          </p:nvPr>
        </p:nvSpPr>
        <p:spPr>
          <a:xfrm>
            <a:off x="1498600" y="6286500"/>
            <a:ext cx="10141857" cy="381000"/>
          </a:xfrm>
        </p:spPr>
        <p:txBody>
          <a:bodyPr anchor="b">
            <a:normAutofit/>
          </a:bodyPr>
          <a:lstStyle>
            <a:lvl1pPr>
              <a:buNone/>
              <a:defRPr lang="en-US" sz="900" kern="1200" dirty="0">
                <a:solidFill>
                  <a:schemeClr val="bg2"/>
                </a:solidFill>
                <a:latin typeface="+mn-lt"/>
                <a:ea typeface="+mn-ea"/>
                <a:cs typeface="+mn-cs"/>
              </a:defRPr>
            </a:lvl1pPr>
            <a:lvl2pPr>
              <a:buNone/>
              <a:defRPr sz="800"/>
            </a:lvl2pPr>
            <a:lvl3pPr>
              <a:buNone/>
              <a:defRPr sz="800"/>
            </a:lvl3pPr>
            <a:lvl4pPr>
              <a:buNone/>
              <a:defRPr sz="800"/>
            </a:lvl4pPr>
            <a:lvl5pPr>
              <a:buNone/>
              <a:defRPr sz="800"/>
            </a:lvl5pPr>
          </a:lstStyle>
          <a:p>
            <a:pPr lvl="0"/>
            <a:r>
              <a:rPr lang="en-US" dirty="0"/>
              <a:t>Source:</a:t>
            </a:r>
          </a:p>
        </p:txBody>
      </p:sp>
    </p:spTree>
    <p:extLst>
      <p:ext uri="{BB962C8B-B14F-4D97-AF65-F5344CB8AC3E}">
        <p14:creationId xmlns:p14="http://schemas.microsoft.com/office/powerpoint/2010/main" val="392879246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Presenter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BB706B5-33EA-D14F-8A0D-33FDEF9051E5}"/>
              </a:ext>
            </a:extLst>
          </p:cNvPr>
          <p:cNvSpPr>
            <a:spLocks noGrp="1"/>
          </p:cNvSpPr>
          <p:nvPr>
            <p:ph type="pic" sz="quarter" idx="11" hasCustomPrompt="1"/>
          </p:nvPr>
        </p:nvSpPr>
        <p:spPr>
          <a:xfrm>
            <a:off x="1034583" y="1301497"/>
            <a:ext cx="1663700" cy="1663700"/>
          </a:xfrm>
          <a:prstGeom prst="ellipse">
            <a:avLst/>
          </a:prstGeom>
          <a:pattFill prst="divot">
            <a:fgClr>
              <a:schemeClr val="accent1"/>
            </a:fgClr>
            <a:bgClr>
              <a:schemeClr val="bg1"/>
            </a:bgClr>
          </a:pattFill>
          <a:ln w="19050">
            <a:solidFill>
              <a:srgbClr val="008080"/>
            </a:solidFill>
          </a:ln>
        </p:spPr>
        <p:txBody>
          <a:bodyPr/>
          <a:lstStyle>
            <a:lvl1pPr marL="0" indent="0" algn="ctr">
              <a:spcBef>
                <a:spcPts val="800"/>
              </a:spcBef>
              <a:buNone/>
              <a:defRPr sz="1600">
                <a:solidFill>
                  <a:srgbClr val="FF2F92"/>
                </a:solidFill>
              </a:defRPr>
            </a:lvl1pPr>
          </a:lstStyle>
          <a:p>
            <a:r>
              <a:rPr lang="en-US"/>
              <a:t>Insert Picture</a:t>
            </a:r>
          </a:p>
        </p:txBody>
      </p:sp>
      <p:sp>
        <p:nvSpPr>
          <p:cNvPr id="9" name="Picture Placeholder 6">
            <a:extLst>
              <a:ext uri="{FF2B5EF4-FFF2-40B4-BE49-F238E27FC236}">
                <a16:creationId xmlns:a16="http://schemas.microsoft.com/office/drawing/2014/main" id="{81F528AD-F709-C64A-A548-675F1471ADA5}"/>
              </a:ext>
            </a:extLst>
          </p:cNvPr>
          <p:cNvSpPr>
            <a:spLocks noGrp="1"/>
          </p:cNvSpPr>
          <p:nvPr>
            <p:ph type="pic" sz="quarter" idx="12" hasCustomPrompt="1"/>
          </p:nvPr>
        </p:nvSpPr>
        <p:spPr>
          <a:xfrm>
            <a:off x="3901350" y="1301497"/>
            <a:ext cx="1663700" cy="1663700"/>
          </a:xfrm>
          <a:prstGeom prst="ellipse">
            <a:avLst/>
          </a:prstGeom>
          <a:pattFill prst="divot">
            <a:fgClr>
              <a:schemeClr val="accent1"/>
            </a:fgClr>
            <a:bgClr>
              <a:schemeClr val="bg1"/>
            </a:bgClr>
          </a:pattFill>
          <a:ln w="19050">
            <a:solidFill>
              <a:srgbClr val="008080"/>
            </a:solidFill>
          </a:ln>
        </p:spPr>
        <p:txBody>
          <a:bodyPr/>
          <a:lstStyle>
            <a:lvl1pPr marL="0" indent="0" algn="ctr">
              <a:spcBef>
                <a:spcPts val="800"/>
              </a:spcBef>
              <a:buNone/>
              <a:defRPr sz="1600">
                <a:solidFill>
                  <a:srgbClr val="FF2F92"/>
                </a:solidFill>
              </a:defRPr>
            </a:lvl1pPr>
          </a:lstStyle>
          <a:p>
            <a:r>
              <a:rPr lang="en-US"/>
              <a:t>Insert Picture</a:t>
            </a:r>
          </a:p>
        </p:txBody>
      </p:sp>
      <p:sp>
        <p:nvSpPr>
          <p:cNvPr id="10" name="Picture Placeholder 6">
            <a:extLst>
              <a:ext uri="{FF2B5EF4-FFF2-40B4-BE49-F238E27FC236}">
                <a16:creationId xmlns:a16="http://schemas.microsoft.com/office/drawing/2014/main" id="{568D6196-2B1D-5D4C-A84F-94145F644977}"/>
              </a:ext>
            </a:extLst>
          </p:cNvPr>
          <p:cNvSpPr>
            <a:spLocks noGrp="1"/>
          </p:cNvSpPr>
          <p:nvPr>
            <p:ph type="pic" sz="quarter" idx="13" hasCustomPrompt="1"/>
          </p:nvPr>
        </p:nvSpPr>
        <p:spPr>
          <a:xfrm>
            <a:off x="6883447" y="1301497"/>
            <a:ext cx="1663700" cy="1663700"/>
          </a:xfrm>
          <a:prstGeom prst="ellipse">
            <a:avLst/>
          </a:prstGeom>
          <a:pattFill prst="divot">
            <a:fgClr>
              <a:schemeClr val="accent1"/>
            </a:fgClr>
            <a:bgClr>
              <a:schemeClr val="bg1"/>
            </a:bgClr>
          </a:pattFill>
          <a:ln w="19050">
            <a:solidFill>
              <a:srgbClr val="008080"/>
            </a:solidFill>
          </a:ln>
        </p:spPr>
        <p:txBody>
          <a:bodyPr/>
          <a:lstStyle>
            <a:lvl1pPr marL="0" indent="0" algn="ctr">
              <a:spcBef>
                <a:spcPts val="800"/>
              </a:spcBef>
              <a:buNone/>
              <a:defRPr sz="1600">
                <a:solidFill>
                  <a:srgbClr val="FF2F92"/>
                </a:solidFill>
              </a:defRPr>
            </a:lvl1pPr>
          </a:lstStyle>
          <a:p>
            <a:r>
              <a:rPr lang="en-US"/>
              <a:t>Insert Picture</a:t>
            </a:r>
          </a:p>
        </p:txBody>
      </p:sp>
      <p:sp>
        <p:nvSpPr>
          <p:cNvPr id="11" name="Picture Placeholder 6">
            <a:extLst>
              <a:ext uri="{FF2B5EF4-FFF2-40B4-BE49-F238E27FC236}">
                <a16:creationId xmlns:a16="http://schemas.microsoft.com/office/drawing/2014/main" id="{41818902-8F41-5D43-9FA4-E80DD013AE51}"/>
              </a:ext>
            </a:extLst>
          </p:cNvPr>
          <p:cNvSpPr>
            <a:spLocks noGrp="1"/>
          </p:cNvSpPr>
          <p:nvPr>
            <p:ph type="pic" sz="quarter" idx="14" hasCustomPrompt="1"/>
          </p:nvPr>
        </p:nvSpPr>
        <p:spPr>
          <a:xfrm>
            <a:off x="9791403" y="1301497"/>
            <a:ext cx="1663700" cy="1663700"/>
          </a:xfrm>
          <a:prstGeom prst="ellipse">
            <a:avLst/>
          </a:prstGeom>
          <a:pattFill prst="divot">
            <a:fgClr>
              <a:schemeClr val="accent1"/>
            </a:fgClr>
            <a:bgClr>
              <a:schemeClr val="bg1"/>
            </a:bgClr>
          </a:pattFill>
          <a:ln w="19050">
            <a:solidFill>
              <a:srgbClr val="008080"/>
            </a:solidFill>
          </a:ln>
        </p:spPr>
        <p:txBody>
          <a:bodyPr/>
          <a:lstStyle>
            <a:lvl1pPr marL="0" indent="0" algn="ctr">
              <a:spcBef>
                <a:spcPts val="800"/>
              </a:spcBef>
              <a:buNone/>
              <a:defRPr sz="1600">
                <a:solidFill>
                  <a:srgbClr val="FF2F92"/>
                </a:solidFill>
              </a:defRPr>
            </a:lvl1pPr>
          </a:lstStyle>
          <a:p>
            <a:r>
              <a:rPr lang="en-US"/>
              <a:t>Insert Picture</a:t>
            </a:r>
          </a:p>
        </p:txBody>
      </p:sp>
      <p:sp>
        <p:nvSpPr>
          <p:cNvPr id="27" name="Text Placeholder 7">
            <a:extLst>
              <a:ext uri="{FF2B5EF4-FFF2-40B4-BE49-F238E27FC236}">
                <a16:creationId xmlns:a16="http://schemas.microsoft.com/office/drawing/2014/main" id="{A03030FF-D41F-5E45-9CC2-ECFDCD221908}"/>
              </a:ext>
            </a:extLst>
          </p:cNvPr>
          <p:cNvSpPr>
            <a:spLocks noGrp="1"/>
          </p:cNvSpPr>
          <p:nvPr>
            <p:ph type="body" sz="quarter" idx="15" hasCustomPrompt="1"/>
          </p:nvPr>
        </p:nvSpPr>
        <p:spPr>
          <a:xfrm>
            <a:off x="820151" y="3164309"/>
            <a:ext cx="2092563" cy="615888"/>
          </a:xfrm>
          <a:prstGeom prst="rect">
            <a:avLst/>
          </a:prstGeom>
        </p:spPr>
        <p:txBody>
          <a:bodyPr/>
          <a:lstStyle>
            <a:lvl1pPr algn="ctr">
              <a:buNone/>
              <a:defRPr sz="1867">
                <a:solidFill>
                  <a:schemeClr val="accent2"/>
                </a:solidFill>
              </a:defRPr>
            </a:lvl1pPr>
          </a:lstStyle>
          <a:p>
            <a:r>
              <a:rPr lang="en-US"/>
              <a:t>First Last</a:t>
            </a:r>
          </a:p>
          <a:p>
            <a:r>
              <a:rPr lang="en-US" sz="1600"/>
              <a:t>Title</a:t>
            </a:r>
          </a:p>
        </p:txBody>
      </p:sp>
      <p:sp>
        <p:nvSpPr>
          <p:cNvPr id="28" name="Text Placeholder 8">
            <a:extLst>
              <a:ext uri="{FF2B5EF4-FFF2-40B4-BE49-F238E27FC236}">
                <a16:creationId xmlns:a16="http://schemas.microsoft.com/office/drawing/2014/main" id="{F4C1B0DA-C201-094F-B4CF-FE72491AA12C}"/>
              </a:ext>
            </a:extLst>
          </p:cNvPr>
          <p:cNvSpPr>
            <a:spLocks noGrp="1"/>
          </p:cNvSpPr>
          <p:nvPr>
            <p:ph type="body" sz="quarter" idx="16" hasCustomPrompt="1"/>
          </p:nvPr>
        </p:nvSpPr>
        <p:spPr>
          <a:xfrm>
            <a:off x="963675" y="3979311"/>
            <a:ext cx="1805516" cy="1558556"/>
          </a:xfrm>
          <a:prstGeom prst="rect">
            <a:avLst/>
          </a:prstGeom>
        </p:spPr>
        <p:txBody>
          <a:bodyPr/>
          <a:lstStyle>
            <a:lvl1pPr marL="6351" indent="-6351" algn="ctr">
              <a:buNone/>
              <a:tabLst/>
              <a:defRPr sz="1333">
                <a:solidFill>
                  <a:schemeClr val="accent2"/>
                </a:solidFill>
              </a:defRPr>
            </a:lvl1pPr>
          </a:lstStyle>
          <a:p>
            <a:r>
              <a:rPr lang="en-US"/>
              <a:t>Brief description of role, if needed.</a:t>
            </a:r>
          </a:p>
        </p:txBody>
      </p:sp>
      <p:sp>
        <p:nvSpPr>
          <p:cNvPr id="29" name="Text Placeholder 7">
            <a:extLst>
              <a:ext uri="{FF2B5EF4-FFF2-40B4-BE49-F238E27FC236}">
                <a16:creationId xmlns:a16="http://schemas.microsoft.com/office/drawing/2014/main" id="{CE476FE2-73A0-3D49-AA9B-C7E55BEE4492}"/>
              </a:ext>
            </a:extLst>
          </p:cNvPr>
          <p:cNvSpPr>
            <a:spLocks noGrp="1"/>
          </p:cNvSpPr>
          <p:nvPr>
            <p:ph type="body" sz="quarter" idx="17" hasCustomPrompt="1"/>
          </p:nvPr>
        </p:nvSpPr>
        <p:spPr>
          <a:xfrm>
            <a:off x="3686917" y="3164309"/>
            <a:ext cx="2092563" cy="615888"/>
          </a:xfrm>
          <a:prstGeom prst="rect">
            <a:avLst/>
          </a:prstGeom>
        </p:spPr>
        <p:txBody>
          <a:bodyPr/>
          <a:lstStyle>
            <a:lvl1pPr algn="ctr">
              <a:buNone/>
              <a:defRPr sz="1867">
                <a:solidFill>
                  <a:schemeClr val="accent2"/>
                </a:solidFill>
              </a:defRPr>
            </a:lvl1pPr>
          </a:lstStyle>
          <a:p>
            <a:r>
              <a:rPr lang="en-US"/>
              <a:t>First Last</a:t>
            </a:r>
          </a:p>
          <a:p>
            <a:r>
              <a:rPr lang="en-US" sz="1600"/>
              <a:t>Title</a:t>
            </a:r>
          </a:p>
        </p:txBody>
      </p:sp>
      <p:sp>
        <p:nvSpPr>
          <p:cNvPr id="30" name="Text Placeholder 8">
            <a:extLst>
              <a:ext uri="{FF2B5EF4-FFF2-40B4-BE49-F238E27FC236}">
                <a16:creationId xmlns:a16="http://schemas.microsoft.com/office/drawing/2014/main" id="{8E10BCD7-5FA4-E84D-B81E-3FD0D8BFF996}"/>
              </a:ext>
            </a:extLst>
          </p:cNvPr>
          <p:cNvSpPr>
            <a:spLocks noGrp="1"/>
          </p:cNvSpPr>
          <p:nvPr>
            <p:ph type="body" sz="quarter" idx="18" hasCustomPrompt="1"/>
          </p:nvPr>
        </p:nvSpPr>
        <p:spPr>
          <a:xfrm>
            <a:off x="3830442" y="3979311"/>
            <a:ext cx="1805516" cy="1558556"/>
          </a:xfrm>
          <a:prstGeom prst="rect">
            <a:avLst/>
          </a:prstGeom>
        </p:spPr>
        <p:txBody>
          <a:bodyPr/>
          <a:lstStyle>
            <a:lvl1pPr marL="6351" indent="-6351" algn="ctr">
              <a:buNone/>
              <a:tabLst/>
              <a:defRPr sz="1333">
                <a:solidFill>
                  <a:schemeClr val="accent2"/>
                </a:solidFill>
              </a:defRPr>
            </a:lvl1pPr>
          </a:lstStyle>
          <a:p>
            <a:r>
              <a:rPr lang="en-US"/>
              <a:t>Brief description of role, if needed.</a:t>
            </a:r>
          </a:p>
        </p:txBody>
      </p:sp>
      <p:sp>
        <p:nvSpPr>
          <p:cNvPr id="31" name="Text Placeholder 7">
            <a:extLst>
              <a:ext uri="{FF2B5EF4-FFF2-40B4-BE49-F238E27FC236}">
                <a16:creationId xmlns:a16="http://schemas.microsoft.com/office/drawing/2014/main" id="{C25228CA-1D59-AF48-836F-D8341D5E88BC}"/>
              </a:ext>
            </a:extLst>
          </p:cNvPr>
          <p:cNvSpPr>
            <a:spLocks noGrp="1"/>
          </p:cNvSpPr>
          <p:nvPr>
            <p:ph type="body" sz="quarter" idx="19" hasCustomPrompt="1"/>
          </p:nvPr>
        </p:nvSpPr>
        <p:spPr>
          <a:xfrm>
            <a:off x="6669015" y="3164309"/>
            <a:ext cx="2092563" cy="615888"/>
          </a:xfrm>
          <a:prstGeom prst="rect">
            <a:avLst/>
          </a:prstGeom>
        </p:spPr>
        <p:txBody>
          <a:bodyPr/>
          <a:lstStyle>
            <a:lvl1pPr algn="ctr">
              <a:buNone/>
              <a:defRPr sz="1867">
                <a:solidFill>
                  <a:schemeClr val="accent2"/>
                </a:solidFill>
              </a:defRPr>
            </a:lvl1pPr>
          </a:lstStyle>
          <a:p>
            <a:r>
              <a:rPr lang="en-US"/>
              <a:t>First Last</a:t>
            </a:r>
          </a:p>
          <a:p>
            <a:r>
              <a:rPr lang="en-US" sz="1600"/>
              <a:t>Title</a:t>
            </a:r>
          </a:p>
        </p:txBody>
      </p:sp>
      <p:sp>
        <p:nvSpPr>
          <p:cNvPr id="32" name="Text Placeholder 8">
            <a:extLst>
              <a:ext uri="{FF2B5EF4-FFF2-40B4-BE49-F238E27FC236}">
                <a16:creationId xmlns:a16="http://schemas.microsoft.com/office/drawing/2014/main" id="{3DB15A71-BA0C-AE47-AFB9-32257962A74F}"/>
              </a:ext>
            </a:extLst>
          </p:cNvPr>
          <p:cNvSpPr>
            <a:spLocks noGrp="1"/>
          </p:cNvSpPr>
          <p:nvPr>
            <p:ph type="body" sz="quarter" idx="20" hasCustomPrompt="1"/>
          </p:nvPr>
        </p:nvSpPr>
        <p:spPr>
          <a:xfrm>
            <a:off x="6812539" y="3979311"/>
            <a:ext cx="1805516" cy="1558556"/>
          </a:xfrm>
          <a:prstGeom prst="rect">
            <a:avLst/>
          </a:prstGeom>
        </p:spPr>
        <p:txBody>
          <a:bodyPr/>
          <a:lstStyle>
            <a:lvl1pPr marL="6351" indent="-6351" algn="ctr">
              <a:buNone/>
              <a:tabLst/>
              <a:defRPr sz="1333">
                <a:solidFill>
                  <a:schemeClr val="accent2"/>
                </a:solidFill>
              </a:defRPr>
            </a:lvl1pPr>
          </a:lstStyle>
          <a:p>
            <a:r>
              <a:rPr lang="en-US"/>
              <a:t>Brief description of role, if needed.</a:t>
            </a:r>
          </a:p>
        </p:txBody>
      </p:sp>
      <p:sp>
        <p:nvSpPr>
          <p:cNvPr id="33" name="Text Placeholder 7">
            <a:extLst>
              <a:ext uri="{FF2B5EF4-FFF2-40B4-BE49-F238E27FC236}">
                <a16:creationId xmlns:a16="http://schemas.microsoft.com/office/drawing/2014/main" id="{D3381905-65F3-2240-9214-3807B7070389}"/>
              </a:ext>
            </a:extLst>
          </p:cNvPr>
          <p:cNvSpPr>
            <a:spLocks noGrp="1"/>
          </p:cNvSpPr>
          <p:nvPr>
            <p:ph type="body" sz="quarter" idx="21" hasCustomPrompt="1"/>
          </p:nvPr>
        </p:nvSpPr>
        <p:spPr>
          <a:xfrm>
            <a:off x="9576971" y="3164309"/>
            <a:ext cx="2092563" cy="615888"/>
          </a:xfrm>
          <a:prstGeom prst="rect">
            <a:avLst/>
          </a:prstGeom>
        </p:spPr>
        <p:txBody>
          <a:bodyPr/>
          <a:lstStyle>
            <a:lvl1pPr algn="ctr">
              <a:buNone/>
              <a:defRPr sz="1867">
                <a:solidFill>
                  <a:schemeClr val="accent2"/>
                </a:solidFill>
              </a:defRPr>
            </a:lvl1pPr>
          </a:lstStyle>
          <a:p>
            <a:r>
              <a:rPr lang="en-US"/>
              <a:t>First Last</a:t>
            </a:r>
          </a:p>
          <a:p>
            <a:r>
              <a:rPr lang="en-US" sz="1600"/>
              <a:t>Title</a:t>
            </a:r>
          </a:p>
        </p:txBody>
      </p:sp>
      <p:sp>
        <p:nvSpPr>
          <p:cNvPr id="34" name="Text Placeholder 8">
            <a:extLst>
              <a:ext uri="{FF2B5EF4-FFF2-40B4-BE49-F238E27FC236}">
                <a16:creationId xmlns:a16="http://schemas.microsoft.com/office/drawing/2014/main" id="{6C0CD56C-DC47-AD45-A80B-505558250E60}"/>
              </a:ext>
            </a:extLst>
          </p:cNvPr>
          <p:cNvSpPr>
            <a:spLocks noGrp="1"/>
          </p:cNvSpPr>
          <p:nvPr>
            <p:ph type="body" sz="quarter" idx="22" hasCustomPrompt="1"/>
          </p:nvPr>
        </p:nvSpPr>
        <p:spPr>
          <a:xfrm>
            <a:off x="9720495" y="3979311"/>
            <a:ext cx="1805516" cy="1558556"/>
          </a:xfrm>
          <a:prstGeom prst="rect">
            <a:avLst/>
          </a:prstGeom>
        </p:spPr>
        <p:txBody>
          <a:bodyPr/>
          <a:lstStyle>
            <a:lvl1pPr marL="6351" indent="-6351" algn="ctr">
              <a:buNone/>
              <a:tabLst/>
              <a:defRPr sz="1333">
                <a:solidFill>
                  <a:schemeClr val="accent2"/>
                </a:solidFill>
              </a:defRPr>
            </a:lvl1pPr>
          </a:lstStyle>
          <a:p>
            <a:r>
              <a:rPr lang="en-US"/>
              <a:t>Brief description of role, if needed.</a:t>
            </a:r>
          </a:p>
        </p:txBody>
      </p:sp>
      <p:sp>
        <p:nvSpPr>
          <p:cNvPr id="20" name="Title 1">
            <a:extLst>
              <a:ext uri="{FF2B5EF4-FFF2-40B4-BE49-F238E27FC236}">
                <a16:creationId xmlns:a16="http://schemas.microsoft.com/office/drawing/2014/main" id="{5E31E8CE-2479-F74A-9FE1-FBAA1EB62A64}"/>
              </a:ext>
            </a:extLst>
          </p:cNvPr>
          <p:cNvSpPr>
            <a:spLocks noGrp="1"/>
          </p:cNvSpPr>
          <p:nvPr>
            <p:ph type="title" hasCustomPrompt="1"/>
          </p:nvPr>
        </p:nvSpPr>
        <p:spPr>
          <a:xfrm>
            <a:off x="409709" y="241600"/>
            <a:ext cx="11313617" cy="372197"/>
          </a:xfrm>
          <a:prstGeom prst="rect">
            <a:avLst/>
          </a:prstGeom>
        </p:spPr>
        <p:txBody>
          <a:bodyPr lIns="0" tIns="0" rIns="0" bIns="0"/>
          <a:lstStyle>
            <a:lvl1pPr>
              <a:defRPr sz="3733">
                <a:solidFill>
                  <a:schemeClr val="accent2"/>
                </a:solidFill>
                <a:latin typeface="+mj-lt"/>
              </a:defRPr>
            </a:lvl1pPr>
          </a:lstStyle>
          <a:p>
            <a:r>
              <a:rPr lang="en-US"/>
              <a:t>Click to Add Text / Presenter Layout</a:t>
            </a:r>
          </a:p>
        </p:txBody>
      </p:sp>
      <p:sp>
        <p:nvSpPr>
          <p:cNvPr id="21" name="Text Placeholder 25">
            <a:extLst>
              <a:ext uri="{FF2B5EF4-FFF2-40B4-BE49-F238E27FC236}">
                <a16:creationId xmlns:a16="http://schemas.microsoft.com/office/drawing/2014/main" id="{DD84A2FB-097F-0347-8B1A-B820664210D8}"/>
              </a:ext>
            </a:extLst>
          </p:cNvPr>
          <p:cNvSpPr>
            <a:spLocks noGrp="1"/>
          </p:cNvSpPr>
          <p:nvPr>
            <p:ph type="body" sz="quarter" idx="10" hasCustomPrompt="1"/>
          </p:nvPr>
        </p:nvSpPr>
        <p:spPr>
          <a:xfrm>
            <a:off x="409709" y="810890"/>
            <a:ext cx="11313617" cy="199113"/>
          </a:xfrm>
          <a:prstGeom prst="rect">
            <a:avLst/>
          </a:prstGeom>
        </p:spPr>
        <p:txBody>
          <a:bodyPr lIns="0" tIns="0" rIns="0" bIns="0"/>
          <a:lstStyle>
            <a:lvl1pPr>
              <a:buNone/>
              <a:defRPr sz="1867">
                <a:solidFill>
                  <a:schemeClr val="accent2"/>
                </a:solidFill>
              </a:defRPr>
            </a:lvl1pPr>
            <a:lvl2pPr>
              <a:buNone/>
              <a:defRPr sz="1600"/>
            </a:lvl2pPr>
            <a:lvl3pPr>
              <a:buNone/>
              <a:defRPr sz="1600"/>
            </a:lvl3pPr>
            <a:lvl4pPr>
              <a:buNone/>
              <a:defRPr sz="1600"/>
            </a:lvl4pPr>
            <a:lvl5pPr>
              <a:buNone/>
              <a:defRPr sz="1600"/>
            </a:lvl5pPr>
          </a:lstStyle>
          <a:p>
            <a:pPr lvl="0"/>
            <a:r>
              <a:rPr lang="en-US"/>
              <a:t>Click to Add Text</a:t>
            </a:r>
          </a:p>
        </p:txBody>
      </p:sp>
    </p:spTree>
    <p:extLst>
      <p:ext uri="{BB962C8B-B14F-4D97-AF65-F5344CB8AC3E}">
        <p14:creationId xmlns:p14="http://schemas.microsoft.com/office/powerpoint/2010/main" val="2152007536"/>
      </p:ext>
    </p:extLst>
  </p:cSld>
  <p:clrMapOvr>
    <a:masterClrMapping/>
  </p:clrMapOvr>
  <p:transition spd="slow">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lank White — Header / Footer Only">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046A36B-C4F2-C140-8277-77EEE3C7975E}"/>
              </a:ext>
            </a:extLst>
          </p:cNvPr>
          <p:cNvSpPr>
            <a:spLocks noGrp="1"/>
          </p:cNvSpPr>
          <p:nvPr>
            <p:ph type="title" hasCustomPrompt="1"/>
          </p:nvPr>
        </p:nvSpPr>
        <p:spPr>
          <a:xfrm>
            <a:off x="409709" y="241600"/>
            <a:ext cx="11313617" cy="372197"/>
          </a:xfrm>
          <a:prstGeom prst="rect">
            <a:avLst/>
          </a:prstGeom>
        </p:spPr>
        <p:txBody>
          <a:bodyPr lIns="0" tIns="0" rIns="0" bIns="0"/>
          <a:lstStyle>
            <a:lvl1pPr>
              <a:defRPr sz="3733">
                <a:solidFill>
                  <a:schemeClr val="accent2"/>
                </a:solidFill>
                <a:latin typeface="+mj-lt"/>
              </a:defRPr>
            </a:lvl1pPr>
          </a:lstStyle>
          <a:p>
            <a:r>
              <a:rPr lang="en-US"/>
              <a:t>Click to Add Text / Blank Layout</a:t>
            </a:r>
          </a:p>
        </p:txBody>
      </p:sp>
      <p:sp>
        <p:nvSpPr>
          <p:cNvPr id="9" name="Text Placeholder 25">
            <a:extLst>
              <a:ext uri="{FF2B5EF4-FFF2-40B4-BE49-F238E27FC236}">
                <a16:creationId xmlns:a16="http://schemas.microsoft.com/office/drawing/2014/main" id="{19D0AF8F-1110-8743-B15B-2742442C59F1}"/>
              </a:ext>
            </a:extLst>
          </p:cNvPr>
          <p:cNvSpPr>
            <a:spLocks noGrp="1"/>
          </p:cNvSpPr>
          <p:nvPr>
            <p:ph type="body" sz="quarter" idx="10" hasCustomPrompt="1"/>
          </p:nvPr>
        </p:nvSpPr>
        <p:spPr>
          <a:xfrm>
            <a:off x="409709" y="810890"/>
            <a:ext cx="11313617" cy="199113"/>
          </a:xfrm>
          <a:prstGeom prst="rect">
            <a:avLst/>
          </a:prstGeom>
        </p:spPr>
        <p:txBody>
          <a:bodyPr lIns="0" tIns="0" rIns="0" bIns="0"/>
          <a:lstStyle>
            <a:lvl1pPr>
              <a:buNone/>
              <a:defRPr sz="1867">
                <a:solidFill>
                  <a:schemeClr val="accent2"/>
                </a:solidFill>
              </a:defRPr>
            </a:lvl1pPr>
            <a:lvl2pPr>
              <a:buNone/>
              <a:defRPr sz="1600"/>
            </a:lvl2pPr>
            <a:lvl3pPr>
              <a:buNone/>
              <a:defRPr sz="1600"/>
            </a:lvl3pPr>
            <a:lvl4pPr>
              <a:buNone/>
              <a:defRPr sz="1600"/>
            </a:lvl4pPr>
            <a:lvl5pPr>
              <a:buNone/>
              <a:defRPr sz="1600"/>
            </a:lvl5pPr>
          </a:lstStyle>
          <a:p>
            <a:pPr lvl="0"/>
            <a:r>
              <a:rPr lang="en-US"/>
              <a:t>Click to Add Text</a:t>
            </a:r>
          </a:p>
        </p:txBody>
      </p:sp>
    </p:spTree>
    <p:extLst>
      <p:ext uri="{BB962C8B-B14F-4D97-AF65-F5344CB8AC3E}">
        <p14:creationId xmlns:p14="http://schemas.microsoft.com/office/powerpoint/2010/main" val="1279161966"/>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ig text callout oran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2188B7C-62DA-4C2B-AEE3-AA341236E43B}"/>
              </a:ext>
            </a:extLst>
          </p:cNvPr>
          <p:cNvSpPr/>
          <p:nvPr userDrawn="1"/>
        </p:nvSpPr>
        <p:spPr>
          <a:xfrm>
            <a:off x="0" y="5857875"/>
            <a:ext cx="2076450" cy="1000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8C536CE-DFDC-476E-84D9-7A54A8EEB747}"/>
              </a:ext>
            </a:extLst>
          </p:cNvPr>
          <p:cNvSpPr/>
          <p:nvPr userDrawn="1"/>
        </p:nvSpPr>
        <p:spPr>
          <a:xfrm>
            <a:off x="0" y="6019800"/>
            <a:ext cx="4443413"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67C7ABB2-5D59-40EF-95AD-4E200544AA94}"/>
              </a:ext>
            </a:extLst>
          </p:cNvPr>
          <p:cNvPicPr>
            <a:picLocks noChangeAspect="1"/>
          </p:cNvPicPr>
          <p:nvPr userDrawn="1"/>
        </p:nvPicPr>
        <p:blipFill rotWithShape="1">
          <a:blip r:embed="rId2" cstate="email">
            <a:duotone>
              <a:prstClr val="black"/>
              <a:schemeClr val="accent3">
                <a:tint val="45000"/>
                <a:satMod val="400000"/>
              </a:schemeClr>
            </a:duotone>
            <a:extLst>
              <a:ext uri="{28A0092B-C50C-407E-A947-70E740481C1C}">
                <a14:useLocalDpi xmlns:a14="http://schemas.microsoft.com/office/drawing/2010/main"/>
              </a:ext>
            </a:extLst>
          </a:blip>
          <a:srcRect/>
          <a:stretch/>
        </p:blipFill>
        <p:spPr>
          <a:xfrm>
            <a:off x="380999" y="373380"/>
            <a:ext cx="11429999" cy="6096000"/>
          </a:xfrm>
          <a:prstGeom prst="rect">
            <a:avLst/>
          </a:prstGeom>
        </p:spPr>
      </p:pic>
      <p:sp>
        <p:nvSpPr>
          <p:cNvPr id="6" name="Rectangle 5">
            <a:extLst>
              <a:ext uri="{FF2B5EF4-FFF2-40B4-BE49-F238E27FC236}">
                <a16:creationId xmlns:a16="http://schemas.microsoft.com/office/drawing/2014/main" id="{E3CC8632-1901-4664-A4A8-D13B2400522C}"/>
              </a:ext>
            </a:extLst>
          </p:cNvPr>
          <p:cNvSpPr/>
          <p:nvPr userDrawn="1"/>
        </p:nvSpPr>
        <p:spPr>
          <a:xfrm>
            <a:off x="380999" y="370332"/>
            <a:ext cx="11430000" cy="6099048"/>
          </a:xfrm>
          <a:prstGeom prst="rect">
            <a:avLst/>
          </a:prstGeom>
          <a:solidFill>
            <a:schemeClr val="accent3">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F652FD8-58B2-4A07-8DBE-19C677E15DFF}"/>
              </a:ext>
            </a:extLst>
          </p:cNvPr>
          <p:cNvSpPr>
            <a:spLocks noGrp="1"/>
          </p:cNvSpPr>
          <p:nvPr>
            <p:ph type="title" hasCustomPrompt="1"/>
          </p:nvPr>
        </p:nvSpPr>
        <p:spPr>
          <a:xfrm>
            <a:off x="1630680" y="3474720"/>
            <a:ext cx="8260080" cy="2270760"/>
          </a:xfrm>
        </p:spPr>
        <p:txBody>
          <a:bodyPr anchor="ctr">
            <a:normAutofit/>
          </a:bodyPr>
          <a:lstStyle>
            <a:lvl1pPr>
              <a:defRPr sz="7200">
                <a:solidFill>
                  <a:schemeClr val="bg1"/>
                </a:solidFill>
                <a:latin typeface="Segoe UI Light" panose="020B0502040204020203" pitchFamily="34" charset="0"/>
                <a:cs typeface="Segoe UI Light" panose="020B0502040204020203" pitchFamily="34" charset="0"/>
              </a:defRPr>
            </a:lvl1pPr>
          </a:lstStyle>
          <a:p>
            <a:r>
              <a:rPr lang="en-US" dirty="0"/>
              <a:t>Big text </a:t>
            </a:r>
            <a:br>
              <a:rPr lang="en-US" dirty="0"/>
            </a:br>
            <a:r>
              <a:rPr lang="en-US" dirty="0"/>
              <a:t>callout slide</a:t>
            </a:r>
          </a:p>
        </p:txBody>
      </p:sp>
      <p:sp>
        <p:nvSpPr>
          <p:cNvPr id="7" name="Rectangle 6">
            <a:extLst>
              <a:ext uri="{FF2B5EF4-FFF2-40B4-BE49-F238E27FC236}">
                <a16:creationId xmlns:a16="http://schemas.microsoft.com/office/drawing/2014/main" id="{60185F87-C810-43E4-AFB6-EF1F801F633E}"/>
              </a:ext>
            </a:extLst>
          </p:cNvPr>
          <p:cNvSpPr/>
          <p:nvPr userDrawn="1"/>
        </p:nvSpPr>
        <p:spPr>
          <a:xfrm>
            <a:off x="1104900" y="3558540"/>
            <a:ext cx="274320" cy="2103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06E4B140-7178-401C-B174-5096EC554424}"/>
              </a:ext>
            </a:extLst>
          </p:cNvPr>
          <p:cNvSpPr/>
          <p:nvPr userDrawn="1"/>
        </p:nvSpPr>
        <p:spPr>
          <a:xfrm rot="16200000">
            <a:off x="2667000" y="-2667000"/>
            <a:ext cx="6858000" cy="12192000"/>
          </a:xfrm>
          <a:custGeom>
            <a:avLst/>
            <a:gdLst>
              <a:gd name="connsiteX0" fmla="*/ 6477000 w 6858000"/>
              <a:gd name="connsiteY0" fmla="*/ 381000 h 12192000"/>
              <a:gd name="connsiteX1" fmla="*/ 381000 w 6858000"/>
              <a:gd name="connsiteY1" fmla="*/ 381000 h 12192000"/>
              <a:gd name="connsiteX2" fmla="*/ 381000 w 6858000"/>
              <a:gd name="connsiteY2" fmla="*/ 11811000 h 12192000"/>
              <a:gd name="connsiteX3" fmla="*/ 6477000 w 6858000"/>
              <a:gd name="connsiteY3" fmla="*/ 11811000 h 12192000"/>
              <a:gd name="connsiteX4" fmla="*/ 6858000 w 6858000"/>
              <a:gd name="connsiteY4" fmla="*/ 1 h 12192000"/>
              <a:gd name="connsiteX5" fmla="*/ 6858000 w 6858000"/>
              <a:gd name="connsiteY5" fmla="*/ 12192000 h 12192000"/>
              <a:gd name="connsiteX6" fmla="*/ 6766560 w 6858000"/>
              <a:gd name="connsiteY6" fmla="*/ 12192000 h 12192000"/>
              <a:gd name="connsiteX7" fmla="*/ 6477000 w 6858000"/>
              <a:gd name="connsiteY7" fmla="*/ 12192000 h 12192000"/>
              <a:gd name="connsiteX8" fmla="*/ 381000 w 6858000"/>
              <a:gd name="connsiteY8" fmla="*/ 12192000 h 12192000"/>
              <a:gd name="connsiteX9" fmla="*/ 0 w 6858000"/>
              <a:gd name="connsiteY9" fmla="*/ 12192000 h 12192000"/>
              <a:gd name="connsiteX10" fmla="*/ 0 w 6858000"/>
              <a:gd name="connsiteY10" fmla="*/ 11811000 h 12192000"/>
              <a:gd name="connsiteX11" fmla="*/ 0 w 6858000"/>
              <a:gd name="connsiteY11" fmla="*/ 381000 h 12192000"/>
              <a:gd name="connsiteX12" fmla="*/ 0 w 6858000"/>
              <a:gd name="connsiteY12" fmla="*/ 0 h 12192000"/>
              <a:gd name="connsiteX13" fmla="*/ 0 w 6858000"/>
              <a:gd name="connsiteY13" fmla="*/ 0 h 12192000"/>
              <a:gd name="connsiteX14" fmla="*/ 6766560 w 6858000"/>
              <a:gd name="connsiteY14" fmla="*/ 0 h 12192000"/>
              <a:gd name="connsiteX15" fmla="*/ 6766560 w 6858000"/>
              <a:gd name="connsiteY15" fmla="*/ 1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58000" h="12192000">
                <a:moveTo>
                  <a:pt x="6477000" y="381000"/>
                </a:moveTo>
                <a:lnTo>
                  <a:pt x="381000" y="381000"/>
                </a:lnTo>
                <a:lnTo>
                  <a:pt x="381000" y="11811000"/>
                </a:lnTo>
                <a:lnTo>
                  <a:pt x="6477000" y="11811000"/>
                </a:lnTo>
                <a:close/>
                <a:moveTo>
                  <a:pt x="6858000" y="1"/>
                </a:moveTo>
                <a:lnTo>
                  <a:pt x="6858000" y="12192000"/>
                </a:lnTo>
                <a:lnTo>
                  <a:pt x="6766560" y="12192000"/>
                </a:lnTo>
                <a:lnTo>
                  <a:pt x="6477000" y="12192000"/>
                </a:lnTo>
                <a:lnTo>
                  <a:pt x="381000" y="12192000"/>
                </a:lnTo>
                <a:lnTo>
                  <a:pt x="0" y="12192000"/>
                </a:lnTo>
                <a:lnTo>
                  <a:pt x="0" y="11811000"/>
                </a:lnTo>
                <a:lnTo>
                  <a:pt x="0" y="381000"/>
                </a:lnTo>
                <a:lnTo>
                  <a:pt x="0" y="0"/>
                </a:lnTo>
                <a:lnTo>
                  <a:pt x="0" y="0"/>
                </a:lnTo>
                <a:lnTo>
                  <a:pt x="6766560" y="0"/>
                </a:lnTo>
                <a:lnTo>
                  <a:pt x="6766560"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21391764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 1 Column Bulleted Lis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30DA7A-3A64-BB46-A9FE-DDF0853B56B2}"/>
              </a:ext>
            </a:extLst>
          </p:cNvPr>
          <p:cNvSpPr>
            <a:spLocks noGrp="1"/>
          </p:cNvSpPr>
          <p:nvPr>
            <p:ph idx="1"/>
          </p:nvPr>
        </p:nvSpPr>
        <p:spPr>
          <a:xfrm>
            <a:off x="409709" y="1301497"/>
            <a:ext cx="11313617" cy="4872364"/>
          </a:xfrm>
          <a:prstGeom prst="rect">
            <a:avLst/>
          </a:prstGeom>
        </p:spPr>
        <p:txBody>
          <a:bodyPr/>
          <a:lstStyle>
            <a:lvl1pPr marL="309026" indent="-309026">
              <a:buFontTx/>
              <a:buBlip>
                <a:blip r:embed="rId2">
                  <a:extLst>
                    <a:ext uri="{96DAC541-7B7A-43D3-8B79-37D633B846F1}">
                      <asvg:svgBlip xmlns:asvg="http://schemas.microsoft.com/office/drawing/2016/SVG/main" r:embed="rId3"/>
                    </a:ext>
                  </a:extLst>
                </a:blip>
              </a:buBlip>
              <a:tabLst/>
              <a:defRPr sz="2133">
                <a:solidFill>
                  <a:srgbClr val="3D65C9"/>
                </a:solidFill>
              </a:defRPr>
            </a:lvl1pPr>
            <a:lvl2pPr marL="685783" indent="-228594">
              <a:buFontTx/>
              <a:buBlip>
                <a:blip r:embed="rId2">
                  <a:extLst>
                    <a:ext uri="{96DAC541-7B7A-43D3-8B79-37D633B846F1}">
                      <asvg:svgBlip xmlns:asvg="http://schemas.microsoft.com/office/drawing/2016/SVG/main" r:embed="rId3"/>
                    </a:ext>
                  </a:extLst>
                </a:blip>
              </a:buBlip>
              <a:tabLst/>
              <a:defRPr sz="1867">
                <a:solidFill>
                  <a:schemeClr val="accent2"/>
                </a:solidFill>
              </a:defRPr>
            </a:lvl2pPr>
            <a:lvl3pPr marL="1147205" indent="-232828">
              <a:buFontTx/>
              <a:buBlip>
                <a:blip r:embed="rId2">
                  <a:extLst>
                    <a:ext uri="{96DAC541-7B7A-43D3-8B79-37D633B846F1}">
                      <asvg:svgBlip xmlns:asvg="http://schemas.microsoft.com/office/drawing/2016/SVG/main" r:embed="rId3"/>
                    </a:ext>
                  </a:extLst>
                </a:blip>
              </a:buBlip>
              <a:tabLst/>
              <a:defRPr sz="1600">
                <a:solidFill>
                  <a:schemeClr val="accent2"/>
                </a:solidFill>
              </a:defRPr>
            </a:lvl3pPr>
            <a:lvl4pPr marL="1602277" indent="-230712">
              <a:buFontTx/>
              <a:buBlip>
                <a:blip r:embed="rId2">
                  <a:extLst>
                    <a:ext uri="{96DAC541-7B7A-43D3-8B79-37D633B846F1}">
                      <asvg:svgBlip xmlns:asvg="http://schemas.microsoft.com/office/drawing/2016/SVG/main" r:embed="rId3"/>
                    </a:ext>
                  </a:extLst>
                </a:blip>
              </a:buBlip>
              <a:tabLst/>
              <a:defRPr sz="1333">
                <a:solidFill>
                  <a:schemeClr val="accent2"/>
                </a:solidFill>
              </a:defRPr>
            </a:lvl4pPr>
            <a:lvl5pPr marL="2061582" indent="-232828">
              <a:buFontTx/>
              <a:buBlip>
                <a:blip r:embed="rId2">
                  <a:extLst>
                    <a:ext uri="{96DAC541-7B7A-43D3-8B79-37D633B846F1}">
                      <asvg:svgBlip xmlns:asvg="http://schemas.microsoft.com/office/drawing/2016/SVG/main" r:embed="rId3"/>
                    </a:ext>
                  </a:extLst>
                </a:blip>
              </a:buBlip>
              <a:tabLst/>
              <a:defRPr sz="1333">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1">
            <a:extLst>
              <a:ext uri="{FF2B5EF4-FFF2-40B4-BE49-F238E27FC236}">
                <a16:creationId xmlns:a16="http://schemas.microsoft.com/office/drawing/2014/main" id="{58B75D94-C720-2544-B5F6-92B509B3934D}"/>
              </a:ext>
            </a:extLst>
          </p:cNvPr>
          <p:cNvSpPr>
            <a:spLocks noGrp="1"/>
          </p:cNvSpPr>
          <p:nvPr>
            <p:ph type="title" hasCustomPrompt="1"/>
          </p:nvPr>
        </p:nvSpPr>
        <p:spPr>
          <a:xfrm>
            <a:off x="409709" y="241600"/>
            <a:ext cx="11313617" cy="372197"/>
          </a:xfrm>
          <a:prstGeom prst="rect">
            <a:avLst/>
          </a:prstGeom>
        </p:spPr>
        <p:txBody>
          <a:bodyPr lIns="0" tIns="0" rIns="0" bIns="0"/>
          <a:lstStyle>
            <a:lvl1pPr>
              <a:defRPr sz="3733">
                <a:solidFill>
                  <a:schemeClr val="accent2"/>
                </a:solidFill>
                <a:latin typeface="+mj-lt"/>
              </a:defRPr>
            </a:lvl1pPr>
          </a:lstStyle>
          <a:p>
            <a:r>
              <a:rPr lang="en-US"/>
              <a:t>Click to Add Text / 1 Column Bulleted List Layout</a:t>
            </a:r>
          </a:p>
        </p:txBody>
      </p:sp>
      <p:sp>
        <p:nvSpPr>
          <p:cNvPr id="7" name="Text Placeholder 25">
            <a:extLst>
              <a:ext uri="{FF2B5EF4-FFF2-40B4-BE49-F238E27FC236}">
                <a16:creationId xmlns:a16="http://schemas.microsoft.com/office/drawing/2014/main" id="{FD3D8F70-D1F2-A745-A5E2-69706664A088}"/>
              </a:ext>
            </a:extLst>
          </p:cNvPr>
          <p:cNvSpPr>
            <a:spLocks noGrp="1"/>
          </p:cNvSpPr>
          <p:nvPr>
            <p:ph type="body" sz="quarter" idx="10" hasCustomPrompt="1"/>
          </p:nvPr>
        </p:nvSpPr>
        <p:spPr>
          <a:xfrm>
            <a:off x="409709" y="810890"/>
            <a:ext cx="11313617" cy="199113"/>
          </a:xfrm>
          <a:prstGeom prst="rect">
            <a:avLst/>
          </a:prstGeom>
        </p:spPr>
        <p:txBody>
          <a:bodyPr lIns="0" tIns="0" rIns="0" bIns="0"/>
          <a:lstStyle>
            <a:lvl1pPr>
              <a:buNone/>
              <a:defRPr sz="1867">
                <a:solidFill>
                  <a:schemeClr val="accent2"/>
                </a:solidFill>
              </a:defRPr>
            </a:lvl1pPr>
            <a:lvl2pPr>
              <a:buNone/>
              <a:defRPr sz="1600"/>
            </a:lvl2pPr>
            <a:lvl3pPr>
              <a:buNone/>
              <a:defRPr sz="1600"/>
            </a:lvl3pPr>
            <a:lvl4pPr>
              <a:buNone/>
              <a:defRPr sz="1600"/>
            </a:lvl4pPr>
            <a:lvl5pPr>
              <a:buNone/>
              <a:defRPr sz="1600"/>
            </a:lvl5pPr>
          </a:lstStyle>
          <a:p>
            <a:pPr lvl="0"/>
            <a:r>
              <a:rPr lang="en-US"/>
              <a:t>Click to Add Text</a:t>
            </a:r>
          </a:p>
        </p:txBody>
      </p:sp>
    </p:spTree>
    <p:extLst>
      <p:ext uri="{BB962C8B-B14F-4D97-AF65-F5344CB8AC3E}">
        <p14:creationId xmlns:p14="http://schemas.microsoft.com/office/powerpoint/2010/main" val="3108707708"/>
      </p:ext>
    </p:extLst>
  </p:cSld>
  <p:clrMapOvr>
    <a:masterClrMapping/>
  </p:clrMapOvr>
  <p:transition spd="slow">
    <p:fade/>
  </p:transition>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os="540">
          <p15:clr>
            <a:srgbClr val="FBAE40"/>
          </p15:clr>
        </p15:guide>
        <p15:guide id="4" orient="horz" pos="132">
          <p15:clr>
            <a:srgbClr val="FBAE40"/>
          </p15:clr>
        </p15:guide>
        <p15:guide id="5" orient="horz" pos="348">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Column Bulleted List Layout">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9FDB1D88-DD06-DA40-AC89-364C5EC0F828}"/>
              </a:ext>
            </a:extLst>
          </p:cNvPr>
          <p:cNvSpPr>
            <a:spLocks noGrp="1"/>
          </p:cNvSpPr>
          <p:nvPr>
            <p:ph idx="1"/>
          </p:nvPr>
        </p:nvSpPr>
        <p:spPr>
          <a:xfrm>
            <a:off x="409709" y="1203961"/>
            <a:ext cx="5437177" cy="4872364"/>
          </a:xfrm>
          <a:prstGeom prst="rect">
            <a:avLst/>
          </a:prstGeom>
        </p:spPr>
        <p:txBody>
          <a:bodyPr/>
          <a:lstStyle>
            <a:lvl1pPr marL="309026" indent="-309026">
              <a:buFontTx/>
              <a:buBlip>
                <a:blip r:embed="rId2">
                  <a:extLst>
                    <a:ext uri="{96DAC541-7B7A-43D3-8B79-37D633B846F1}">
                      <asvg:svgBlip xmlns:asvg="http://schemas.microsoft.com/office/drawing/2016/SVG/main" r:embed="rId3"/>
                    </a:ext>
                  </a:extLst>
                </a:blip>
              </a:buBlip>
              <a:tabLst/>
              <a:defRPr sz="2133">
                <a:solidFill>
                  <a:srgbClr val="3D65C9"/>
                </a:solidFill>
              </a:defRPr>
            </a:lvl1pPr>
            <a:lvl2pPr marL="685783" indent="-228594">
              <a:buFontTx/>
              <a:buBlip>
                <a:blip r:embed="rId2">
                  <a:extLst>
                    <a:ext uri="{96DAC541-7B7A-43D3-8B79-37D633B846F1}">
                      <asvg:svgBlip xmlns:asvg="http://schemas.microsoft.com/office/drawing/2016/SVG/main" r:embed="rId3"/>
                    </a:ext>
                  </a:extLst>
                </a:blip>
              </a:buBlip>
              <a:tabLst/>
              <a:defRPr sz="1867">
                <a:solidFill>
                  <a:schemeClr val="accent2"/>
                </a:solidFill>
              </a:defRPr>
            </a:lvl2pPr>
            <a:lvl3pPr marL="1147205" indent="-232828">
              <a:buFontTx/>
              <a:buBlip>
                <a:blip r:embed="rId2">
                  <a:extLst>
                    <a:ext uri="{96DAC541-7B7A-43D3-8B79-37D633B846F1}">
                      <asvg:svgBlip xmlns:asvg="http://schemas.microsoft.com/office/drawing/2016/SVG/main" r:embed="rId3"/>
                    </a:ext>
                  </a:extLst>
                </a:blip>
              </a:buBlip>
              <a:tabLst/>
              <a:defRPr sz="1600">
                <a:solidFill>
                  <a:schemeClr val="accent2"/>
                </a:solidFill>
              </a:defRPr>
            </a:lvl3pPr>
            <a:lvl4pPr marL="1602277" indent="-230712">
              <a:buFontTx/>
              <a:buBlip>
                <a:blip r:embed="rId2">
                  <a:extLst>
                    <a:ext uri="{96DAC541-7B7A-43D3-8B79-37D633B846F1}">
                      <asvg:svgBlip xmlns:asvg="http://schemas.microsoft.com/office/drawing/2016/SVG/main" r:embed="rId3"/>
                    </a:ext>
                  </a:extLst>
                </a:blip>
              </a:buBlip>
              <a:tabLst/>
              <a:defRPr sz="1333">
                <a:solidFill>
                  <a:schemeClr val="accent2"/>
                </a:solidFill>
              </a:defRPr>
            </a:lvl4pPr>
            <a:lvl5pPr marL="2061582" indent="-232828">
              <a:buFontTx/>
              <a:buBlip>
                <a:blip r:embed="rId2">
                  <a:extLst>
                    <a:ext uri="{96DAC541-7B7A-43D3-8B79-37D633B846F1}">
                      <asvg:svgBlip xmlns:asvg="http://schemas.microsoft.com/office/drawing/2016/SVG/main" r:embed="rId3"/>
                    </a:ext>
                  </a:extLst>
                </a:blip>
              </a:buBlip>
              <a:tabLst/>
              <a:defRPr sz="1333">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2">
            <a:extLst>
              <a:ext uri="{FF2B5EF4-FFF2-40B4-BE49-F238E27FC236}">
                <a16:creationId xmlns:a16="http://schemas.microsoft.com/office/drawing/2014/main" id="{BA02E775-5D38-2B4C-AB0D-17A149AF865A}"/>
              </a:ext>
            </a:extLst>
          </p:cNvPr>
          <p:cNvSpPr>
            <a:spLocks noGrp="1"/>
          </p:cNvSpPr>
          <p:nvPr>
            <p:ph idx="11"/>
          </p:nvPr>
        </p:nvSpPr>
        <p:spPr>
          <a:xfrm>
            <a:off x="6262600" y="1203961"/>
            <a:ext cx="5437177" cy="4872364"/>
          </a:xfrm>
          <a:prstGeom prst="rect">
            <a:avLst/>
          </a:prstGeom>
        </p:spPr>
        <p:txBody>
          <a:bodyPr/>
          <a:lstStyle>
            <a:lvl1pPr marL="309026" indent="-309026">
              <a:buFontTx/>
              <a:buBlip>
                <a:blip r:embed="rId2">
                  <a:extLst>
                    <a:ext uri="{96DAC541-7B7A-43D3-8B79-37D633B846F1}">
                      <asvg:svgBlip xmlns:asvg="http://schemas.microsoft.com/office/drawing/2016/SVG/main" r:embed="rId3"/>
                    </a:ext>
                  </a:extLst>
                </a:blip>
              </a:buBlip>
              <a:tabLst/>
              <a:defRPr sz="2133">
                <a:solidFill>
                  <a:srgbClr val="3D65C9"/>
                </a:solidFill>
              </a:defRPr>
            </a:lvl1pPr>
            <a:lvl2pPr marL="685783" indent="-228594">
              <a:buFontTx/>
              <a:buBlip>
                <a:blip r:embed="rId2">
                  <a:extLst>
                    <a:ext uri="{96DAC541-7B7A-43D3-8B79-37D633B846F1}">
                      <asvg:svgBlip xmlns:asvg="http://schemas.microsoft.com/office/drawing/2016/SVG/main" r:embed="rId3"/>
                    </a:ext>
                  </a:extLst>
                </a:blip>
              </a:buBlip>
              <a:tabLst/>
              <a:defRPr sz="1867">
                <a:solidFill>
                  <a:schemeClr val="accent2"/>
                </a:solidFill>
              </a:defRPr>
            </a:lvl2pPr>
            <a:lvl3pPr marL="1147205" indent="-232828">
              <a:buFontTx/>
              <a:buBlip>
                <a:blip r:embed="rId2">
                  <a:extLst>
                    <a:ext uri="{96DAC541-7B7A-43D3-8B79-37D633B846F1}">
                      <asvg:svgBlip xmlns:asvg="http://schemas.microsoft.com/office/drawing/2016/SVG/main" r:embed="rId3"/>
                    </a:ext>
                  </a:extLst>
                </a:blip>
              </a:buBlip>
              <a:tabLst/>
              <a:defRPr sz="1600">
                <a:solidFill>
                  <a:schemeClr val="accent2"/>
                </a:solidFill>
              </a:defRPr>
            </a:lvl3pPr>
            <a:lvl4pPr marL="1602277" indent="-230712">
              <a:buFontTx/>
              <a:buBlip>
                <a:blip r:embed="rId2">
                  <a:extLst>
                    <a:ext uri="{96DAC541-7B7A-43D3-8B79-37D633B846F1}">
                      <asvg:svgBlip xmlns:asvg="http://schemas.microsoft.com/office/drawing/2016/SVG/main" r:embed="rId3"/>
                    </a:ext>
                  </a:extLst>
                </a:blip>
              </a:buBlip>
              <a:tabLst/>
              <a:defRPr sz="1333">
                <a:solidFill>
                  <a:schemeClr val="accent2"/>
                </a:solidFill>
              </a:defRPr>
            </a:lvl4pPr>
            <a:lvl5pPr marL="2061582" indent="-232828">
              <a:buFontTx/>
              <a:buBlip>
                <a:blip r:embed="rId2">
                  <a:extLst>
                    <a:ext uri="{96DAC541-7B7A-43D3-8B79-37D633B846F1}">
                      <asvg:svgBlip xmlns:asvg="http://schemas.microsoft.com/office/drawing/2016/SVG/main" r:embed="rId3"/>
                    </a:ext>
                  </a:extLst>
                </a:blip>
              </a:buBlip>
              <a:tabLst/>
              <a:defRPr sz="1333">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a:extLst>
              <a:ext uri="{FF2B5EF4-FFF2-40B4-BE49-F238E27FC236}">
                <a16:creationId xmlns:a16="http://schemas.microsoft.com/office/drawing/2014/main" id="{E480E080-C04F-9548-A5A3-FDC7A3B89256}"/>
              </a:ext>
            </a:extLst>
          </p:cNvPr>
          <p:cNvSpPr>
            <a:spLocks noGrp="1"/>
          </p:cNvSpPr>
          <p:nvPr>
            <p:ph type="title" hasCustomPrompt="1"/>
          </p:nvPr>
        </p:nvSpPr>
        <p:spPr>
          <a:xfrm>
            <a:off x="409709" y="241600"/>
            <a:ext cx="11313617" cy="372197"/>
          </a:xfrm>
          <a:prstGeom prst="rect">
            <a:avLst/>
          </a:prstGeom>
        </p:spPr>
        <p:txBody>
          <a:bodyPr lIns="0" tIns="0" rIns="0" bIns="0"/>
          <a:lstStyle>
            <a:lvl1pPr>
              <a:defRPr sz="3733">
                <a:solidFill>
                  <a:schemeClr val="accent2"/>
                </a:solidFill>
                <a:latin typeface="+mj-lt"/>
              </a:defRPr>
            </a:lvl1pPr>
          </a:lstStyle>
          <a:p>
            <a:r>
              <a:rPr lang="en-US"/>
              <a:t>Click to Add Text / 2 Column Bulleted List Layout</a:t>
            </a:r>
          </a:p>
        </p:txBody>
      </p:sp>
      <p:sp>
        <p:nvSpPr>
          <p:cNvPr id="8" name="Text Placeholder 25">
            <a:extLst>
              <a:ext uri="{FF2B5EF4-FFF2-40B4-BE49-F238E27FC236}">
                <a16:creationId xmlns:a16="http://schemas.microsoft.com/office/drawing/2014/main" id="{6488333E-5A09-1644-94DB-A8E26396595C}"/>
              </a:ext>
            </a:extLst>
          </p:cNvPr>
          <p:cNvSpPr>
            <a:spLocks noGrp="1"/>
          </p:cNvSpPr>
          <p:nvPr>
            <p:ph type="body" sz="quarter" idx="10" hasCustomPrompt="1"/>
          </p:nvPr>
        </p:nvSpPr>
        <p:spPr>
          <a:xfrm>
            <a:off x="409709" y="810890"/>
            <a:ext cx="11313617" cy="199113"/>
          </a:xfrm>
          <a:prstGeom prst="rect">
            <a:avLst/>
          </a:prstGeom>
        </p:spPr>
        <p:txBody>
          <a:bodyPr lIns="0" tIns="0" rIns="0" bIns="0"/>
          <a:lstStyle>
            <a:lvl1pPr>
              <a:buNone/>
              <a:defRPr sz="1867">
                <a:solidFill>
                  <a:schemeClr val="accent2"/>
                </a:solidFill>
              </a:defRPr>
            </a:lvl1pPr>
            <a:lvl2pPr>
              <a:buNone/>
              <a:defRPr sz="1600"/>
            </a:lvl2pPr>
            <a:lvl3pPr>
              <a:buNone/>
              <a:defRPr sz="1600"/>
            </a:lvl3pPr>
            <a:lvl4pPr>
              <a:buNone/>
              <a:defRPr sz="1600"/>
            </a:lvl4pPr>
            <a:lvl5pPr>
              <a:buNone/>
              <a:defRPr sz="1600"/>
            </a:lvl5pPr>
          </a:lstStyle>
          <a:p>
            <a:pPr lvl="0"/>
            <a:r>
              <a:rPr lang="en-US"/>
              <a:t>Click to Add Text</a:t>
            </a:r>
          </a:p>
        </p:txBody>
      </p:sp>
    </p:spTree>
    <p:extLst>
      <p:ext uri="{BB962C8B-B14F-4D97-AF65-F5344CB8AC3E}">
        <p14:creationId xmlns:p14="http://schemas.microsoft.com/office/powerpoint/2010/main" val="319679053"/>
      </p:ext>
    </p:extLst>
  </p:cSld>
  <p:clrMapOvr>
    <a:masterClrMapping/>
  </p:clrMapOvr>
  <p:transition spd="slow">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Columns with Header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B975A6A-A302-5049-AFFD-E0829F86A384}"/>
              </a:ext>
            </a:extLst>
          </p:cNvPr>
          <p:cNvSpPr>
            <a:spLocks noGrp="1"/>
          </p:cNvSpPr>
          <p:nvPr>
            <p:ph type="body" idx="1"/>
          </p:nvPr>
        </p:nvSpPr>
        <p:spPr>
          <a:xfrm>
            <a:off x="370749" y="1351909"/>
            <a:ext cx="5569135" cy="464836"/>
          </a:xfrm>
          <a:prstGeom prst="roundRect">
            <a:avLst>
              <a:gd name="adj" fmla="val 50000"/>
            </a:avLst>
          </a:prstGeom>
          <a:solidFill>
            <a:srgbClr val="008080"/>
          </a:solidFill>
        </p:spPr>
        <p:txBody>
          <a:bodyPr anchor="ctr" anchorCtr="0"/>
          <a:lstStyle>
            <a:lvl1pPr marL="0" indent="0" algn="ctr">
              <a:buNone/>
              <a:defRPr sz="2133" b="1">
                <a:solidFill>
                  <a:schemeClr val="bg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E924564-7997-274C-BE2F-5C6B44234116}"/>
              </a:ext>
            </a:extLst>
          </p:cNvPr>
          <p:cNvSpPr>
            <a:spLocks noGrp="1"/>
          </p:cNvSpPr>
          <p:nvPr>
            <p:ph sz="half" idx="2"/>
          </p:nvPr>
        </p:nvSpPr>
        <p:spPr>
          <a:xfrm>
            <a:off x="355600" y="1930117"/>
            <a:ext cx="5584280" cy="3923649"/>
          </a:xfrm>
          <a:prstGeom prst="rect">
            <a:avLst/>
          </a:prstGeom>
        </p:spPr>
        <p:txBody>
          <a:bodyPr/>
          <a:lstStyle>
            <a:lvl1pPr marL="304792" indent="-304792">
              <a:buFontTx/>
              <a:buBlip>
                <a:blip r:embed="rId2">
                  <a:extLst>
                    <a:ext uri="{96DAC541-7B7A-43D3-8B79-37D633B846F1}">
                      <asvg:svgBlip xmlns:asvg="http://schemas.microsoft.com/office/drawing/2016/SVG/main" r:embed="rId3"/>
                    </a:ext>
                  </a:extLst>
                </a:blip>
              </a:buBlip>
              <a:tabLst/>
              <a:defRPr sz="2133">
                <a:solidFill>
                  <a:schemeClr val="accent2"/>
                </a:solidFill>
              </a:defRPr>
            </a:lvl1pPr>
            <a:lvl2pPr marL="685783" indent="-228594">
              <a:buFontTx/>
              <a:buBlip>
                <a:blip r:embed="rId2">
                  <a:extLst>
                    <a:ext uri="{96DAC541-7B7A-43D3-8B79-37D633B846F1}">
                      <asvg:svgBlip xmlns:asvg="http://schemas.microsoft.com/office/drawing/2016/SVG/main" r:embed="rId3"/>
                    </a:ext>
                  </a:extLst>
                </a:blip>
              </a:buBlip>
              <a:tabLst/>
              <a:defRPr sz="1867">
                <a:solidFill>
                  <a:schemeClr val="accent2"/>
                </a:solidFill>
              </a:defRPr>
            </a:lvl2pPr>
            <a:lvl3pPr marL="1147205" indent="-232828">
              <a:buFontTx/>
              <a:buBlip>
                <a:blip r:embed="rId2">
                  <a:extLst>
                    <a:ext uri="{96DAC541-7B7A-43D3-8B79-37D633B846F1}">
                      <asvg:svgBlip xmlns:asvg="http://schemas.microsoft.com/office/drawing/2016/SVG/main" r:embed="rId3"/>
                    </a:ext>
                  </a:extLst>
                </a:blip>
              </a:buBlip>
              <a:tabLst/>
              <a:defRPr sz="1600">
                <a:solidFill>
                  <a:schemeClr val="accent2"/>
                </a:solidFill>
              </a:defRPr>
            </a:lvl3pPr>
            <a:lvl4pPr marL="1602277" indent="-230712">
              <a:buFontTx/>
              <a:buBlip>
                <a:blip r:embed="rId2">
                  <a:extLst>
                    <a:ext uri="{96DAC541-7B7A-43D3-8B79-37D633B846F1}">
                      <asvg:svgBlip xmlns:asvg="http://schemas.microsoft.com/office/drawing/2016/SVG/main" r:embed="rId3"/>
                    </a:ext>
                  </a:extLst>
                </a:blip>
              </a:buBlip>
              <a:tabLst/>
              <a:defRPr sz="1333">
                <a:solidFill>
                  <a:schemeClr val="accent2"/>
                </a:solidFill>
              </a:defRPr>
            </a:lvl4pPr>
            <a:lvl5pPr marL="2061582" indent="-232828">
              <a:buFontTx/>
              <a:buBlip>
                <a:blip r:embed="rId2">
                  <a:extLst>
                    <a:ext uri="{96DAC541-7B7A-43D3-8B79-37D633B846F1}">
                      <asvg:svgBlip xmlns:asvg="http://schemas.microsoft.com/office/drawing/2016/SVG/main" r:embed="rId3"/>
                    </a:ext>
                  </a:extLst>
                </a:blip>
              </a:buBlip>
              <a:tabLst/>
              <a:defRPr sz="1333">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373FE08-80B1-F742-902C-EA2B2FD8AF45}"/>
              </a:ext>
            </a:extLst>
          </p:cNvPr>
          <p:cNvSpPr>
            <a:spLocks noGrp="1"/>
          </p:cNvSpPr>
          <p:nvPr>
            <p:ph type="body" sz="quarter" idx="3"/>
          </p:nvPr>
        </p:nvSpPr>
        <p:spPr>
          <a:xfrm>
            <a:off x="6252121" y="1351908"/>
            <a:ext cx="5569131" cy="448969"/>
          </a:xfrm>
          <a:prstGeom prst="roundRect">
            <a:avLst>
              <a:gd name="adj" fmla="val 50000"/>
            </a:avLst>
          </a:prstGeom>
          <a:solidFill>
            <a:srgbClr val="008080"/>
          </a:solidFill>
        </p:spPr>
        <p:txBody>
          <a:bodyPr anchor="ctr" anchorCtr="0"/>
          <a:lstStyle>
            <a:lvl1pPr marL="0" indent="0" algn="ctr">
              <a:buNone/>
              <a:defRPr sz="2133" b="1">
                <a:solidFill>
                  <a:schemeClr val="bg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12" name="Content Placeholder 3">
            <a:extLst>
              <a:ext uri="{FF2B5EF4-FFF2-40B4-BE49-F238E27FC236}">
                <a16:creationId xmlns:a16="http://schemas.microsoft.com/office/drawing/2014/main" id="{AD241C8C-8809-B543-913D-1491AE7BAD08}"/>
              </a:ext>
            </a:extLst>
          </p:cNvPr>
          <p:cNvSpPr>
            <a:spLocks noGrp="1"/>
          </p:cNvSpPr>
          <p:nvPr>
            <p:ph sz="half" idx="11"/>
          </p:nvPr>
        </p:nvSpPr>
        <p:spPr>
          <a:xfrm>
            <a:off x="6252121" y="1930117"/>
            <a:ext cx="5569131" cy="3923649"/>
          </a:xfrm>
          <a:prstGeom prst="rect">
            <a:avLst/>
          </a:prstGeom>
        </p:spPr>
        <p:txBody>
          <a:bodyPr/>
          <a:lstStyle>
            <a:lvl1pPr marL="304792" indent="-304792">
              <a:buFontTx/>
              <a:buBlip>
                <a:blip r:embed="rId2">
                  <a:extLst>
                    <a:ext uri="{96DAC541-7B7A-43D3-8B79-37D633B846F1}">
                      <asvg:svgBlip xmlns:asvg="http://schemas.microsoft.com/office/drawing/2016/SVG/main" r:embed="rId3"/>
                    </a:ext>
                  </a:extLst>
                </a:blip>
              </a:buBlip>
              <a:tabLst/>
              <a:defRPr sz="2133">
                <a:solidFill>
                  <a:schemeClr val="accent2"/>
                </a:solidFill>
              </a:defRPr>
            </a:lvl1pPr>
            <a:lvl2pPr marL="685783" indent="-228594">
              <a:buFontTx/>
              <a:buBlip>
                <a:blip r:embed="rId2">
                  <a:extLst>
                    <a:ext uri="{96DAC541-7B7A-43D3-8B79-37D633B846F1}">
                      <asvg:svgBlip xmlns:asvg="http://schemas.microsoft.com/office/drawing/2016/SVG/main" r:embed="rId3"/>
                    </a:ext>
                  </a:extLst>
                </a:blip>
              </a:buBlip>
              <a:tabLst/>
              <a:defRPr sz="1867">
                <a:solidFill>
                  <a:schemeClr val="accent2"/>
                </a:solidFill>
              </a:defRPr>
            </a:lvl2pPr>
            <a:lvl3pPr marL="1147205" indent="-232828">
              <a:buFontTx/>
              <a:buBlip>
                <a:blip r:embed="rId2">
                  <a:extLst>
                    <a:ext uri="{96DAC541-7B7A-43D3-8B79-37D633B846F1}">
                      <asvg:svgBlip xmlns:asvg="http://schemas.microsoft.com/office/drawing/2016/SVG/main" r:embed="rId3"/>
                    </a:ext>
                  </a:extLst>
                </a:blip>
              </a:buBlip>
              <a:tabLst/>
              <a:defRPr sz="1600">
                <a:solidFill>
                  <a:schemeClr val="accent2"/>
                </a:solidFill>
              </a:defRPr>
            </a:lvl3pPr>
            <a:lvl4pPr marL="1602277" indent="-230712">
              <a:buFontTx/>
              <a:buBlip>
                <a:blip r:embed="rId2">
                  <a:extLst>
                    <a:ext uri="{96DAC541-7B7A-43D3-8B79-37D633B846F1}">
                      <asvg:svgBlip xmlns:asvg="http://schemas.microsoft.com/office/drawing/2016/SVG/main" r:embed="rId3"/>
                    </a:ext>
                  </a:extLst>
                </a:blip>
              </a:buBlip>
              <a:tabLst/>
              <a:defRPr sz="1333">
                <a:solidFill>
                  <a:schemeClr val="accent2"/>
                </a:solidFill>
              </a:defRPr>
            </a:lvl4pPr>
            <a:lvl5pPr marL="2061582" indent="-232828">
              <a:buFontTx/>
              <a:buBlip>
                <a:blip r:embed="rId2">
                  <a:extLst>
                    <a:ext uri="{96DAC541-7B7A-43D3-8B79-37D633B846F1}">
                      <asvg:svgBlip xmlns:asvg="http://schemas.microsoft.com/office/drawing/2016/SVG/main" r:embed="rId3"/>
                    </a:ext>
                  </a:extLst>
                </a:blip>
              </a:buBlip>
              <a:tabLst/>
              <a:defRPr sz="1333">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
            <a:extLst>
              <a:ext uri="{FF2B5EF4-FFF2-40B4-BE49-F238E27FC236}">
                <a16:creationId xmlns:a16="http://schemas.microsoft.com/office/drawing/2014/main" id="{B7F83F9C-CE6B-AD4C-8023-E0DD402AE30D}"/>
              </a:ext>
            </a:extLst>
          </p:cNvPr>
          <p:cNvSpPr>
            <a:spLocks noGrp="1"/>
          </p:cNvSpPr>
          <p:nvPr>
            <p:ph type="title" hasCustomPrompt="1"/>
          </p:nvPr>
        </p:nvSpPr>
        <p:spPr>
          <a:xfrm>
            <a:off x="409709" y="241600"/>
            <a:ext cx="11313617" cy="372197"/>
          </a:xfrm>
          <a:prstGeom prst="rect">
            <a:avLst/>
          </a:prstGeom>
        </p:spPr>
        <p:txBody>
          <a:bodyPr lIns="0" tIns="0" rIns="0" bIns="0"/>
          <a:lstStyle>
            <a:lvl1pPr>
              <a:defRPr sz="3733">
                <a:solidFill>
                  <a:schemeClr val="accent2"/>
                </a:solidFill>
                <a:latin typeface="+mj-lt"/>
              </a:defRPr>
            </a:lvl1pPr>
          </a:lstStyle>
          <a:p>
            <a:r>
              <a:rPr lang="en-US"/>
              <a:t>Click to Add Text</a:t>
            </a:r>
          </a:p>
        </p:txBody>
      </p:sp>
      <p:sp>
        <p:nvSpPr>
          <p:cNvPr id="14" name="Text Placeholder 25">
            <a:extLst>
              <a:ext uri="{FF2B5EF4-FFF2-40B4-BE49-F238E27FC236}">
                <a16:creationId xmlns:a16="http://schemas.microsoft.com/office/drawing/2014/main" id="{FBA24772-F813-124D-94A5-BA381C90A79A}"/>
              </a:ext>
            </a:extLst>
          </p:cNvPr>
          <p:cNvSpPr>
            <a:spLocks noGrp="1"/>
          </p:cNvSpPr>
          <p:nvPr>
            <p:ph type="body" sz="quarter" idx="10" hasCustomPrompt="1"/>
          </p:nvPr>
        </p:nvSpPr>
        <p:spPr>
          <a:xfrm>
            <a:off x="409709" y="810890"/>
            <a:ext cx="11313617" cy="199113"/>
          </a:xfrm>
          <a:prstGeom prst="rect">
            <a:avLst/>
          </a:prstGeom>
        </p:spPr>
        <p:txBody>
          <a:bodyPr lIns="0" tIns="0" rIns="0" bIns="0"/>
          <a:lstStyle>
            <a:lvl1pPr>
              <a:buNone/>
              <a:defRPr sz="1867">
                <a:solidFill>
                  <a:schemeClr val="accent2"/>
                </a:solidFill>
              </a:defRPr>
            </a:lvl1pPr>
            <a:lvl2pPr>
              <a:buNone/>
              <a:defRPr sz="1600"/>
            </a:lvl2pPr>
            <a:lvl3pPr>
              <a:buNone/>
              <a:defRPr sz="1600"/>
            </a:lvl3pPr>
            <a:lvl4pPr>
              <a:buNone/>
              <a:defRPr sz="1600"/>
            </a:lvl4pPr>
            <a:lvl5pPr>
              <a:buNone/>
              <a:defRPr sz="1600"/>
            </a:lvl5pPr>
          </a:lstStyle>
          <a:p>
            <a:pPr lvl="0"/>
            <a:r>
              <a:rPr lang="en-US"/>
              <a:t>Click to Add Text</a:t>
            </a:r>
          </a:p>
        </p:txBody>
      </p:sp>
    </p:spTree>
    <p:extLst>
      <p:ext uri="{BB962C8B-B14F-4D97-AF65-F5344CB8AC3E}">
        <p14:creationId xmlns:p14="http://schemas.microsoft.com/office/powerpoint/2010/main" val="3682586759"/>
      </p:ext>
    </p:extLst>
  </p:cSld>
  <p:clrMapOvr>
    <a:masterClrMapping/>
  </p:clrMapOvr>
  <p:transition spd="slow">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ulleted List Left / Image Right">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54414339-639E-F047-A7B3-6D818B99DB2A}"/>
              </a:ext>
            </a:extLst>
          </p:cNvPr>
          <p:cNvSpPr>
            <a:spLocks noGrp="1"/>
          </p:cNvSpPr>
          <p:nvPr>
            <p:ph idx="1"/>
          </p:nvPr>
        </p:nvSpPr>
        <p:spPr>
          <a:xfrm>
            <a:off x="409708" y="1203961"/>
            <a:ext cx="6179299" cy="4876800"/>
          </a:xfrm>
          <a:prstGeom prst="rect">
            <a:avLst/>
          </a:prstGeom>
        </p:spPr>
        <p:txBody>
          <a:bodyPr/>
          <a:lstStyle>
            <a:lvl1pPr marL="309026" indent="-309026">
              <a:buFontTx/>
              <a:buBlip>
                <a:blip r:embed="rId2">
                  <a:extLst>
                    <a:ext uri="{96DAC541-7B7A-43D3-8B79-37D633B846F1}">
                      <asvg:svgBlip xmlns:asvg="http://schemas.microsoft.com/office/drawing/2016/SVG/main" r:embed="rId3"/>
                    </a:ext>
                  </a:extLst>
                </a:blip>
              </a:buBlip>
              <a:tabLst/>
              <a:defRPr sz="2133">
                <a:solidFill>
                  <a:srgbClr val="3D65C9"/>
                </a:solidFill>
              </a:defRPr>
            </a:lvl1pPr>
            <a:lvl2pPr marL="685783" indent="-228594">
              <a:buFontTx/>
              <a:buBlip>
                <a:blip r:embed="rId2">
                  <a:extLst>
                    <a:ext uri="{96DAC541-7B7A-43D3-8B79-37D633B846F1}">
                      <asvg:svgBlip xmlns:asvg="http://schemas.microsoft.com/office/drawing/2016/SVG/main" r:embed="rId3"/>
                    </a:ext>
                  </a:extLst>
                </a:blip>
              </a:buBlip>
              <a:tabLst/>
              <a:defRPr sz="1867">
                <a:solidFill>
                  <a:schemeClr val="accent2"/>
                </a:solidFill>
              </a:defRPr>
            </a:lvl2pPr>
            <a:lvl3pPr marL="1147205" indent="-232828">
              <a:buFontTx/>
              <a:buBlip>
                <a:blip r:embed="rId2">
                  <a:extLst>
                    <a:ext uri="{96DAC541-7B7A-43D3-8B79-37D633B846F1}">
                      <asvg:svgBlip xmlns:asvg="http://schemas.microsoft.com/office/drawing/2016/SVG/main" r:embed="rId3"/>
                    </a:ext>
                  </a:extLst>
                </a:blip>
              </a:buBlip>
              <a:tabLst/>
              <a:defRPr sz="1600">
                <a:solidFill>
                  <a:schemeClr val="accent2"/>
                </a:solidFill>
              </a:defRPr>
            </a:lvl3pPr>
            <a:lvl4pPr marL="1602277" indent="-230712">
              <a:buFontTx/>
              <a:buBlip>
                <a:blip r:embed="rId2">
                  <a:extLst>
                    <a:ext uri="{96DAC541-7B7A-43D3-8B79-37D633B846F1}">
                      <asvg:svgBlip xmlns:asvg="http://schemas.microsoft.com/office/drawing/2016/SVG/main" r:embed="rId3"/>
                    </a:ext>
                  </a:extLst>
                </a:blip>
              </a:buBlip>
              <a:tabLst/>
              <a:defRPr sz="1333">
                <a:solidFill>
                  <a:schemeClr val="accent2"/>
                </a:solidFill>
              </a:defRPr>
            </a:lvl4pPr>
            <a:lvl5pPr marL="2061582" indent="-232828">
              <a:buFontTx/>
              <a:buBlip>
                <a:blip r:embed="rId2">
                  <a:extLst>
                    <a:ext uri="{96DAC541-7B7A-43D3-8B79-37D633B846F1}">
                      <asvg:svgBlip xmlns:asvg="http://schemas.microsoft.com/office/drawing/2016/SVG/main" r:embed="rId3"/>
                    </a:ext>
                  </a:extLst>
                </a:blip>
              </a:buBlip>
              <a:tabLst/>
              <a:defRPr sz="1333">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a:extLst>
              <a:ext uri="{FF2B5EF4-FFF2-40B4-BE49-F238E27FC236}">
                <a16:creationId xmlns:a16="http://schemas.microsoft.com/office/drawing/2014/main" id="{24F501F6-B68B-CE47-B1CD-7BE85FFE0435}"/>
              </a:ext>
            </a:extLst>
          </p:cNvPr>
          <p:cNvSpPr>
            <a:spLocks noGrp="1"/>
          </p:cNvSpPr>
          <p:nvPr>
            <p:ph type="title" hasCustomPrompt="1"/>
          </p:nvPr>
        </p:nvSpPr>
        <p:spPr>
          <a:xfrm>
            <a:off x="409709" y="241600"/>
            <a:ext cx="11313617" cy="372197"/>
          </a:xfrm>
          <a:prstGeom prst="rect">
            <a:avLst/>
          </a:prstGeom>
        </p:spPr>
        <p:txBody>
          <a:bodyPr lIns="0" tIns="0" rIns="0" bIns="0"/>
          <a:lstStyle>
            <a:lvl1pPr>
              <a:defRPr sz="3733">
                <a:solidFill>
                  <a:schemeClr val="accent2"/>
                </a:solidFill>
                <a:latin typeface="+mj-lt"/>
              </a:defRPr>
            </a:lvl1pPr>
          </a:lstStyle>
          <a:p>
            <a:r>
              <a:rPr lang="en-US"/>
              <a:t>Click to Add Text / Bulleted List Left + Right Image</a:t>
            </a:r>
          </a:p>
        </p:txBody>
      </p:sp>
      <p:sp>
        <p:nvSpPr>
          <p:cNvPr id="8" name="Text Placeholder 25">
            <a:extLst>
              <a:ext uri="{FF2B5EF4-FFF2-40B4-BE49-F238E27FC236}">
                <a16:creationId xmlns:a16="http://schemas.microsoft.com/office/drawing/2014/main" id="{2AAF3CBF-7CEC-754D-9FC3-037DB0DEF3F4}"/>
              </a:ext>
            </a:extLst>
          </p:cNvPr>
          <p:cNvSpPr>
            <a:spLocks noGrp="1"/>
          </p:cNvSpPr>
          <p:nvPr>
            <p:ph type="body" sz="quarter" idx="10" hasCustomPrompt="1"/>
          </p:nvPr>
        </p:nvSpPr>
        <p:spPr>
          <a:xfrm>
            <a:off x="409709" y="810890"/>
            <a:ext cx="11313617" cy="199113"/>
          </a:xfrm>
          <a:prstGeom prst="rect">
            <a:avLst/>
          </a:prstGeom>
        </p:spPr>
        <p:txBody>
          <a:bodyPr lIns="0" tIns="0" rIns="0" bIns="0"/>
          <a:lstStyle>
            <a:lvl1pPr>
              <a:buNone/>
              <a:defRPr sz="1867">
                <a:solidFill>
                  <a:schemeClr val="accent2"/>
                </a:solidFill>
              </a:defRPr>
            </a:lvl1pPr>
            <a:lvl2pPr>
              <a:buNone/>
              <a:defRPr sz="1600"/>
            </a:lvl2pPr>
            <a:lvl3pPr>
              <a:buNone/>
              <a:defRPr sz="1600"/>
            </a:lvl3pPr>
            <a:lvl4pPr>
              <a:buNone/>
              <a:defRPr sz="1600"/>
            </a:lvl4pPr>
            <a:lvl5pPr>
              <a:buNone/>
              <a:defRPr sz="1600"/>
            </a:lvl5pPr>
          </a:lstStyle>
          <a:p>
            <a:pPr lvl="0"/>
            <a:r>
              <a:rPr lang="en-US"/>
              <a:t>Click to Add Text</a:t>
            </a:r>
          </a:p>
        </p:txBody>
      </p:sp>
      <p:sp>
        <p:nvSpPr>
          <p:cNvPr id="9" name="Picture Placeholder 8">
            <a:extLst>
              <a:ext uri="{FF2B5EF4-FFF2-40B4-BE49-F238E27FC236}">
                <a16:creationId xmlns:a16="http://schemas.microsoft.com/office/drawing/2014/main" id="{1DCEE79F-39FD-7D45-95A4-54228A7B40AA}"/>
              </a:ext>
            </a:extLst>
          </p:cNvPr>
          <p:cNvSpPr>
            <a:spLocks noGrp="1"/>
          </p:cNvSpPr>
          <p:nvPr>
            <p:ph type="pic" sz="quarter" idx="13" hasCustomPrompt="1"/>
          </p:nvPr>
        </p:nvSpPr>
        <p:spPr>
          <a:xfrm>
            <a:off x="7376714" y="1203376"/>
            <a:ext cx="5015153" cy="4816425"/>
          </a:xfrm>
          <a:custGeom>
            <a:avLst/>
            <a:gdLst>
              <a:gd name="connsiteX0" fmla="*/ 1932596 w 4248213"/>
              <a:gd name="connsiteY0" fmla="*/ 0 h 4079875"/>
              <a:gd name="connsiteX1" fmla="*/ 4248213 w 4248213"/>
              <a:gd name="connsiteY1" fmla="*/ 0 h 4079875"/>
              <a:gd name="connsiteX2" fmla="*/ 4248213 w 4248213"/>
              <a:gd name="connsiteY2" fmla="*/ 4079875 h 4079875"/>
              <a:gd name="connsiteX3" fmla="*/ 1932596 w 4248213"/>
              <a:gd name="connsiteY3" fmla="*/ 4079875 h 4079875"/>
              <a:gd name="connsiteX4" fmla="*/ 0 w 4248213"/>
              <a:gd name="connsiteY4" fmla="*/ 2147279 h 4079875"/>
              <a:gd name="connsiteX5" fmla="*/ 0 w 4248213"/>
              <a:gd name="connsiteY5" fmla="*/ 1932596 h 4079875"/>
              <a:gd name="connsiteX6" fmla="*/ 1932596 w 4248213"/>
              <a:gd name="connsiteY6" fmla="*/ 0 h 4079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8213" h="4079875">
                <a:moveTo>
                  <a:pt x="1932596" y="0"/>
                </a:moveTo>
                <a:lnTo>
                  <a:pt x="4248213" y="0"/>
                </a:lnTo>
                <a:lnTo>
                  <a:pt x="4248213" y="4079875"/>
                </a:lnTo>
                <a:lnTo>
                  <a:pt x="1932596" y="4079875"/>
                </a:lnTo>
                <a:cubicBezTo>
                  <a:pt x="865253" y="4079875"/>
                  <a:pt x="0" y="3214622"/>
                  <a:pt x="0" y="2147279"/>
                </a:cubicBezTo>
                <a:lnTo>
                  <a:pt x="0" y="1932596"/>
                </a:lnTo>
                <a:cubicBezTo>
                  <a:pt x="0" y="865253"/>
                  <a:pt x="865253" y="0"/>
                  <a:pt x="1932596" y="0"/>
                </a:cubicBezTo>
                <a:close/>
              </a:path>
            </a:pathLst>
          </a:custGeom>
          <a:pattFill prst="wdDnDiag">
            <a:fgClr>
              <a:schemeClr val="accent3"/>
            </a:fgClr>
            <a:bgClr>
              <a:schemeClr val="bg1"/>
            </a:bgClr>
          </a:pattFill>
        </p:spPr>
        <p:txBody>
          <a:bodyPr wrap="square" tIns="822960">
            <a:noAutofit/>
          </a:bodyPr>
          <a:lstStyle>
            <a:lvl1pPr algn="ctr">
              <a:buNone/>
              <a:defRPr>
                <a:solidFill>
                  <a:srgbClr val="FF40FF"/>
                </a:solidFill>
              </a:defRPr>
            </a:lvl1pPr>
          </a:lstStyle>
          <a:p>
            <a:r>
              <a:rPr lang="en-US"/>
              <a:t>Click to add image</a:t>
            </a:r>
          </a:p>
        </p:txBody>
      </p:sp>
    </p:spTree>
    <p:extLst>
      <p:ext uri="{BB962C8B-B14F-4D97-AF65-F5344CB8AC3E}">
        <p14:creationId xmlns:p14="http://schemas.microsoft.com/office/powerpoint/2010/main" val="3251806794"/>
      </p:ext>
    </p:extLst>
  </p:cSld>
  <p:clrMapOvr>
    <a:masterClrMapping/>
  </p:clrMapOvr>
  <p:transition spd="slow">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Img Left / Bulleted LIst Right">
    <p:spTree>
      <p:nvGrpSpPr>
        <p:cNvPr id="1" name=""/>
        <p:cNvGrpSpPr/>
        <p:nvPr/>
      </p:nvGrpSpPr>
      <p:grpSpPr>
        <a:xfrm>
          <a:off x="0" y="0"/>
          <a:ext cx="0" cy="0"/>
          <a:chOff x="0" y="0"/>
          <a:chExt cx="0" cy="0"/>
        </a:xfrm>
      </p:grpSpPr>
      <p:sp>
        <p:nvSpPr>
          <p:cNvPr id="20" name="Picture Placeholder 10">
            <a:extLst>
              <a:ext uri="{FF2B5EF4-FFF2-40B4-BE49-F238E27FC236}">
                <a16:creationId xmlns:a16="http://schemas.microsoft.com/office/drawing/2014/main" id="{5D46BE9A-7C41-F24F-8924-D6724DE03C7C}"/>
              </a:ext>
            </a:extLst>
          </p:cNvPr>
          <p:cNvSpPr>
            <a:spLocks noGrp="1" noChangeAspect="1"/>
          </p:cNvSpPr>
          <p:nvPr>
            <p:ph type="pic" sz="quarter" idx="11" hasCustomPrompt="1"/>
          </p:nvPr>
        </p:nvSpPr>
        <p:spPr>
          <a:xfrm>
            <a:off x="-28352" y="1279782"/>
            <a:ext cx="5071751" cy="4814919"/>
          </a:xfrm>
          <a:prstGeom prst="flowChartDelay">
            <a:avLst/>
          </a:prstGeom>
          <a:pattFill prst="wdDnDiag">
            <a:fgClr>
              <a:schemeClr val="bg2">
                <a:lumMod val="90000"/>
              </a:schemeClr>
            </a:fgClr>
            <a:bgClr>
              <a:schemeClr val="bg1"/>
            </a:bgClr>
          </a:pattFill>
        </p:spPr>
        <p:txBody>
          <a:bodyPr lIns="548640" anchor="t" anchorCtr="0"/>
          <a:lstStyle>
            <a:lvl1pPr marL="8466" indent="-8466">
              <a:buNone/>
              <a:tabLst/>
              <a:defRPr sz="2400">
                <a:solidFill>
                  <a:srgbClr val="FF40FF"/>
                </a:solidFill>
              </a:defRPr>
            </a:lvl1pPr>
          </a:lstStyle>
          <a:p>
            <a:r>
              <a:rPr lang="en-US"/>
              <a:t>Click to add image</a:t>
            </a:r>
          </a:p>
        </p:txBody>
      </p:sp>
      <p:sp>
        <p:nvSpPr>
          <p:cNvPr id="12" name="Content Placeholder 2">
            <a:extLst>
              <a:ext uri="{FF2B5EF4-FFF2-40B4-BE49-F238E27FC236}">
                <a16:creationId xmlns:a16="http://schemas.microsoft.com/office/drawing/2014/main" id="{C18316AF-3050-8342-A2C3-D5F4A1CDB009}"/>
              </a:ext>
            </a:extLst>
          </p:cNvPr>
          <p:cNvSpPr>
            <a:spLocks noGrp="1"/>
          </p:cNvSpPr>
          <p:nvPr>
            <p:ph idx="1"/>
          </p:nvPr>
        </p:nvSpPr>
        <p:spPr>
          <a:xfrm>
            <a:off x="5687077" y="1203961"/>
            <a:ext cx="5982457" cy="4876800"/>
          </a:xfrm>
          <a:prstGeom prst="rect">
            <a:avLst/>
          </a:prstGeom>
        </p:spPr>
        <p:txBody>
          <a:bodyPr/>
          <a:lstStyle>
            <a:lvl1pPr marL="309026" indent="-309026">
              <a:buFontTx/>
              <a:buBlip>
                <a:blip r:embed="rId2">
                  <a:extLst>
                    <a:ext uri="{96DAC541-7B7A-43D3-8B79-37D633B846F1}">
                      <asvg:svgBlip xmlns:asvg="http://schemas.microsoft.com/office/drawing/2016/SVG/main" r:embed="rId3"/>
                    </a:ext>
                  </a:extLst>
                </a:blip>
              </a:buBlip>
              <a:tabLst/>
              <a:defRPr sz="2133">
                <a:solidFill>
                  <a:srgbClr val="3D65C9"/>
                </a:solidFill>
              </a:defRPr>
            </a:lvl1pPr>
            <a:lvl2pPr marL="685783" indent="-228594">
              <a:buFontTx/>
              <a:buBlip>
                <a:blip r:embed="rId2">
                  <a:extLst>
                    <a:ext uri="{96DAC541-7B7A-43D3-8B79-37D633B846F1}">
                      <asvg:svgBlip xmlns:asvg="http://schemas.microsoft.com/office/drawing/2016/SVG/main" r:embed="rId3"/>
                    </a:ext>
                  </a:extLst>
                </a:blip>
              </a:buBlip>
              <a:tabLst/>
              <a:defRPr sz="1867">
                <a:solidFill>
                  <a:schemeClr val="accent2"/>
                </a:solidFill>
              </a:defRPr>
            </a:lvl2pPr>
            <a:lvl3pPr marL="1147205" indent="-232828">
              <a:buFontTx/>
              <a:buBlip>
                <a:blip r:embed="rId2">
                  <a:extLst>
                    <a:ext uri="{96DAC541-7B7A-43D3-8B79-37D633B846F1}">
                      <asvg:svgBlip xmlns:asvg="http://schemas.microsoft.com/office/drawing/2016/SVG/main" r:embed="rId3"/>
                    </a:ext>
                  </a:extLst>
                </a:blip>
              </a:buBlip>
              <a:tabLst/>
              <a:defRPr sz="1600">
                <a:solidFill>
                  <a:schemeClr val="accent2"/>
                </a:solidFill>
              </a:defRPr>
            </a:lvl3pPr>
            <a:lvl4pPr marL="1602277" indent="-230712">
              <a:buFontTx/>
              <a:buBlip>
                <a:blip r:embed="rId2">
                  <a:extLst>
                    <a:ext uri="{96DAC541-7B7A-43D3-8B79-37D633B846F1}">
                      <asvg:svgBlip xmlns:asvg="http://schemas.microsoft.com/office/drawing/2016/SVG/main" r:embed="rId3"/>
                    </a:ext>
                  </a:extLst>
                </a:blip>
              </a:buBlip>
              <a:tabLst/>
              <a:defRPr sz="1333">
                <a:solidFill>
                  <a:schemeClr val="accent2"/>
                </a:solidFill>
              </a:defRPr>
            </a:lvl4pPr>
            <a:lvl5pPr marL="2061582" indent="-232828">
              <a:buFontTx/>
              <a:buBlip>
                <a:blip r:embed="rId2">
                  <a:extLst>
                    <a:ext uri="{96DAC541-7B7A-43D3-8B79-37D633B846F1}">
                      <asvg:svgBlip xmlns:asvg="http://schemas.microsoft.com/office/drawing/2016/SVG/main" r:embed="rId3"/>
                    </a:ext>
                  </a:extLst>
                </a:blip>
              </a:buBlip>
              <a:tabLst/>
              <a:defRPr sz="1333">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a:extLst>
              <a:ext uri="{FF2B5EF4-FFF2-40B4-BE49-F238E27FC236}">
                <a16:creationId xmlns:a16="http://schemas.microsoft.com/office/drawing/2014/main" id="{4612ECC1-3888-5847-9A3E-258FEE1F89BD}"/>
              </a:ext>
            </a:extLst>
          </p:cNvPr>
          <p:cNvSpPr>
            <a:spLocks noGrp="1"/>
          </p:cNvSpPr>
          <p:nvPr>
            <p:ph type="title" hasCustomPrompt="1"/>
          </p:nvPr>
        </p:nvSpPr>
        <p:spPr>
          <a:xfrm>
            <a:off x="409709" y="241600"/>
            <a:ext cx="11313617" cy="372197"/>
          </a:xfrm>
          <a:prstGeom prst="rect">
            <a:avLst/>
          </a:prstGeom>
        </p:spPr>
        <p:txBody>
          <a:bodyPr lIns="0" tIns="0" rIns="0" bIns="0"/>
          <a:lstStyle>
            <a:lvl1pPr>
              <a:defRPr sz="3733">
                <a:solidFill>
                  <a:schemeClr val="accent2"/>
                </a:solidFill>
                <a:latin typeface="+mj-lt"/>
              </a:defRPr>
            </a:lvl1pPr>
          </a:lstStyle>
          <a:p>
            <a:r>
              <a:rPr lang="en-US"/>
              <a:t>Click to Add Text / Bulleted List Right + Left Image</a:t>
            </a:r>
          </a:p>
        </p:txBody>
      </p:sp>
      <p:sp>
        <p:nvSpPr>
          <p:cNvPr id="8" name="Text Placeholder 25">
            <a:extLst>
              <a:ext uri="{FF2B5EF4-FFF2-40B4-BE49-F238E27FC236}">
                <a16:creationId xmlns:a16="http://schemas.microsoft.com/office/drawing/2014/main" id="{AD2F9623-E597-B34A-8F33-7F74C733806D}"/>
              </a:ext>
            </a:extLst>
          </p:cNvPr>
          <p:cNvSpPr>
            <a:spLocks noGrp="1"/>
          </p:cNvSpPr>
          <p:nvPr>
            <p:ph type="body" sz="quarter" idx="10" hasCustomPrompt="1"/>
          </p:nvPr>
        </p:nvSpPr>
        <p:spPr>
          <a:xfrm>
            <a:off x="409709" y="810890"/>
            <a:ext cx="11313617" cy="199113"/>
          </a:xfrm>
          <a:prstGeom prst="rect">
            <a:avLst/>
          </a:prstGeom>
        </p:spPr>
        <p:txBody>
          <a:bodyPr lIns="0" tIns="0" rIns="0" bIns="0"/>
          <a:lstStyle>
            <a:lvl1pPr>
              <a:buNone/>
              <a:defRPr sz="1867">
                <a:solidFill>
                  <a:schemeClr val="accent2"/>
                </a:solidFill>
              </a:defRPr>
            </a:lvl1pPr>
            <a:lvl2pPr>
              <a:buNone/>
              <a:defRPr sz="1600"/>
            </a:lvl2pPr>
            <a:lvl3pPr>
              <a:buNone/>
              <a:defRPr sz="1600"/>
            </a:lvl3pPr>
            <a:lvl4pPr>
              <a:buNone/>
              <a:defRPr sz="1600"/>
            </a:lvl4pPr>
            <a:lvl5pPr>
              <a:buNone/>
              <a:defRPr sz="1600"/>
            </a:lvl5pPr>
          </a:lstStyle>
          <a:p>
            <a:pPr lvl="0"/>
            <a:r>
              <a:rPr lang="en-US"/>
              <a:t>Click to Add Text</a:t>
            </a:r>
          </a:p>
        </p:txBody>
      </p:sp>
    </p:spTree>
    <p:extLst>
      <p:ext uri="{BB962C8B-B14F-4D97-AF65-F5344CB8AC3E}">
        <p14:creationId xmlns:p14="http://schemas.microsoft.com/office/powerpoint/2010/main" val="4028246026"/>
      </p:ext>
    </p:extLst>
  </p:cSld>
  <p:clrMapOvr>
    <a:masterClrMapping/>
  </p:clrMapOvr>
  <p:transition spd="slow">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Header and Regular Body / No Bullets">
    <p:spTree>
      <p:nvGrpSpPr>
        <p:cNvPr id="1" name=""/>
        <p:cNvGrpSpPr/>
        <p:nvPr/>
      </p:nvGrpSpPr>
      <p:grpSpPr>
        <a:xfrm>
          <a:off x="0" y="0"/>
          <a:ext cx="0" cy="0"/>
          <a:chOff x="0" y="0"/>
          <a:chExt cx="0" cy="0"/>
        </a:xfrm>
      </p:grpSpPr>
      <p:sp>
        <p:nvSpPr>
          <p:cNvPr id="42" name="Content Placeholder 41">
            <a:extLst>
              <a:ext uri="{FF2B5EF4-FFF2-40B4-BE49-F238E27FC236}">
                <a16:creationId xmlns:a16="http://schemas.microsoft.com/office/drawing/2014/main" id="{52C16314-1DBD-D34D-A1A3-FE78F8DA24ED}"/>
              </a:ext>
            </a:extLst>
          </p:cNvPr>
          <p:cNvSpPr>
            <a:spLocks noGrp="1"/>
          </p:cNvSpPr>
          <p:nvPr>
            <p:ph sz="quarter" idx="11" hasCustomPrompt="1"/>
          </p:nvPr>
        </p:nvSpPr>
        <p:spPr>
          <a:xfrm>
            <a:off x="409709" y="1203961"/>
            <a:ext cx="11313617" cy="4362452"/>
          </a:xfrm>
          <a:prstGeom prst="rect">
            <a:avLst/>
          </a:prstGeom>
        </p:spPr>
        <p:txBody>
          <a:bodyPr lIns="0" tIns="0" rIns="0" bIns="0"/>
          <a:lstStyle>
            <a:lvl1pPr marL="0" indent="0">
              <a:spcBef>
                <a:spcPts val="800"/>
              </a:spcBef>
              <a:buNone/>
              <a:defRPr sz="2400">
                <a:solidFill>
                  <a:schemeClr val="accent2"/>
                </a:solidFill>
              </a:defRPr>
            </a:lvl1pPr>
            <a:lvl2pPr>
              <a:buNone/>
              <a:defRPr/>
            </a:lvl2pPr>
            <a:lvl3pPr>
              <a:buNone/>
              <a:defRPr/>
            </a:lvl3pPr>
            <a:lvl4pPr>
              <a:buNone/>
              <a:defRPr/>
            </a:lvl4pPr>
            <a:lvl5pPr>
              <a:buNone/>
              <a:defRPr/>
            </a:lvl5pPr>
          </a:lstStyle>
          <a:p>
            <a:pPr lvl="0"/>
            <a:r>
              <a:rPr lang="en-US"/>
              <a:t>Click to edit Master text styles. This is a regular text box with no bullets.</a:t>
            </a:r>
          </a:p>
        </p:txBody>
      </p:sp>
      <p:sp>
        <p:nvSpPr>
          <p:cNvPr id="9" name="Title 1">
            <a:extLst>
              <a:ext uri="{FF2B5EF4-FFF2-40B4-BE49-F238E27FC236}">
                <a16:creationId xmlns:a16="http://schemas.microsoft.com/office/drawing/2014/main" id="{9D7EC4ED-C543-374F-9E15-B07D2D8F0E62}"/>
              </a:ext>
            </a:extLst>
          </p:cNvPr>
          <p:cNvSpPr txBox="1">
            <a:spLocks/>
          </p:cNvSpPr>
          <p:nvPr userDrawn="1"/>
        </p:nvSpPr>
        <p:spPr>
          <a:xfrm>
            <a:off x="409709" y="241600"/>
            <a:ext cx="11313617" cy="372197"/>
          </a:xfrm>
          <a:prstGeom prst="rect">
            <a:avLst/>
          </a:prstGeom>
        </p:spPr>
        <p:txBody>
          <a:bodyPr lIns="0" tIns="0" rIns="0" bIns="0"/>
          <a:lstStyle>
            <a:lvl1pPr algn="l" defTabSz="685800" rtl="0" eaLnBrk="1" latinLnBrk="0" hangingPunct="1">
              <a:lnSpc>
                <a:spcPct val="90000"/>
              </a:lnSpc>
              <a:spcBef>
                <a:spcPct val="0"/>
              </a:spcBef>
              <a:buNone/>
              <a:defRPr sz="2800" kern="1200">
                <a:solidFill>
                  <a:schemeClr val="accent2"/>
                </a:solidFill>
                <a:latin typeface="+mj-lt"/>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US" sz="3733" b="0" i="0" u="none" strike="noStrike" kern="1200" cap="none" spc="0" normalizeH="0" baseline="0" noProof="0">
                <a:ln>
                  <a:noFill/>
                </a:ln>
                <a:solidFill>
                  <a:srgbClr val="1F3263"/>
                </a:solidFill>
                <a:effectLst/>
                <a:uLnTx/>
                <a:uFillTx/>
                <a:latin typeface="Times New Roman" panose="02020603050405020304"/>
                <a:ea typeface="+mj-ea"/>
                <a:cs typeface="+mj-cs"/>
              </a:rPr>
              <a:t>Click to Add Text / Body Text Only (No Bullets) Layout</a:t>
            </a:r>
          </a:p>
        </p:txBody>
      </p:sp>
      <p:sp>
        <p:nvSpPr>
          <p:cNvPr id="10" name="Text Placeholder 25">
            <a:extLst>
              <a:ext uri="{FF2B5EF4-FFF2-40B4-BE49-F238E27FC236}">
                <a16:creationId xmlns:a16="http://schemas.microsoft.com/office/drawing/2014/main" id="{3D94A646-7A53-2C4F-A842-23E523C042AB}"/>
              </a:ext>
            </a:extLst>
          </p:cNvPr>
          <p:cNvSpPr>
            <a:spLocks noGrp="1"/>
          </p:cNvSpPr>
          <p:nvPr>
            <p:ph type="body" sz="quarter" idx="10" hasCustomPrompt="1"/>
          </p:nvPr>
        </p:nvSpPr>
        <p:spPr>
          <a:xfrm>
            <a:off x="409709" y="810890"/>
            <a:ext cx="11313617" cy="199113"/>
          </a:xfrm>
          <a:prstGeom prst="rect">
            <a:avLst/>
          </a:prstGeom>
        </p:spPr>
        <p:txBody>
          <a:bodyPr lIns="0" tIns="0" rIns="0" bIns="0"/>
          <a:lstStyle>
            <a:lvl1pPr>
              <a:buNone/>
              <a:defRPr sz="1867">
                <a:solidFill>
                  <a:schemeClr val="accent2"/>
                </a:solidFill>
              </a:defRPr>
            </a:lvl1pPr>
            <a:lvl2pPr>
              <a:buNone/>
              <a:defRPr sz="1600"/>
            </a:lvl2pPr>
            <a:lvl3pPr>
              <a:buNone/>
              <a:defRPr sz="1600"/>
            </a:lvl3pPr>
            <a:lvl4pPr>
              <a:buNone/>
              <a:defRPr sz="1600"/>
            </a:lvl4pPr>
            <a:lvl5pPr>
              <a:buNone/>
              <a:defRPr sz="1600"/>
            </a:lvl5pPr>
          </a:lstStyle>
          <a:p>
            <a:pPr lvl="0"/>
            <a:r>
              <a:rPr lang="en-US"/>
              <a:t>Click to Add Text</a:t>
            </a:r>
          </a:p>
        </p:txBody>
      </p:sp>
    </p:spTree>
    <p:extLst>
      <p:ext uri="{BB962C8B-B14F-4D97-AF65-F5344CB8AC3E}">
        <p14:creationId xmlns:p14="http://schemas.microsoft.com/office/powerpoint/2010/main" val="3362752953"/>
      </p:ext>
    </p:extLst>
  </p:cSld>
  <p:clrMapOvr>
    <a:masterClrMapping/>
  </p:clrMapOvr>
  <p:transition spd="slow">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Layered Layout Text left / Pic Righ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F888B8-85D8-7348-A667-F6A9816C0032}"/>
              </a:ext>
            </a:extLst>
          </p:cNvPr>
          <p:cNvSpPr/>
          <p:nvPr userDrawn="1"/>
        </p:nvSpPr>
        <p:spPr>
          <a:xfrm>
            <a:off x="3907500" y="1143000"/>
            <a:ext cx="5285723" cy="4881773"/>
          </a:xfrm>
          <a:prstGeom prst="rect">
            <a:avLst/>
          </a:prstGeom>
          <a:solidFill>
            <a:srgbClr val="CFDD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 name="Picture Placeholder 4">
            <a:extLst>
              <a:ext uri="{FF2B5EF4-FFF2-40B4-BE49-F238E27FC236}">
                <a16:creationId xmlns:a16="http://schemas.microsoft.com/office/drawing/2014/main" id="{CC64600F-23DD-1849-A7F4-388E2513CCDB}"/>
              </a:ext>
            </a:extLst>
          </p:cNvPr>
          <p:cNvSpPr>
            <a:spLocks noGrp="1"/>
          </p:cNvSpPr>
          <p:nvPr>
            <p:ph type="pic" sz="quarter" idx="12" hasCustomPrompt="1"/>
          </p:nvPr>
        </p:nvSpPr>
        <p:spPr>
          <a:xfrm>
            <a:off x="5194000" y="1354137"/>
            <a:ext cx="6642401" cy="4896443"/>
          </a:xfrm>
          <a:prstGeom prst="rect">
            <a:avLst/>
          </a:prstGeom>
          <a:pattFill prst="wdUpDiag">
            <a:fgClr>
              <a:schemeClr val="bg2"/>
            </a:fgClr>
            <a:bgClr>
              <a:schemeClr val="bg1"/>
            </a:bgClr>
          </a:pattFill>
        </p:spPr>
        <p:txBody>
          <a:bodyPr/>
          <a:lstStyle>
            <a:lvl1pPr>
              <a:buNone/>
              <a:defRPr>
                <a:solidFill>
                  <a:srgbClr val="FF40FF"/>
                </a:solidFill>
              </a:defRPr>
            </a:lvl1pPr>
          </a:lstStyle>
          <a:p>
            <a:r>
              <a:rPr lang="en-US"/>
              <a:t>Click to add image</a:t>
            </a:r>
          </a:p>
        </p:txBody>
      </p:sp>
      <p:sp>
        <p:nvSpPr>
          <p:cNvPr id="42" name="Content Placeholder 41">
            <a:extLst>
              <a:ext uri="{FF2B5EF4-FFF2-40B4-BE49-F238E27FC236}">
                <a16:creationId xmlns:a16="http://schemas.microsoft.com/office/drawing/2014/main" id="{52C16314-1DBD-D34D-A1A3-FE78F8DA24ED}"/>
              </a:ext>
            </a:extLst>
          </p:cNvPr>
          <p:cNvSpPr>
            <a:spLocks noGrp="1"/>
          </p:cNvSpPr>
          <p:nvPr>
            <p:ph sz="quarter" idx="11" hasCustomPrompt="1"/>
          </p:nvPr>
        </p:nvSpPr>
        <p:spPr>
          <a:xfrm>
            <a:off x="409708" y="1935864"/>
            <a:ext cx="6815403" cy="3793809"/>
          </a:xfrm>
          <a:prstGeom prst="rect">
            <a:avLst/>
          </a:prstGeom>
          <a:solidFill>
            <a:schemeClr val="bg1"/>
          </a:solidFill>
        </p:spPr>
        <p:txBody>
          <a:bodyPr lIns="0" tIns="0" rIns="0" bIns="0"/>
          <a:lstStyle>
            <a:lvl1pPr marL="0" indent="0">
              <a:spcBef>
                <a:spcPts val="800"/>
              </a:spcBef>
              <a:buNone/>
              <a:defRPr sz="2400">
                <a:solidFill>
                  <a:schemeClr val="accent2"/>
                </a:solidFill>
              </a:defRPr>
            </a:lvl1pPr>
            <a:lvl2pPr>
              <a:buNone/>
              <a:defRPr/>
            </a:lvl2pPr>
            <a:lvl3pPr>
              <a:buNone/>
              <a:defRPr/>
            </a:lvl3pPr>
            <a:lvl4pPr>
              <a:buNone/>
              <a:defRPr/>
            </a:lvl4pPr>
            <a:lvl5pPr>
              <a:buNone/>
              <a:defRPr/>
            </a:lvl5pPr>
          </a:lstStyle>
          <a:p>
            <a:pPr lvl="0"/>
            <a:r>
              <a:rPr lang="en-US"/>
              <a:t>Click to edit Master text styles. This is a regular text box with no bullets.</a:t>
            </a:r>
          </a:p>
        </p:txBody>
      </p:sp>
      <p:sp>
        <p:nvSpPr>
          <p:cNvPr id="10" name="Title 1">
            <a:extLst>
              <a:ext uri="{FF2B5EF4-FFF2-40B4-BE49-F238E27FC236}">
                <a16:creationId xmlns:a16="http://schemas.microsoft.com/office/drawing/2014/main" id="{EA28E3B7-DD54-F84C-B403-894ED9E1D39F}"/>
              </a:ext>
            </a:extLst>
          </p:cNvPr>
          <p:cNvSpPr>
            <a:spLocks noGrp="1"/>
          </p:cNvSpPr>
          <p:nvPr>
            <p:ph type="title" hasCustomPrompt="1"/>
          </p:nvPr>
        </p:nvSpPr>
        <p:spPr>
          <a:xfrm>
            <a:off x="409709" y="241600"/>
            <a:ext cx="11313617" cy="372197"/>
          </a:xfrm>
          <a:prstGeom prst="rect">
            <a:avLst/>
          </a:prstGeom>
        </p:spPr>
        <p:txBody>
          <a:bodyPr lIns="0" tIns="0" rIns="0" bIns="0"/>
          <a:lstStyle>
            <a:lvl1pPr>
              <a:defRPr sz="3733">
                <a:solidFill>
                  <a:schemeClr val="accent2"/>
                </a:solidFill>
                <a:latin typeface="+mj-lt"/>
              </a:defRPr>
            </a:lvl1pPr>
          </a:lstStyle>
          <a:p>
            <a:r>
              <a:rPr lang="en-US"/>
              <a:t>Click to Add Text / Body Text Only (No Bullets) Layout</a:t>
            </a:r>
          </a:p>
        </p:txBody>
      </p:sp>
      <p:sp>
        <p:nvSpPr>
          <p:cNvPr id="11" name="Text Placeholder 25">
            <a:extLst>
              <a:ext uri="{FF2B5EF4-FFF2-40B4-BE49-F238E27FC236}">
                <a16:creationId xmlns:a16="http://schemas.microsoft.com/office/drawing/2014/main" id="{C7B74900-83CE-164C-8370-CF1CDCD30361}"/>
              </a:ext>
            </a:extLst>
          </p:cNvPr>
          <p:cNvSpPr>
            <a:spLocks noGrp="1"/>
          </p:cNvSpPr>
          <p:nvPr>
            <p:ph type="body" sz="quarter" idx="10" hasCustomPrompt="1"/>
          </p:nvPr>
        </p:nvSpPr>
        <p:spPr>
          <a:xfrm>
            <a:off x="409709" y="810890"/>
            <a:ext cx="11313617" cy="199113"/>
          </a:xfrm>
          <a:prstGeom prst="rect">
            <a:avLst/>
          </a:prstGeom>
        </p:spPr>
        <p:txBody>
          <a:bodyPr lIns="0" tIns="0" rIns="0" bIns="0"/>
          <a:lstStyle>
            <a:lvl1pPr>
              <a:buNone/>
              <a:defRPr sz="1867">
                <a:solidFill>
                  <a:schemeClr val="accent2"/>
                </a:solidFill>
              </a:defRPr>
            </a:lvl1pPr>
            <a:lvl2pPr>
              <a:buNone/>
              <a:defRPr sz="1600"/>
            </a:lvl2pPr>
            <a:lvl3pPr>
              <a:buNone/>
              <a:defRPr sz="1600"/>
            </a:lvl3pPr>
            <a:lvl4pPr>
              <a:buNone/>
              <a:defRPr sz="1600"/>
            </a:lvl4pPr>
            <a:lvl5pPr>
              <a:buNone/>
              <a:defRPr sz="1600"/>
            </a:lvl5pPr>
          </a:lstStyle>
          <a:p>
            <a:pPr lvl="0"/>
            <a:r>
              <a:rPr lang="en-US"/>
              <a:t>Click to Add Text</a:t>
            </a:r>
          </a:p>
        </p:txBody>
      </p:sp>
    </p:spTree>
    <p:extLst>
      <p:ext uri="{BB962C8B-B14F-4D97-AF65-F5344CB8AC3E}">
        <p14:creationId xmlns:p14="http://schemas.microsoft.com/office/powerpoint/2010/main" val="2941708073"/>
      </p:ext>
    </p:extLst>
  </p:cSld>
  <p:clrMapOvr>
    <a:masterClrMapping/>
  </p:clrMapOvr>
  <p:transition spd="slow">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Layered Layout Right Text Left Im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F888B8-85D8-7348-A667-F6A9816C0032}"/>
              </a:ext>
            </a:extLst>
          </p:cNvPr>
          <p:cNvSpPr/>
          <p:nvPr userDrawn="1"/>
        </p:nvSpPr>
        <p:spPr>
          <a:xfrm>
            <a:off x="3619736" y="1143000"/>
            <a:ext cx="4566321" cy="4366080"/>
          </a:xfrm>
          <a:prstGeom prst="rect">
            <a:avLst/>
          </a:prstGeom>
          <a:solidFill>
            <a:srgbClr val="CFDD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 name="Picture Placeholder 4">
            <a:extLst>
              <a:ext uri="{FF2B5EF4-FFF2-40B4-BE49-F238E27FC236}">
                <a16:creationId xmlns:a16="http://schemas.microsoft.com/office/drawing/2014/main" id="{CC64600F-23DD-1849-A7F4-388E2513CCDB}"/>
              </a:ext>
            </a:extLst>
          </p:cNvPr>
          <p:cNvSpPr>
            <a:spLocks noGrp="1"/>
          </p:cNvSpPr>
          <p:nvPr>
            <p:ph type="pic" sz="quarter" idx="12" hasCustomPrompt="1"/>
          </p:nvPr>
        </p:nvSpPr>
        <p:spPr>
          <a:xfrm>
            <a:off x="409709" y="1742648"/>
            <a:ext cx="6748103" cy="4196237"/>
          </a:xfrm>
          <a:prstGeom prst="rect">
            <a:avLst/>
          </a:prstGeom>
          <a:pattFill prst="wdUpDiag">
            <a:fgClr>
              <a:schemeClr val="bg2"/>
            </a:fgClr>
            <a:bgClr>
              <a:schemeClr val="bg1"/>
            </a:bgClr>
          </a:pattFill>
        </p:spPr>
        <p:txBody>
          <a:bodyPr/>
          <a:lstStyle>
            <a:lvl1pPr>
              <a:buNone/>
              <a:defRPr>
                <a:solidFill>
                  <a:srgbClr val="FF40FF"/>
                </a:solidFill>
              </a:defRPr>
            </a:lvl1pPr>
          </a:lstStyle>
          <a:p>
            <a:r>
              <a:rPr lang="en-US"/>
              <a:t>Click to add image</a:t>
            </a:r>
          </a:p>
        </p:txBody>
      </p:sp>
      <p:sp>
        <p:nvSpPr>
          <p:cNvPr id="42" name="Content Placeholder 41">
            <a:extLst>
              <a:ext uri="{FF2B5EF4-FFF2-40B4-BE49-F238E27FC236}">
                <a16:creationId xmlns:a16="http://schemas.microsoft.com/office/drawing/2014/main" id="{52C16314-1DBD-D34D-A1A3-FE78F8DA24ED}"/>
              </a:ext>
            </a:extLst>
          </p:cNvPr>
          <p:cNvSpPr>
            <a:spLocks noGrp="1"/>
          </p:cNvSpPr>
          <p:nvPr>
            <p:ph sz="quarter" idx="11" hasCustomPrompt="1"/>
          </p:nvPr>
        </p:nvSpPr>
        <p:spPr>
          <a:xfrm>
            <a:off x="4210405" y="1348920"/>
            <a:ext cx="7459128" cy="3694480"/>
          </a:xfrm>
          <a:prstGeom prst="rect">
            <a:avLst/>
          </a:prstGeom>
          <a:solidFill>
            <a:schemeClr val="bg1"/>
          </a:solidFill>
        </p:spPr>
        <p:txBody>
          <a:bodyPr lIns="0" tIns="0" rIns="0" bIns="0"/>
          <a:lstStyle>
            <a:lvl1pPr marL="0" indent="0">
              <a:spcBef>
                <a:spcPts val="800"/>
              </a:spcBef>
              <a:buNone/>
              <a:defRPr sz="2400">
                <a:solidFill>
                  <a:schemeClr val="accent2"/>
                </a:solidFill>
              </a:defRPr>
            </a:lvl1pPr>
            <a:lvl2pPr>
              <a:buNone/>
              <a:defRPr/>
            </a:lvl2pPr>
            <a:lvl3pPr>
              <a:buNone/>
              <a:defRPr/>
            </a:lvl3pPr>
            <a:lvl4pPr>
              <a:buNone/>
              <a:defRPr/>
            </a:lvl4pPr>
            <a:lvl5pPr>
              <a:buNone/>
              <a:defRPr/>
            </a:lvl5pPr>
          </a:lstStyle>
          <a:p>
            <a:pPr lvl="0"/>
            <a:r>
              <a:rPr lang="en-US"/>
              <a:t>Click to edit Master text styles. This is a regular text box with no bullets.</a:t>
            </a:r>
          </a:p>
        </p:txBody>
      </p:sp>
      <p:sp>
        <p:nvSpPr>
          <p:cNvPr id="10" name="Title 1">
            <a:extLst>
              <a:ext uri="{FF2B5EF4-FFF2-40B4-BE49-F238E27FC236}">
                <a16:creationId xmlns:a16="http://schemas.microsoft.com/office/drawing/2014/main" id="{3D2C3536-0472-7E41-AD8C-4264CA2C4F69}"/>
              </a:ext>
            </a:extLst>
          </p:cNvPr>
          <p:cNvSpPr>
            <a:spLocks noGrp="1"/>
          </p:cNvSpPr>
          <p:nvPr>
            <p:ph type="title" hasCustomPrompt="1"/>
          </p:nvPr>
        </p:nvSpPr>
        <p:spPr>
          <a:xfrm>
            <a:off x="409709" y="241600"/>
            <a:ext cx="11313617" cy="372197"/>
          </a:xfrm>
          <a:prstGeom prst="rect">
            <a:avLst/>
          </a:prstGeom>
        </p:spPr>
        <p:txBody>
          <a:bodyPr lIns="0" tIns="0" rIns="0" bIns="0"/>
          <a:lstStyle>
            <a:lvl1pPr>
              <a:defRPr sz="3733">
                <a:solidFill>
                  <a:schemeClr val="accent2"/>
                </a:solidFill>
                <a:latin typeface="+mj-lt"/>
              </a:defRPr>
            </a:lvl1pPr>
          </a:lstStyle>
          <a:p>
            <a:r>
              <a:rPr lang="en-US"/>
              <a:t>Click to Add Text / Body Text Only (No Bullets) Layout</a:t>
            </a:r>
          </a:p>
        </p:txBody>
      </p:sp>
      <p:sp>
        <p:nvSpPr>
          <p:cNvPr id="11" name="Text Placeholder 25">
            <a:extLst>
              <a:ext uri="{FF2B5EF4-FFF2-40B4-BE49-F238E27FC236}">
                <a16:creationId xmlns:a16="http://schemas.microsoft.com/office/drawing/2014/main" id="{BD9CA23B-BE27-EC46-BC37-10AFAC8E5AAC}"/>
              </a:ext>
            </a:extLst>
          </p:cNvPr>
          <p:cNvSpPr>
            <a:spLocks noGrp="1"/>
          </p:cNvSpPr>
          <p:nvPr>
            <p:ph type="body" sz="quarter" idx="10" hasCustomPrompt="1"/>
          </p:nvPr>
        </p:nvSpPr>
        <p:spPr>
          <a:xfrm>
            <a:off x="409709" y="810890"/>
            <a:ext cx="11313617" cy="199113"/>
          </a:xfrm>
          <a:prstGeom prst="rect">
            <a:avLst/>
          </a:prstGeom>
        </p:spPr>
        <p:txBody>
          <a:bodyPr lIns="0" tIns="0" rIns="0" bIns="0"/>
          <a:lstStyle>
            <a:lvl1pPr>
              <a:buNone/>
              <a:defRPr sz="1867">
                <a:solidFill>
                  <a:schemeClr val="accent2"/>
                </a:solidFill>
              </a:defRPr>
            </a:lvl1pPr>
            <a:lvl2pPr>
              <a:buNone/>
              <a:defRPr sz="1600"/>
            </a:lvl2pPr>
            <a:lvl3pPr>
              <a:buNone/>
              <a:defRPr sz="1600"/>
            </a:lvl3pPr>
            <a:lvl4pPr>
              <a:buNone/>
              <a:defRPr sz="1600"/>
            </a:lvl4pPr>
            <a:lvl5pPr>
              <a:buNone/>
              <a:defRPr sz="1600"/>
            </a:lvl5pPr>
          </a:lstStyle>
          <a:p>
            <a:pPr lvl="0"/>
            <a:r>
              <a:rPr lang="en-US"/>
              <a:t>Click to Add Text</a:t>
            </a:r>
          </a:p>
        </p:txBody>
      </p:sp>
    </p:spTree>
    <p:extLst>
      <p:ext uri="{BB962C8B-B14F-4D97-AF65-F5344CB8AC3E}">
        <p14:creationId xmlns:p14="http://schemas.microsoft.com/office/powerpoint/2010/main" val="4142365964"/>
      </p:ext>
    </p:extLst>
  </p:cSld>
  <p:clrMapOvr>
    <a:masterClrMapping/>
  </p:clrMapOvr>
  <p:transition spd="slow">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Top-Quote / Bottom-Image-Text">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EE71F07B-64E7-0741-A2E4-008FF57F5B50}"/>
              </a:ext>
            </a:extLst>
          </p:cNvPr>
          <p:cNvSpPr/>
          <p:nvPr userDrawn="1"/>
        </p:nvSpPr>
        <p:spPr>
          <a:xfrm rot="5400000">
            <a:off x="-1905955" y="4717698"/>
            <a:ext cx="7703065" cy="2434836"/>
          </a:xfrm>
          <a:prstGeom prst="roundRect">
            <a:avLst>
              <a:gd name="adj" fmla="val 50000"/>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 name="Rounded Rectangle 3">
            <a:extLst>
              <a:ext uri="{FF2B5EF4-FFF2-40B4-BE49-F238E27FC236}">
                <a16:creationId xmlns:a16="http://schemas.microsoft.com/office/drawing/2014/main" id="{1B274360-EE79-C841-8660-EB2DB05F1E33}"/>
              </a:ext>
            </a:extLst>
          </p:cNvPr>
          <p:cNvSpPr/>
          <p:nvPr userDrawn="1"/>
        </p:nvSpPr>
        <p:spPr>
          <a:xfrm rot="5400000">
            <a:off x="806273" y="4717698"/>
            <a:ext cx="7703067" cy="2434836"/>
          </a:xfrm>
          <a:prstGeom prst="roundRect">
            <a:avLst>
              <a:gd name="adj" fmla="val 50000"/>
            </a:avLst>
          </a:prstGeom>
          <a:solidFill>
            <a:srgbClr val="47A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8" name="Rounded Rectangle 17">
            <a:extLst>
              <a:ext uri="{FF2B5EF4-FFF2-40B4-BE49-F238E27FC236}">
                <a16:creationId xmlns:a16="http://schemas.microsoft.com/office/drawing/2014/main" id="{C4A98F15-AF05-5C44-B317-54360E3FE3BD}"/>
              </a:ext>
            </a:extLst>
          </p:cNvPr>
          <p:cNvSpPr/>
          <p:nvPr userDrawn="1"/>
        </p:nvSpPr>
        <p:spPr>
          <a:xfrm rot="5400000">
            <a:off x="3518503" y="4717697"/>
            <a:ext cx="7703067" cy="2434836"/>
          </a:xfrm>
          <a:prstGeom prst="roundRect">
            <a:avLst>
              <a:gd name="adj" fmla="val 50000"/>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1" name="Rounded Rectangle 20">
            <a:extLst>
              <a:ext uri="{FF2B5EF4-FFF2-40B4-BE49-F238E27FC236}">
                <a16:creationId xmlns:a16="http://schemas.microsoft.com/office/drawing/2014/main" id="{11550AFD-34D9-F54D-8CA3-8D64852A5844}"/>
              </a:ext>
            </a:extLst>
          </p:cNvPr>
          <p:cNvSpPr/>
          <p:nvPr userDrawn="1"/>
        </p:nvSpPr>
        <p:spPr>
          <a:xfrm rot="5400000">
            <a:off x="6230731" y="4717698"/>
            <a:ext cx="7703067" cy="2434836"/>
          </a:xfrm>
          <a:prstGeom prst="roundRect">
            <a:avLst>
              <a:gd name="adj" fmla="val 50000"/>
            </a:avLst>
          </a:prstGeom>
          <a:solidFill>
            <a:srgbClr val="47A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 name="Rectangle 4">
            <a:extLst>
              <a:ext uri="{FF2B5EF4-FFF2-40B4-BE49-F238E27FC236}">
                <a16:creationId xmlns:a16="http://schemas.microsoft.com/office/drawing/2014/main" id="{A1B450E1-14AE-AE46-8C80-317585F331DB}"/>
              </a:ext>
            </a:extLst>
          </p:cNvPr>
          <p:cNvSpPr/>
          <p:nvPr userDrawn="1"/>
        </p:nvSpPr>
        <p:spPr>
          <a:xfrm>
            <a:off x="0" y="6048745"/>
            <a:ext cx="12192000" cy="10396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4" name="Picture Placeholder 23">
            <a:extLst>
              <a:ext uri="{FF2B5EF4-FFF2-40B4-BE49-F238E27FC236}">
                <a16:creationId xmlns:a16="http://schemas.microsoft.com/office/drawing/2014/main" id="{305CB130-2345-BC45-9979-AC669E661B60}"/>
              </a:ext>
            </a:extLst>
          </p:cNvPr>
          <p:cNvSpPr>
            <a:spLocks noGrp="1"/>
          </p:cNvSpPr>
          <p:nvPr>
            <p:ph type="pic" sz="quarter" idx="10" hasCustomPrompt="1"/>
          </p:nvPr>
        </p:nvSpPr>
        <p:spPr>
          <a:xfrm>
            <a:off x="1057925" y="2368572"/>
            <a:ext cx="1767840" cy="1767417"/>
          </a:xfrm>
          <a:prstGeom prst="ellipse">
            <a:avLst/>
          </a:prstGeom>
          <a:pattFill prst="divot">
            <a:fgClr>
              <a:schemeClr val="accent1"/>
            </a:fgClr>
            <a:bgClr>
              <a:schemeClr val="bg1"/>
            </a:bgClr>
          </a:pattFill>
          <a:ln w="38100">
            <a:solidFill>
              <a:schemeClr val="bg1"/>
            </a:solidFill>
          </a:ln>
        </p:spPr>
        <p:txBody>
          <a:bodyPr anchor="ctr" anchorCtr="0"/>
          <a:lstStyle>
            <a:lvl1pPr marL="0" indent="0" algn="ctr">
              <a:spcBef>
                <a:spcPts val="800"/>
              </a:spcBef>
              <a:buFontTx/>
              <a:buNone/>
              <a:defRPr sz="1600">
                <a:solidFill>
                  <a:srgbClr val="FF40FF"/>
                </a:solidFill>
              </a:defRPr>
            </a:lvl1pPr>
          </a:lstStyle>
          <a:p>
            <a:r>
              <a:rPr lang="en-US"/>
              <a:t>Click to insert picture</a:t>
            </a:r>
          </a:p>
        </p:txBody>
      </p:sp>
      <p:sp>
        <p:nvSpPr>
          <p:cNvPr id="25" name="Picture Placeholder 23">
            <a:extLst>
              <a:ext uri="{FF2B5EF4-FFF2-40B4-BE49-F238E27FC236}">
                <a16:creationId xmlns:a16="http://schemas.microsoft.com/office/drawing/2014/main" id="{25BFA457-63CA-B948-9BEE-5A9317BC8E36}"/>
              </a:ext>
            </a:extLst>
          </p:cNvPr>
          <p:cNvSpPr>
            <a:spLocks noGrp="1"/>
          </p:cNvSpPr>
          <p:nvPr>
            <p:ph type="pic" sz="quarter" idx="11" hasCustomPrompt="1"/>
          </p:nvPr>
        </p:nvSpPr>
        <p:spPr>
          <a:xfrm>
            <a:off x="3778665" y="2375830"/>
            <a:ext cx="1767840" cy="1767417"/>
          </a:xfrm>
          <a:prstGeom prst="ellipse">
            <a:avLst/>
          </a:prstGeom>
          <a:pattFill prst="divot">
            <a:fgClr>
              <a:schemeClr val="accent1"/>
            </a:fgClr>
            <a:bgClr>
              <a:schemeClr val="bg1"/>
            </a:bgClr>
          </a:pattFill>
          <a:ln w="38100">
            <a:solidFill>
              <a:schemeClr val="bg1"/>
            </a:solidFill>
          </a:ln>
        </p:spPr>
        <p:txBody>
          <a:bodyPr anchor="ctr" anchorCtr="0"/>
          <a:lstStyle>
            <a:lvl1pPr marL="0" indent="0" algn="ctr">
              <a:spcBef>
                <a:spcPts val="800"/>
              </a:spcBef>
              <a:buFontTx/>
              <a:buNone/>
              <a:defRPr sz="1600">
                <a:solidFill>
                  <a:srgbClr val="FF40FF"/>
                </a:solidFill>
              </a:defRPr>
            </a:lvl1pPr>
          </a:lstStyle>
          <a:p>
            <a:r>
              <a:rPr lang="en-US"/>
              <a:t>Click to insert picture</a:t>
            </a:r>
          </a:p>
        </p:txBody>
      </p:sp>
      <p:sp>
        <p:nvSpPr>
          <p:cNvPr id="26" name="Picture Placeholder 23">
            <a:extLst>
              <a:ext uri="{FF2B5EF4-FFF2-40B4-BE49-F238E27FC236}">
                <a16:creationId xmlns:a16="http://schemas.microsoft.com/office/drawing/2014/main" id="{7B5E442F-9ABC-8747-AB85-7AC5B0D23581}"/>
              </a:ext>
            </a:extLst>
          </p:cNvPr>
          <p:cNvSpPr>
            <a:spLocks noGrp="1"/>
          </p:cNvSpPr>
          <p:nvPr>
            <p:ph type="pic" sz="quarter" idx="12" hasCustomPrompt="1"/>
          </p:nvPr>
        </p:nvSpPr>
        <p:spPr>
          <a:xfrm>
            <a:off x="6486572" y="2375830"/>
            <a:ext cx="1767840" cy="1767417"/>
          </a:xfrm>
          <a:prstGeom prst="ellipse">
            <a:avLst/>
          </a:prstGeom>
          <a:pattFill prst="divot">
            <a:fgClr>
              <a:schemeClr val="accent1"/>
            </a:fgClr>
            <a:bgClr>
              <a:schemeClr val="bg1"/>
            </a:bgClr>
          </a:pattFill>
          <a:ln w="38100">
            <a:solidFill>
              <a:schemeClr val="bg1"/>
            </a:solidFill>
          </a:ln>
        </p:spPr>
        <p:txBody>
          <a:bodyPr anchor="ctr" anchorCtr="0"/>
          <a:lstStyle>
            <a:lvl1pPr marL="0" indent="0" algn="ctr">
              <a:spcBef>
                <a:spcPts val="800"/>
              </a:spcBef>
              <a:buFontTx/>
              <a:buNone/>
              <a:defRPr sz="1600">
                <a:solidFill>
                  <a:srgbClr val="FF40FF"/>
                </a:solidFill>
              </a:defRPr>
            </a:lvl1pPr>
          </a:lstStyle>
          <a:p>
            <a:r>
              <a:rPr lang="en-US"/>
              <a:t>Click to insert picture</a:t>
            </a:r>
          </a:p>
        </p:txBody>
      </p:sp>
      <p:sp>
        <p:nvSpPr>
          <p:cNvPr id="27" name="Picture Placeholder 23">
            <a:extLst>
              <a:ext uri="{FF2B5EF4-FFF2-40B4-BE49-F238E27FC236}">
                <a16:creationId xmlns:a16="http://schemas.microsoft.com/office/drawing/2014/main" id="{D0311BD4-E165-A64D-AC3A-94CB12FCC90D}"/>
              </a:ext>
            </a:extLst>
          </p:cNvPr>
          <p:cNvSpPr>
            <a:spLocks noGrp="1"/>
          </p:cNvSpPr>
          <p:nvPr>
            <p:ph type="pic" sz="quarter" idx="13" hasCustomPrompt="1"/>
          </p:nvPr>
        </p:nvSpPr>
        <p:spPr>
          <a:xfrm>
            <a:off x="9194480" y="2375830"/>
            <a:ext cx="1767840" cy="1767417"/>
          </a:xfrm>
          <a:prstGeom prst="ellipse">
            <a:avLst/>
          </a:prstGeom>
          <a:pattFill prst="divot">
            <a:fgClr>
              <a:schemeClr val="accent1"/>
            </a:fgClr>
            <a:bgClr>
              <a:schemeClr val="bg1"/>
            </a:bgClr>
          </a:pattFill>
          <a:ln w="38100">
            <a:solidFill>
              <a:schemeClr val="bg1"/>
            </a:solidFill>
          </a:ln>
        </p:spPr>
        <p:txBody>
          <a:bodyPr anchor="ctr" anchorCtr="0"/>
          <a:lstStyle>
            <a:lvl1pPr marL="0" indent="0" algn="ctr">
              <a:spcBef>
                <a:spcPts val="800"/>
              </a:spcBef>
              <a:buFontTx/>
              <a:buNone/>
              <a:defRPr sz="1600">
                <a:solidFill>
                  <a:srgbClr val="FF40FF"/>
                </a:solidFill>
              </a:defRPr>
            </a:lvl1pPr>
          </a:lstStyle>
          <a:p>
            <a:r>
              <a:rPr lang="en-US"/>
              <a:t>Click to insert picture</a:t>
            </a:r>
          </a:p>
        </p:txBody>
      </p:sp>
      <p:sp>
        <p:nvSpPr>
          <p:cNvPr id="30" name="Text Placeholder 28">
            <a:extLst>
              <a:ext uri="{FF2B5EF4-FFF2-40B4-BE49-F238E27FC236}">
                <a16:creationId xmlns:a16="http://schemas.microsoft.com/office/drawing/2014/main" id="{DE709C4D-0E21-0840-9E61-4F2AF227F263}"/>
              </a:ext>
            </a:extLst>
          </p:cNvPr>
          <p:cNvSpPr>
            <a:spLocks noGrp="1"/>
          </p:cNvSpPr>
          <p:nvPr>
            <p:ph type="body" sz="quarter" idx="15" hasCustomPrompt="1"/>
          </p:nvPr>
        </p:nvSpPr>
        <p:spPr>
          <a:xfrm>
            <a:off x="1061894" y="4412486"/>
            <a:ext cx="1767367" cy="944981"/>
          </a:xfrm>
          <a:prstGeom prst="rect">
            <a:avLst/>
          </a:prstGeom>
        </p:spPr>
        <p:txBody>
          <a:bodyPr/>
          <a:lstStyle>
            <a:lvl1pPr marL="12700" indent="-12700" algn="ctr">
              <a:buFontTx/>
              <a:buNone/>
              <a:tabLst/>
              <a:defRPr sz="1600">
                <a:solidFill>
                  <a:schemeClr val="bg1"/>
                </a:solidFill>
              </a:defRPr>
            </a:lvl1pPr>
            <a:lvl2pPr marL="12700" indent="-12700">
              <a:buFontTx/>
              <a:buNone/>
              <a:tabLst/>
              <a:defRPr/>
            </a:lvl2pPr>
            <a:lvl3pPr marL="12700" indent="-12700">
              <a:buFontTx/>
              <a:buNone/>
              <a:tabLst/>
              <a:defRPr/>
            </a:lvl3pPr>
            <a:lvl4pPr marL="12700" indent="-12700">
              <a:buFontTx/>
              <a:buNone/>
              <a:tabLst/>
              <a:defRPr/>
            </a:lvl4pPr>
            <a:lvl5pPr marL="12700" indent="-12700">
              <a:buFontTx/>
              <a:buNone/>
              <a:tabLst/>
              <a:defRPr/>
            </a:lvl5pPr>
          </a:lstStyle>
          <a:p>
            <a:pPr lvl="0"/>
            <a:r>
              <a:rPr lang="en-US"/>
              <a:t>Click to insert or edit Master text styles. </a:t>
            </a:r>
          </a:p>
        </p:txBody>
      </p:sp>
      <p:sp>
        <p:nvSpPr>
          <p:cNvPr id="31" name="Text Placeholder 28">
            <a:extLst>
              <a:ext uri="{FF2B5EF4-FFF2-40B4-BE49-F238E27FC236}">
                <a16:creationId xmlns:a16="http://schemas.microsoft.com/office/drawing/2014/main" id="{05D7AC33-40CA-8A42-89EA-B7B45E2BB498}"/>
              </a:ext>
            </a:extLst>
          </p:cNvPr>
          <p:cNvSpPr>
            <a:spLocks noGrp="1"/>
          </p:cNvSpPr>
          <p:nvPr>
            <p:ph type="body" sz="quarter" idx="16" hasCustomPrompt="1"/>
          </p:nvPr>
        </p:nvSpPr>
        <p:spPr>
          <a:xfrm>
            <a:off x="3774123" y="4412486"/>
            <a:ext cx="1767367" cy="944981"/>
          </a:xfrm>
          <a:prstGeom prst="rect">
            <a:avLst/>
          </a:prstGeom>
        </p:spPr>
        <p:txBody>
          <a:bodyPr/>
          <a:lstStyle>
            <a:lvl1pPr marL="12700" indent="-12700" algn="ctr">
              <a:buFontTx/>
              <a:buNone/>
              <a:tabLst/>
              <a:defRPr sz="1600">
                <a:solidFill>
                  <a:schemeClr val="bg1"/>
                </a:solidFill>
              </a:defRPr>
            </a:lvl1pPr>
            <a:lvl2pPr marL="12700" indent="-12700">
              <a:buFontTx/>
              <a:buNone/>
              <a:tabLst/>
              <a:defRPr/>
            </a:lvl2pPr>
            <a:lvl3pPr marL="12700" indent="-12700">
              <a:buFontTx/>
              <a:buNone/>
              <a:tabLst/>
              <a:defRPr/>
            </a:lvl3pPr>
            <a:lvl4pPr marL="12700" indent="-12700">
              <a:buFontTx/>
              <a:buNone/>
              <a:tabLst/>
              <a:defRPr/>
            </a:lvl4pPr>
            <a:lvl5pPr marL="12700" indent="-12700">
              <a:buFontTx/>
              <a:buNone/>
              <a:tabLst/>
              <a:defRPr/>
            </a:lvl5pPr>
          </a:lstStyle>
          <a:p>
            <a:pPr lvl="0"/>
            <a:r>
              <a:rPr lang="en-US"/>
              <a:t>Click to insert or edit Master text styles. </a:t>
            </a:r>
          </a:p>
        </p:txBody>
      </p:sp>
      <p:sp>
        <p:nvSpPr>
          <p:cNvPr id="32" name="Text Placeholder 28">
            <a:extLst>
              <a:ext uri="{FF2B5EF4-FFF2-40B4-BE49-F238E27FC236}">
                <a16:creationId xmlns:a16="http://schemas.microsoft.com/office/drawing/2014/main" id="{80B740C5-3E10-C849-BC3C-31418EA6FA2A}"/>
              </a:ext>
            </a:extLst>
          </p:cNvPr>
          <p:cNvSpPr>
            <a:spLocks noGrp="1"/>
          </p:cNvSpPr>
          <p:nvPr>
            <p:ph type="body" sz="quarter" idx="17" hasCustomPrompt="1"/>
          </p:nvPr>
        </p:nvSpPr>
        <p:spPr>
          <a:xfrm>
            <a:off x="6486353" y="4412486"/>
            <a:ext cx="1767367" cy="944981"/>
          </a:xfrm>
          <a:prstGeom prst="rect">
            <a:avLst/>
          </a:prstGeom>
        </p:spPr>
        <p:txBody>
          <a:bodyPr/>
          <a:lstStyle>
            <a:lvl1pPr marL="12700" indent="-12700" algn="ctr">
              <a:buFontTx/>
              <a:buNone/>
              <a:tabLst/>
              <a:defRPr sz="1600">
                <a:solidFill>
                  <a:schemeClr val="bg1"/>
                </a:solidFill>
              </a:defRPr>
            </a:lvl1pPr>
            <a:lvl2pPr marL="12700" indent="-12700">
              <a:buFontTx/>
              <a:buNone/>
              <a:tabLst/>
              <a:defRPr/>
            </a:lvl2pPr>
            <a:lvl3pPr marL="12700" indent="-12700">
              <a:buFontTx/>
              <a:buNone/>
              <a:tabLst/>
              <a:defRPr/>
            </a:lvl3pPr>
            <a:lvl4pPr marL="12700" indent="-12700">
              <a:buFontTx/>
              <a:buNone/>
              <a:tabLst/>
              <a:defRPr/>
            </a:lvl4pPr>
            <a:lvl5pPr marL="12700" indent="-12700">
              <a:buFontTx/>
              <a:buNone/>
              <a:tabLst/>
              <a:defRPr/>
            </a:lvl5pPr>
          </a:lstStyle>
          <a:p>
            <a:pPr lvl="0"/>
            <a:r>
              <a:rPr lang="en-US"/>
              <a:t>Click to insert or edit Master text styles. </a:t>
            </a:r>
          </a:p>
        </p:txBody>
      </p:sp>
      <p:sp>
        <p:nvSpPr>
          <p:cNvPr id="33" name="Text Placeholder 28">
            <a:extLst>
              <a:ext uri="{FF2B5EF4-FFF2-40B4-BE49-F238E27FC236}">
                <a16:creationId xmlns:a16="http://schemas.microsoft.com/office/drawing/2014/main" id="{FBB4AB1C-D501-2C4A-983F-71FFBC2F72C9}"/>
              </a:ext>
            </a:extLst>
          </p:cNvPr>
          <p:cNvSpPr>
            <a:spLocks noGrp="1"/>
          </p:cNvSpPr>
          <p:nvPr>
            <p:ph type="body" sz="quarter" idx="18" hasCustomPrompt="1"/>
          </p:nvPr>
        </p:nvSpPr>
        <p:spPr>
          <a:xfrm>
            <a:off x="9198581" y="4412486"/>
            <a:ext cx="1767367" cy="944981"/>
          </a:xfrm>
          <a:prstGeom prst="rect">
            <a:avLst/>
          </a:prstGeom>
        </p:spPr>
        <p:txBody>
          <a:bodyPr/>
          <a:lstStyle>
            <a:lvl1pPr marL="12700" indent="-12700" algn="ctr">
              <a:buFontTx/>
              <a:buNone/>
              <a:tabLst/>
              <a:defRPr sz="1600">
                <a:solidFill>
                  <a:schemeClr val="bg1"/>
                </a:solidFill>
              </a:defRPr>
            </a:lvl1pPr>
            <a:lvl2pPr marL="12700" indent="-12700">
              <a:buFontTx/>
              <a:buNone/>
              <a:tabLst/>
              <a:defRPr/>
            </a:lvl2pPr>
            <a:lvl3pPr marL="12700" indent="-12700">
              <a:buFontTx/>
              <a:buNone/>
              <a:tabLst/>
              <a:defRPr/>
            </a:lvl3pPr>
            <a:lvl4pPr marL="12700" indent="-12700">
              <a:buFontTx/>
              <a:buNone/>
              <a:tabLst/>
              <a:defRPr/>
            </a:lvl4pPr>
            <a:lvl5pPr marL="12700" indent="-12700">
              <a:buFontTx/>
              <a:buNone/>
              <a:tabLst/>
              <a:defRPr/>
            </a:lvl5pPr>
          </a:lstStyle>
          <a:p>
            <a:pPr lvl="0"/>
            <a:r>
              <a:rPr lang="en-US"/>
              <a:t>Click to insert or edit Master text styles. </a:t>
            </a:r>
          </a:p>
        </p:txBody>
      </p:sp>
      <p:sp>
        <p:nvSpPr>
          <p:cNvPr id="35" name="TextBox 34">
            <a:extLst>
              <a:ext uri="{FF2B5EF4-FFF2-40B4-BE49-F238E27FC236}">
                <a16:creationId xmlns:a16="http://schemas.microsoft.com/office/drawing/2014/main" id="{D606DDFA-6EF6-9C4F-9A40-A93EFEA1D0A4}"/>
              </a:ext>
            </a:extLst>
          </p:cNvPr>
          <p:cNvSpPr txBox="1"/>
          <p:nvPr userDrawn="1"/>
        </p:nvSpPr>
        <p:spPr>
          <a:xfrm>
            <a:off x="11484043" y="6486319"/>
            <a:ext cx="275991" cy="143565"/>
          </a:xfrm>
          <a:prstGeom prst="rect">
            <a:avLst/>
          </a:prstGeom>
          <a:noFill/>
        </p:spPr>
        <p:txBody>
          <a:bodyPr wrap="square" lIns="0" tIns="0" rIns="0" bIns="0" rtlCol="0">
            <a:spAutoFit/>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27692F5A-FC14-4E83-B4CC-18F6C2D780A4}" type="slidenum">
              <a:rPr kumimoji="0" lang="en-US" sz="933" b="0" i="0" u="none" strike="noStrike" kern="1200" cap="none" spc="4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r" defTabSz="1219170" rtl="0" eaLnBrk="1" fontAlgn="auto" latinLnBrk="0" hangingPunct="1">
                <a:lnSpc>
                  <a:spcPct val="100000"/>
                </a:lnSpc>
                <a:spcBef>
                  <a:spcPts val="0"/>
                </a:spcBef>
                <a:spcAft>
                  <a:spcPts val="0"/>
                </a:spcAft>
                <a:buClrTx/>
                <a:buSzTx/>
                <a:buFontTx/>
                <a:buNone/>
                <a:tabLst/>
                <a:defRPr/>
              </a:pPr>
              <a:t>‹#›</a:t>
            </a:fld>
            <a:endParaRPr kumimoji="0" lang="en-US" sz="933" b="0" i="0" u="none" strike="noStrike" kern="1200" cap="none" spc="4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pic>
        <p:nvPicPr>
          <p:cNvPr id="36" name="Picture 35">
            <a:extLst>
              <a:ext uri="{FF2B5EF4-FFF2-40B4-BE49-F238E27FC236}">
                <a16:creationId xmlns:a16="http://schemas.microsoft.com/office/drawing/2014/main" id="{D60F51BF-DAF5-C646-AAAA-F1BCDD145AB5}"/>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351988" y="6345563"/>
            <a:ext cx="1655729" cy="320335"/>
          </a:xfrm>
          <a:prstGeom prst="rect">
            <a:avLst/>
          </a:prstGeom>
        </p:spPr>
      </p:pic>
      <p:sp>
        <p:nvSpPr>
          <p:cNvPr id="43" name="Title 1">
            <a:extLst>
              <a:ext uri="{FF2B5EF4-FFF2-40B4-BE49-F238E27FC236}">
                <a16:creationId xmlns:a16="http://schemas.microsoft.com/office/drawing/2014/main" id="{0FEF55B3-0F84-114D-824D-51EB75254A99}"/>
              </a:ext>
            </a:extLst>
          </p:cNvPr>
          <p:cNvSpPr>
            <a:spLocks noGrp="1"/>
          </p:cNvSpPr>
          <p:nvPr>
            <p:ph type="title" hasCustomPrompt="1"/>
          </p:nvPr>
        </p:nvSpPr>
        <p:spPr>
          <a:xfrm>
            <a:off x="409709" y="255219"/>
            <a:ext cx="11313617" cy="372197"/>
          </a:xfrm>
          <a:prstGeom prst="rect">
            <a:avLst/>
          </a:prstGeom>
        </p:spPr>
        <p:txBody>
          <a:bodyPr lIns="0" tIns="0" rIns="0" bIns="0"/>
          <a:lstStyle>
            <a:lvl1pPr>
              <a:defRPr sz="3733">
                <a:solidFill>
                  <a:schemeClr val="accent2"/>
                </a:solidFill>
                <a:latin typeface="+mj-lt"/>
              </a:defRPr>
            </a:lvl1pPr>
          </a:lstStyle>
          <a:p>
            <a:r>
              <a:rPr lang="en-US"/>
              <a:t>Click to Add Text / 4-Column Layout</a:t>
            </a:r>
          </a:p>
        </p:txBody>
      </p:sp>
      <p:sp>
        <p:nvSpPr>
          <p:cNvPr id="29" name="Text Placeholder 25">
            <a:extLst>
              <a:ext uri="{FF2B5EF4-FFF2-40B4-BE49-F238E27FC236}">
                <a16:creationId xmlns:a16="http://schemas.microsoft.com/office/drawing/2014/main" id="{E619727F-16D6-A549-9573-B7A2FD94A239}"/>
              </a:ext>
            </a:extLst>
          </p:cNvPr>
          <p:cNvSpPr>
            <a:spLocks noGrp="1"/>
          </p:cNvSpPr>
          <p:nvPr>
            <p:ph type="body" sz="quarter" idx="19" hasCustomPrompt="1"/>
          </p:nvPr>
        </p:nvSpPr>
        <p:spPr>
          <a:xfrm>
            <a:off x="409709" y="810890"/>
            <a:ext cx="11313617" cy="199113"/>
          </a:xfrm>
          <a:prstGeom prst="rect">
            <a:avLst/>
          </a:prstGeom>
        </p:spPr>
        <p:txBody>
          <a:bodyPr lIns="0" tIns="0" rIns="0" bIns="0"/>
          <a:lstStyle>
            <a:lvl1pPr>
              <a:buNone/>
              <a:defRPr sz="1867">
                <a:solidFill>
                  <a:schemeClr val="accent2"/>
                </a:solidFill>
              </a:defRPr>
            </a:lvl1pPr>
            <a:lvl2pPr>
              <a:buNone/>
              <a:defRPr sz="1600"/>
            </a:lvl2pPr>
            <a:lvl3pPr>
              <a:buNone/>
              <a:defRPr sz="1600"/>
            </a:lvl3pPr>
            <a:lvl4pPr>
              <a:buNone/>
              <a:defRPr sz="1600"/>
            </a:lvl4pPr>
            <a:lvl5pPr>
              <a:buNone/>
              <a:defRPr sz="1600"/>
            </a:lvl5pPr>
          </a:lstStyle>
          <a:p>
            <a:pPr lvl="0"/>
            <a:r>
              <a:rPr lang="en-US"/>
              <a:t>Click to Add Text</a:t>
            </a:r>
          </a:p>
        </p:txBody>
      </p:sp>
      <p:sp>
        <p:nvSpPr>
          <p:cNvPr id="23" name="TextBox 22">
            <a:extLst>
              <a:ext uri="{FF2B5EF4-FFF2-40B4-BE49-F238E27FC236}">
                <a16:creationId xmlns:a16="http://schemas.microsoft.com/office/drawing/2014/main" id="{C6BEBF88-38C4-3D48-8A89-8B44366FEB07}"/>
              </a:ext>
            </a:extLst>
          </p:cNvPr>
          <p:cNvSpPr txBox="1"/>
          <p:nvPr userDrawn="1"/>
        </p:nvSpPr>
        <p:spPr>
          <a:xfrm>
            <a:off x="6226893" y="6486319"/>
            <a:ext cx="5126908" cy="143565"/>
          </a:xfrm>
          <a:prstGeom prst="rect">
            <a:avLst/>
          </a:prstGeom>
          <a:noFill/>
        </p:spPr>
        <p:txBody>
          <a:bodyPr wrap="square" lIns="0" tIns="0" rIns="0" bIns="0" rtlCol="0">
            <a:spAutoFit/>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kumimoji="0" lang="en-US" sz="933" b="0" i="0" u="none" strike="noStrike" kern="1200" cap="none" spc="4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OneStream Software  |  All Rights Reserved.</a:t>
            </a:r>
          </a:p>
        </p:txBody>
      </p:sp>
    </p:spTree>
    <p:extLst>
      <p:ext uri="{BB962C8B-B14F-4D97-AF65-F5344CB8AC3E}">
        <p14:creationId xmlns:p14="http://schemas.microsoft.com/office/powerpoint/2010/main" val="3906560594"/>
      </p:ext>
    </p:extLst>
  </p:cSld>
  <p:clrMapOvr>
    <a:masterClrMapping/>
  </p:clrMapOvr>
  <p:transition spd="slow">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12" name="Picture Placeholder 6">
            <a:extLst>
              <a:ext uri="{FF2B5EF4-FFF2-40B4-BE49-F238E27FC236}">
                <a16:creationId xmlns:a16="http://schemas.microsoft.com/office/drawing/2014/main" id="{873265A8-1712-BB47-ACC0-AFF8A52094E1}"/>
              </a:ext>
            </a:extLst>
          </p:cNvPr>
          <p:cNvSpPr>
            <a:spLocks noGrp="1"/>
          </p:cNvSpPr>
          <p:nvPr>
            <p:ph type="pic" sz="quarter" idx="11" hasCustomPrompt="1"/>
          </p:nvPr>
        </p:nvSpPr>
        <p:spPr>
          <a:xfrm>
            <a:off x="1288345" y="1541780"/>
            <a:ext cx="1294827" cy="1294827"/>
          </a:xfrm>
          <a:prstGeom prst="ellipse">
            <a:avLst/>
          </a:prstGeom>
          <a:pattFill prst="divot">
            <a:fgClr>
              <a:schemeClr val="accent1"/>
            </a:fgClr>
            <a:bgClr>
              <a:schemeClr val="bg1"/>
            </a:bgClr>
          </a:pattFill>
          <a:ln w="19050">
            <a:solidFill>
              <a:srgbClr val="008080"/>
            </a:solidFill>
          </a:ln>
        </p:spPr>
        <p:txBody>
          <a:bodyPr/>
          <a:lstStyle>
            <a:lvl1pPr marL="0" indent="0" algn="ctr">
              <a:spcBef>
                <a:spcPts val="800"/>
              </a:spcBef>
              <a:buNone/>
              <a:defRPr sz="1600">
                <a:solidFill>
                  <a:srgbClr val="FF2F92"/>
                </a:solidFill>
              </a:defRPr>
            </a:lvl1pPr>
          </a:lstStyle>
          <a:p>
            <a:r>
              <a:rPr lang="en-US"/>
              <a:t>Insert Picture</a:t>
            </a:r>
          </a:p>
        </p:txBody>
      </p:sp>
      <p:sp>
        <p:nvSpPr>
          <p:cNvPr id="13" name="Picture Placeholder 6">
            <a:extLst>
              <a:ext uri="{FF2B5EF4-FFF2-40B4-BE49-F238E27FC236}">
                <a16:creationId xmlns:a16="http://schemas.microsoft.com/office/drawing/2014/main" id="{0322AE70-B662-2E4A-ACCC-ED25DEA2AC70}"/>
              </a:ext>
            </a:extLst>
          </p:cNvPr>
          <p:cNvSpPr>
            <a:spLocks noGrp="1"/>
          </p:cNvSpPr>
          <p:nvPr>
            <p:ph type="pic" sz="quarter" idx="12" hasCustomPrompt="1"/>
          </p:nvPr>
        </p:nvSpPr>
        <p:spPr>
          <a:xfrm>
            <a:off x="2873305" y="1541780"/>
            <a:ext cx="1294827" cy="1294827"/>
          </a:xfrm>
          <a:prstGeom prst="ellipse">
            <a:avLst/>
          </a:prstGeom>
          <a:pattFill prst="divot">
            <a:fgClr>
              <a:schemeClr val="accent1"/>
            </a:fgClr>
            <a:bgClr>
              <a:schemeClr val="bg1"/>
            </a:bgClr>
          </a:pattFill>
          <a:ln w="19050">
            <a:solidFill>
              <a:srgbClr val="008080"/>
            </a:solidFill>
          </a:ln>
        </p:spPr>
        <p:txBody>
          <a:bodyPr/>
          <a:lstStyle>
            <a:lvl1pPr marL="0" indent="0" algn="ctr">
              <a:spcBef>
                <a:spcPts val="800"/>
              </a:spcBef>
              <a:buNone/>
              <a:defRPr sz="1600">
                <a:solidFill>
                  <a:srgbClr val="FF2F92"/>
                </a:solidFill>
              </a:defRPr>
            </a:lvl1pPr>
          </a:lstStyle>
          <a:p>
            <a:r>
              <a:rPr lang="en-US"/>
              <a:t>Insert Picture</a:t>
            </a:r>
          </a:p>
        </p:txBody>
      </p:sp>
      <p:sp>
        <p:nvSpPr>
          <p:cNvPr id="14" name="Picture Placeholder 6">
            <a:extLst>
              <a:ext uri="{FF2B5EF4-FFF2-40B4-BE49-F238E27FC236}">
                <a16:creationId xmlns:a16="http://schemas.microsoft.com/office/drawing/2014/main" id="{36C5224D-41FB-3D4B-90E5-0D07EAFC9C40}"/>
              </a:ext>
            </a:extLst>
          </p:cNvPr>
          <p:cNvSpPr>
            <a:spLocks noGrp="1"/>
          </p:cNvSpPr>
          <p:nvPr>
            <p:ph type="pic" sz="quarter" idx="13" hasCustomPrompt="1"/>
          </p:nvPr>
        </p:nvSpPr>
        <p:spPr>
          <a:xfrm>
            <a:off x="6078060" y="1541780"/>
            <a:ext cx="1294827" cy="1294827"/>
          </a:xfrm>
          <a:prstGeom prst="ellipse">
            <a:avLst/>
          </a:prstGeom>
          <a:pattFill prst="divot">
            <a:fgClr>
              <a:schemeClr val="accent1"/>
            </a:fgClr>
            <a:bgClr>
              <a:schemeClr val="bg1"/>
            </a:bgClr>
          </a:pattFill>
          <a:ln w="19050">
            <a:solidFill>
              <a:srgbClr val="008080"/>
            </a:solidFill>
          </a:ln>
        </p:spPr>
        <p:txBody>
          <a:bodyPr/>
          <a:lstStyle>
            <a:lvl1pPr marL="0" indent="0" algn="ctr">
              <a:spcBef>
                <a:spcPts val="800"/>
              </a:spcBef>
              <a:buNone/>
              <a:defRPr sz="1600">
                <a:solidFill>
                  <a:srgbClr val="FF2F92"/>
                </a:solidFill>
              </a:defRPr>
            </a:lvl1pPr>
          </a:lstStyle>
          <a:p>
            <a:r>
              <a:rPr lang="en-US"/>
              <a:t>Insert Picture</a:t>
            </a:r>
          </a:p>
        </p:txBody>
      </p:sp>
      <p:sp>
        <p:nvSpPr>
          <p:cNvPr id="15" name="Picture Placeholder 6">
            <a:extLst>
              <a:ext uri="{FF2B5EF4-FFF2-40B4-BE49-F238E27FC236}">
                <a16:creationId xmlns:a16="http://schemas.microsoft.com/office/drawing/2014/main" id="{9E9CC66E-0067-F749-9754-456C5CC1B348}"/>
              </a:ext>
            </a:extLst>
          </p:cNvPr>
          <p:cNvSpPr>
            <a:spLocks noGrp="1"/>
          </p:cNvSpPr>
          <p:nvPr>
            <p:ph type="pic" sz="quarter" idx="14" hasCustomPrompt="1"/>
          </p:nvPr>
        </p:nvSpPr>
        <p:spPr>
          <a:xfrm>
            <a:off x="7680437" y="1541780"/>
            <a:ext cx="1294827" cy="1294827"/>
          </a:xfrm>
          <a:prstGeom prst="ellipse">
            <a:avLst/>
          </a:prstGeom>
          <a:pattFill prst="divot">
            <a:fgClr>
              <a:schemeClr val="accent1"/>
            </a:fgClr>
            <a:bgClr>
              <a:schemeClr val="bg1"/>
            </a:bgClr>
          </a:pattFill>
          <a:ln w="19050">
            <a:solidFill>
              <a:srgbClr val="008080"/>
            </a:solidFill>
          </a:ln>
        </p:spPr>
        <p:txBody>
          <a:bodyPr/>
          <a:lstStyle>
            <a:lvl1pPr marL="0" indent="0" algn="ctr">
              <a:spcBef>
                <a:spcPts val="800"/>
              </a:spcBef>
              <a:buNone/>
              <a:defRPr sz="1600">
                <a:solidFill>
                  <a:srgbClr val="FF2F92"/>
                </a:solidFill>
              </a:defRPr>
            </a:lvl1pPr>
          </a:lstStyle>
          <a:p>
            <a:r>
              <a:rPr lang="en-US"/>
              <a:t>Insert Picture</a:t>
            </a:r>
          </a:p>
        </p:txBody>
      </p:sp>
      <p:sp>
        <p:nvSpPr>
          <p:cNvPr id="20" name="Picture Placeholder 6">
            <a:extLst>
              <a:ext uri="{FF2B5EF4-FFF2-40B4-BE49-F238E27FC236}">
                <a16:creationId xmlns:a16="http://schemas.microsoft.com/office/drawing/2014/main" id="{A9267177-63EB-E948-B5FC-E9FCF55E64F3}"/>
              </a:ext>
            </a:extLst>
          </p:cNvPr>
          <p:cNvSpPr>
            <a:spLocks noGrp="1"/>
          </p:cNvSpPr>
          <p:nvPr>
            <p:ph type="pic" sz="quarter" idx="19" hasCustomPrompt="1"/>
          </p:nvPr>
        </p:nvSpPr>
        <p:spPr>
          <a:xfrm>
            <a:off x="4475683" y="1541780"/>
            <a:ext cx="1294827" cy="1294827"/>
          </a:xfrm>
          <a:prstGeom prst="ellipse">
            <a:avLst/>
          </a:prstGeom>
          <a:pattFill prst="divot">
            <a:fgClr>
              <a:schemeClr val="accent1"/>
            </a:fgClr>
            <a:bgClr>
              <a:schemeClr val="bg1"/>
            </a:bgClr>
          </a:pattFill>
          <a:ln w="19050">
            <a:solidFill>
              <a:srgbClr val="008080"/>
            </a:solidFill>
          </a:ln>
        </p:spPr>
        <p:txBody>
          <a:bodyPr/>
          <a:lstStyle>
            <a:lvl1pPr marL="0" indent="0" algn="ctr">
              <a:spcBef>
                <a:spcPts val="800"/>
              </a:spcBef>
              <a:buNone/>
              <a:defRPr sz="1600">
                <a:solidFill>
                  <a:srgbClr val="FF2F92"/>
                </a:solidFill>
              </a:defRPr>
            </a:lvl1pPr>
          </a:lstStyle>
          <a:p>
            <a:r>
              <a:rPr lang="en-US"/>
              <a:t>Insert Picture</a:t>
            </a:r>
          </a:p>
        </p:txBody>
      </p:sp>
      <p:sp>
        <p:nvSpPr>
          <p:cNvPr id="26" name="Picture Placeholder 6">
            <a:extLst>
              <a:ext uri="{FF2B5EF4-FFF2-40B4-BE49-F238E27FC236}">
                <a16:creationId xmlns:a16="http://schemas.microsoft.com/office/drawing/2014/main" id="{F3F96AA6-F0AB-DE41-B554-8969ED46A2CE}"/>
              </a:ext>
            </a:extLst>
          </p:cNvPr>
          <p:cNvSpPr>
            <a:spLocks noGrp="1"/>
          </p:cNvSpPr>
          <p:nvPr>
            <p:ph type="pic" sz="quarter" idx="20" hasCustomPrompt="1"/>
          </p:nvPr>
        </p:nvSpPr>
        <p:spPr>
          <a:xfrm>
            <a:off x="1288345" y="3126740"/>
            <a:ext cx="1294827" cy="1294827"/>
          </a:xfrm>
          <a:prstGeom prst="ellipse">
            <a:avLst/>
          </a:prstGeom>
          <a:pattFill prst="divot">
            <a:fgClr>
              <a:schemeClr val="accent1"/>
            </a:fgClr>
            <a:bgClr>
              <a:schemeClr val="bg1"/>
            </a:bgClr>
          </a:pattFill>
          <a:ln w="19050">
            <a:solidFill>
              <a:srgbClr val="008080"/>
            </a:solidFill>
          </a:ln>
        </p:spPr>
        <p:txBody>
          <a:bodyPr/>
          <a:lstStyle>
            <a:lvl1pPr marL="0" indent="0" algn="ctr">
              <a:spcBef>
                <a:spcPts val="800"/>
              </a:spcBef>
              <a:buNone/>
              <a:defRPr sz="1600">
                <a:solidFill>
                  <a:srgbClr val="FF2F92"/>
                </a:solidFill>
              </a:defRPr>
            </a:lvl1pPr>
          </a:lstStyle>
          <a:p>
            <a:r>
              <a:rPr lang="en-US"/>
              <a:t>Insert Picture</a:t>
            </a:r>
          </a:p>
        </p:txBody>
      </p:sp>
      <p:sp>
        <p:nvSpPr>
          <p:cNvPr id="27" name="Picture Placeholder 6">
            <a:extLst>
              <a:ext uri="{FF2B5EF4-FFF2-40B4-BE49-F238E27FC236}">
                <a16:creationId xmlns:a16="http://schemas.microsoft.com/office/drawing/2014/main" id="{91198B36-1157-274E-8C55-6C102341D212}"/>
              </a:ext>
            </a:extLst>
          </p:cNvPr>
          <p:cNvSpPr>
            <a:spLocks noGrp="1"/>
          </p:cNvSpPr>
          <p:nvPr>
            <p:ph type="pic" sz="quarter" idx="21" hasCustomPrompt="1"/>
          </p:nvPr>
        </p:nvSpPr>
        <p:spPr>
          <a:xfrm>
            <a:off x="2873305" y="3126740"/>
            <a:ext cx="1294827" cy="1294827"/>
          </a:xfrm>
          <a:prstGeom prst="ellipse">
            <a:avLst/>
          </a:prstGeom>
          <a:pattFill prst="divot">
            <a:fgClr>
              <a:schemeClr val="accent1"/>
            </a:fgClr>
            <a:bgClr>
              <a:schemeClr val="bg1"/>
            </a:bgClr>
          </a:pattFill>
          <a:ln w="19050">
            <a:solidFill>
              <a:srgbClr val="008080"/>
            </a:solidFill>
          </a:ln>
        </p:spPr>
        <p:txBody>
          <a:bodyPr/>
          <a:lstStyle>
            <a:lvl1pPr marL="0" indent="0" algn="ctr">
              <a:spcBef>
                <a:spcPts val="800"/>
              </a:spcBef>
              <a:buNone/>
              <a:defRPr sz="1600">
                <a:solidFill>
                  <a:srgbClr val="FF2F92"/>
                </a:solidFill>
              </a:defRPr>
            </a:lvl1pPr>
          </a:lstStyle>
          <a:p>
            <a:r>
              <a:rPr lang="en-US"/>
              <a:t>Insert Picture</a:t>
            </a:r>
          </a:p>
        </p:txBody>
      </p:sp>
      <p:sp>
        <p:nvSpPr>
          <p:cNvPr id="28" name="Picture Placeholder 6">
            <a:extLst>
              <a:ext uri="{FF2B5EF4-FFF2-40B4-BE49-F238E27FC236}">
                <a16:creationId xmlns:a16="http://schemas.microsoft.com/office/drawing/2014/main" id="{F1C4F739-3994-504B-9414-DD6A835AB985}"/>
              </a:ext>
            </a:extLst>
          </p:cNvPr>
          <p:cNvSpPr>
            <a:spLocks noGrp="1"/>
          </p:cNvSpPr>
          <p:nvPr>
            <p:ph type="pic" sz="quarter" idx="22" hasCustomPrompt="1"/>
          </p:nvPr>
        </p:nvSpPr>
        <p:spPr>
          <a:xfrm>
            <a:off x="6078060" y="3126740"/>
            <a:ext cx="1294827" cy="1294827"/>
          </a:xfrm>
          <a:prstGeom prst="ellipse">
            <a:avLst/>
          </a:prstGeom>
          <a:pattFill prst="divot">
            <a:fgClr>
              <a:schemeClr val="accent1"/>
            </a:fgClr>
            <a:bgClr>
              <a:schemeClr val="bg1"/>
            </a:bgClr>
          </a:pattFill>
          <a:ln w="19050">
            <a:solidFill>
              <a:srgbClr val="008080"/>
            </a:solidFill>
          </a:ln>
        </p:spPr>
        <p:txBody>
          <a:bodyPr/>
          <a:lstStyle>
            <a:lvl1pPr marL="0" indent="0" algn="ctr">
              <a:spcBef>
                <a:spcPts val="800"/>
              </a:spcBef>
              <a:buNone/>
              <a:defRPr sz="1600">
                <a:solidFill>
                  <a:srgbClr val="FF2F92"/>
                </a:solidFill>
              </a:defRPr>
            </a:lvl1pPr>
          </a:lstStyle>
          <a:p>
            <a:r>
              <a:rPr lang="en-US"/>
              <a:t>Insert Picture</a:t>
            </a:r>
          </a:p>
        </p:txBody>
      </p:sp>
      <p:sp>
        <p:nvSpPr>
          <p:cNvPr id="29" name="Picture Placeholder 6">
            <a:extLst>
              <a:ext uri="{FF2B5EF4-FFF2-40B4-BE49-F238E27FC236}">
                <a16:creationId xmlns:a16="http://schemas.microsoft.com/office/drawing/2014/main" id="{03254396-6C33-3F47-80A2-BD10F8262C8E}"/>
              </a:ext>
            </a:extLst>
          </p:cNvPr>
          <p:cNvSpPr>
            <a:spLocks noGrp="1"/>
          </p:cNvSpPr>
          <p:nvPr>
            <p:ph type="pic" sz="quarter" idx="23" hasCustomPrompt="1"/>
          </p:nvPr>
        </p:nvSpPr>
        <p:spPr>
          <a:xfrm>
            <a:off x="7680437" y="3126740"/>
            <a:ext cx="1294827" cy="1294827"/>
          </a:xfrm>
          <a:prstGeom prst="ellipse">
            <a:avLst/>
          </a:prstGeom>
          <a:pattFill prst="divot">
            <a:fgClr>
              <a:schemeClr val="accent1"/>
            </a:fgClr>
            <a:bgClr>
              <a:schemeClr val="bg1"/>
            </a:bgClr>
          </a:pattFill>
          <a:ln w="19050">
            <a:solidFill>
              <a:srgbClr val="008080"/>
            </a:solidFill>
          </a:ln>
        </p:spPr>
        <p:txBody>
          <a:bodyPr/>
          <a:lstStyle>
            <a:lvl1pPr marL="0" indent="0" algn="ctr">
              <a:spcBef>
                <a:spcPts val="800"/>
              </a:spcBef>
              <a:buNone/>
              <a:defRPr sz="1600">
                <a:solidFill>
                  <a:srgbClr val="FF2F92"/>
                </a:solidFill>
              </a:defRPr>
            </a:lvl1pPr>
          </a:lstStyle>
          <a:p>
            <a:r>
              <a:rPr lang="en-US"/>
              <a:t>Insert Picture</a:t>
            </a:r>
          </a:p>
        </p:txBody>
      </p:sp>
      <p:sp>
        <p:nvSpPr>
          <p:cNvPr id="30" name="Picture Placeholder 6">
            <a:extLst>
              <a:ext uri="{FF2B5EF4-FFF2-40B4-BE49-F238E27FC236}">
                <a16:creationId xmlns:a16="http://schemas.microsoft.com/office/drawing/2014/main" id="{79F3FABC-C397-3342-8454-E10BDC1CE7A1}"/>
              </a:ext>
            </a:extLst>
          </p:cNvPr>
          <p:cNvSpPr>
            <a:spLocks noGrp="1"/>
          </p:cNvSpPr>
          <p:nvPr>
            <p:ph type="pic" sz="quarter" idx="24" hasCustomPrompt="1"/>
          </p:nvPr>
        </p:nvSpPr>
        <p:spPr>
          <a:xfrm>
            <a:off x="4475683" y="3126740"/>
            <a:ext cx="1294827" cy="1294827"/>
          </a:xfrm>
          <a:prstGeom prst="ellipse">
            <a:avLst/>
          </a:prstGeom>
          <a:pattFill prst="divot">
            <a:fgClr>
              <a:schemeClr val="accent1"/>
            </a:fgClr>
            <a:bgClr>
              <a:schemeClr val="bg1"/>
            </a:bgClr>
          </a:pattFill>
          <a:ln w="19050">
            <a:solidFill>
              <a:srgbClr val="008080"/>
            </a:solidFill>
          </a:ln>
        </p:spPr>
        <p:txBody>
          <a:bodyPr/>
          <a:lstStyle>
            <a:lvl1pPr marL="0" indent="0" algn="ctr">
              <a:spcBef>
                <a:spcPts val="800"/>
              </a:spcBef>
              <a:buNone/>
              <a:defRPr sz="1600">
                <a:solidFill>
                  <a:srgbClr val="FF2F92"/>
                </a:solidFill>
              </a:defRPr>
            </a:lvl1pPr>
          </a:lstStyle>
          <a:p>
            <a:r>
              <a:rPr lang="en-US"/>
              <a:t>Insert Picture</a:t>
            </a:r>
          </a:p>
        </p:txBody>
      </p:sp>
      <p:sp>
        <p:nvSpPr>
          <p:cNvPr id="31" name="Picture Placeholder 6">
            <a:extLst>
              <a:ext uri="{FF2B5EF4-FFF2-40B4-BE49-F238E27FC236}">
                <a16:creationId xmlns:a16="http://schemas.microsoft.com/office/drawing/2014/main" id="{9E6DEA67-6C87-F044-AF08-EAB97FFC76F0}"/>
              </a:ext>
            </a:extLst>
          </p:cNvPr>
          <p:cNvSpPr>
            <a:spLocks noGrp="1"/>
          </p:cNvSpPr>
          <p:nvPr>
            <p:ph type="pic" sz="quarter" idx="25" hasCustomPrompt="1"/>
          </p:nvPr>
        </p:nvSpPr>
        <p:spPr>
          <a:xfrm>
            <a:off x="1288345" y="4711700"/>
            <a:ext cx="1294827" cy="1294827"/>
          </a:xfrm>
          <a:prstGeom prst="ellipse">
            <a:avLst/>
          </a:prstGeom>
          <a:pattFill prst="divot">
            <a:fgClr>
              <a:schemeClr val="accent1"/>
            </a:fgClr>
            <a:bgClr>
              <a:schemeClr val="bg1"/>
            </a:bgClr>
          </a:pattFill>
          <a:ln w="19050">
            <a:solidFill>
              <a:srgbClr val="008080"/>
            </a:solidFill>
          </a:ln>
        </p:spPr>
        <p:txBody>
          <a:bodyPr/>
          <a:lstStyle>
            <a:lvl1pPr marL="0" indent="0" algn="ctr">
              <a:spcBef>
                <a:spcPts val="800"/>
              </a:spcBef>
              <a:buNone/>
              <a:defRPr sz="1600">
                <a:solidFill>
                  <a:srgbClr val="FF2F92"/>
                </a:solidFill>
              </a:defRPr>
            </a:lvl1pPr>
          </a:lstStyle>
          <a:p>
            <a:r>
              <a:rPr lang="en-US"/>
              <a:t>Insert Picture</a:t>
            </a:r>
          </a:p>
        </p:txBody>
      </p:sp>
      <p:sp>
        <p:nvSpPr>
          <p:cNvPr id="32" name="Picture Placeholder 6">
            <a:extLst>
              <a:ext uri="{FF2B5EF4-FFF2-40B4-BE49-F238E27FC236}">
                <a16:creationId xmlns:a16="http://schemas.microsoft.com/office/drawing/2014/main" id="{9A5D9294-7589-AF4E-A7D1-2196ABD6572E}"/>
              </a:ext>
            </a:extLst>
          </p:cNvPr>
          <p:cNvSpPr>
            <a:spLocks noGrp="1"/>
          </p:cNvSpPr>
          <p:nvPr>
            <p:ph type="pic" sz="quarter" idx="26" hasCustomPrompt="1"/>
          </p:nvPr>
        </p:nvSpPr>
        <p:spPr>
          <a:xfrm>
            <a:off x="2873305" y="4711700"/>
            <a:ext cx="1294827" cy="1294827"/>
          </a:xfrm>
          <a:prstGeom prst="ellipse">
            <a:avLst/>
          </a:prstGeom>
          <a:pattFill prst="divot">
            <a:fgClr>
              <a:schemeClr val="accent1"/>
            </a:fgClr>
            <a:bgClr>
              <a:schemeClr val="bg1"/>
            </a:bgClr>
          </a:pattFill>
          <a:ln w="19050">
            <a:solidFill>
              <a:srgbClr val="008080"/>
            </a:solidFill>
          </a:ln>
        </p:spPr>
        <p:txBody>
          <a:bodyPr/>
          <a:lstStyle>
            <a:lvl1pPr marL="0" indent="0" algn="ctr">
              <a:spcBef>
                <a:spcPts val="800"/>
              </a:spcBef>
              <a:buNone/>
              <a:defRPr sz="1600">
                <a:solidFill>
                  <a:srgbClr val="FF2F92"/>
                </a:solidFill>
              </a:defRPr>
            </a:lvl1pPr>
          </a:lstStyle>
          <a:p>
            <a:r>
              <a:rPr lang="en-US"/>
              <a:t>Insert Picture</a:t>
            </a:r>
          </a:p>
        </p:txBody>
      </p:sp>
      <p:sp>
        <p:nvSpPr>
          <p:cNvPr id="33" name="Picture Placeholder 6">
            <a:extLst>
              <a:ext uri="{FF2B5EF4-FFF2-40B4-BE49-F238E27FC236}">
                <a16:creationId xmlns:a16="http://schemas.microsoft.com/office/drawing/2014/main" id="{A9CA2B01-A4C3-6849-822E-2CBE784A190B}"/>
              </a:ext>
            </a:extLst>
          </p:cNvPr>
          <p:cNvSpPr>
            <a:spLocks noGrp="1"/>
          </p:cNvSpPr>
          <p:nvPr>
            <p:ph type="pic" sz="quarter" idx="27" hasCustomPrompt="1"/>
          </p:nvPr>
        </p:nvSpPr>
        <p:spPr>
          <a:xfrm>
            <a:off x="6078060" y="4711700"/>
            <a:ext cx="1294827" cy="1294827"/>
          </a:xfrm>
          <a:prstGeom prst="ellipse">
            <a:avLst/>
          </a:prstGeom>
          <a:pattFill prst="divot">
            <a:fgClr>
              <a:schemeClr val="accent1"/>
            </a:fgClr>
            <a:bgClr>
              <a:schemeClr val="bg1"/>
            </a:bgClr>
          </a:pattFill>
          <a:ln w="19050">
            <a:solidFill>
              <a:srgbClr val="008080"/>
            </a:solidFill>
          </a:ln>
        </p:spPr>
        <p:txBody>
          <a:bodyPr/>
          <a:lstStyle>
            <a:lvl1pPr marL="0" indent="0" algn="ctr">
              <a:spcBef>
                <a:spcPts val="800"/>
              </a:spcBef>
              <a:buNone/>
              <a:defRPr sz="1600">
                <a:solidFill>
                  <a:srgbClr val="FF2F92"/>
                </a:solidFill>
              </a:defRPr>
            </a:lvl1pPr>
          </a:lstStyle>
          <a:p>
            <a:r>
              <a:rPr lang="en-US"/>
              <a:t>Insert Picture</a:t>
            </a:r>
          </a:p>
        </p:txBody>
      </p:sp>
      <p:sp>
        <p:nvSpPr>
          <p:cNvPr id="41" name="Picture Placeholder 6">
            <a:extLst>
              <a:ext uri="{FF2B5EF4-FFF2-40B4-BE49-F238E27FC236}">
                <a16:creationId xmlns:a16="http://schemas.microsoft.com/office/drawing/2014/main" id="{F158460A-60AC-B645-ABBB-67D2BBDF090E}"/>
              </a:ext>
            </a:extLst>
          </p:cNvPr>
          <p:cNvSpPr>
            <a:spLocks noGrp="1"/>
          </p:cNvSpPr>
          <p:nvPr>
            <p:ph type="pic" sz="quarter" idx="28" hasCustomPrompt="1"/>
          </p:nvPr>
        </p:nvSpPr>
        <p:spPr>
          <a:xfrm>
            <a:off x="7680437" y="4711700"/>
            <a:ext cx="1294827" cy="1294827"/>
          </a:xfrm>
          <a:prstGeom prst="ellipse">
            <a:avLst/>
          </a:prstGeom>
          <a:pattFill prst="divot">
            <a:fgClr>
              <a:schemeClr val="accent1"/>
            </a:fgClr>
            <a:bgClr>
              <a:schemeClr val="bg1"/>
            </a:bgClr>
          </a:pattFill>
          <a:ln w="19050">
            <a:solidFill>
              <a:srgbClr val="008080"/>
            </a:solidFill>
          </a:ln>
        </p:spPr>
        <p:txBody>
          <a:bodyPr/>
          <a:lstStyle>
            <a:lvl1pPr marL="0" indent="0" algn="ctr">
              <a:spcBef>
                <a:spcPts val="800"/>
              </a:spcBef>
              <a:buNone/>
              <a:defRPr sz="1600">
                <a:solidFill>
                  <a:srgbClr val="FF2F92"/>
                </a:solidFill>
              </a:defRPr>
            </a:lvl1pPr>
          </a:lstStyle>
          <a:p>
            <a:r>
              <a:rPr lang="en-US"/>
              <a:t>Insert Picture</a:t>
            </a:r>
          </a:p>
        </p:txBody>
      </p:sp>
      <p:sp>
        <p:nvSpPr>
          <p:cNvPr id="43" name="Picture Placeholder 6">
            <a:extLst>
              <a:ext uri="{FF2B5EF4-FFF2-40B4-BE49-F238E27FC236}">
                <a16:creationId xmlns:a16="http://schemas.microsoft.com/office/drawing/2014/main" id="{9BA496EA-37DD-1A45-8824-783F7D144E2F}"/>
              </a:ext>
            </a:extLst>
          </p:cNvPr>
          <p:cNvSpPr>
            <a:spLocks noGrp="1"/>
          </p:cNvSpPr>
          <p:nvPr>
            <p:ph type="pic" sz="quarter" idx="29" hasCustomPrompt="1"/>
          </p:nvPr>
        </p:nvSpPr>
        <p:spPr>
          <a:xfrm>
            <a:off x="4475683" y="4711700"/>
            <a:ext cx="1294827" cy="1294827"/>
          </a:xfrm>
          <a:prstGeom prst="ellipse">
            <a:avLst/>
          </a:prstGeom>
          <a:pattFill prst="divot">
            <a:fgClr>
              <a:schemeClr val="accent1"/>
            </a:fgClr>
            <a:bgClr>
              <a:schemeClr val="bg1"/>
            </a:bgClr>
          </a:pattFill>
          <a:ln w="19050">
            <a:solidFill>
              <a:srgbClr val="008080"/>
            </a:solidFill>
          </a:ln>
        </p:spPr>
        <p:txBody>
          <a:bodyPr/>
          <a:lstStyle>
            <a:lvl1pPr marL="0" indent="0" algn="ctr">
              <a:spcBef>
                <a:spcPts val="800"/>
              </a:spcBef>
              <a:buNone/>
              <a:defRPr sz="1600">
                <a:solidFill>
                  <a:srgbClr val="FF2F92"/>
                </a:solidFill>
              </a:defRPr>
            </a:lvl1pPr>
          </a:lstStyle>
          <a:p>
            <a:r>
              <a:rPr lang="en-US"/>
              <a:t>Insert Picture</a:t>
            </a:r>
          </a:p>
        </p:txBody>
      </p:sp>
      <p:sp>
        <p:nvSpPr>
          <p:cNvPr id="47" name="Picture Placeholder 6">
            <a:extLst>
              <a:ext uri="{FF2B5EF4-FFF2-40B4-BE49-F238E27FC236}">
                <a16:creationId xmlns:a16="http://schemas.microsoft.com/office/drawing/2014/main" id="{1F21F73D-6F05-DD40-8CBD-448D7F79039A}"/>
              </a:ext>
            </a:extLst>
          </p:cNvPr>
          <p:cNvSpPr>
            <a:spLocks noGrp="1"/>
          </p:cNvSpPr>
          <p:nvPr>
            <p:ph type="pic" sz="quarter" idx="30" hasCustomPrompt="1"/>
          </p:nvPr>
        </p:nvSpPr>
        <p:spPr>
          <a:xfrm>
            <a:off x="9282813" y="1541780"/>
            <a:ext cx="1294827" cy="1294827"/>
          </a:xfrm>
          <a:prstGeom prst="ellipse">
            <a:avLst/>
          </a:prstGeom>
          <a:pattFill prst="divot">
            <a:fgClr>
              <a:schemeClr val="accent1"/>
            </a:fgClr>
            <a:bgClr>
              <a:schemeClr val="bg1"/>
            </a:bgClr>
          </a:pattFill>
          <a:ln w="19050">
            <a:solidFill>
              <a:srgbClr val="008080"/>
            </a:solidFill>
          </a:ln>
        </p:spPr>
        <p:txBody>
          <a:bodyPr/>
          <a:lstStyle>
            <a:lvl1pPr marL="0" indent="0" algn="ctr">
              <a:spcBef>
                <a:spcPts val="800"/>
              </a:spcBef>
              <a:buNone/>
              <a:defRPr sz="1600">
                <a:solidFill>
                  <a:srgbClr val="FF2F92"/>
                </a:solidFill>
              </a:defRPr>
            </a:lvl1pPr>
          </a:lstStyle>
          <a:p>
            <a:r>
              <a:rPr lang="en-US"/>
              <a:t>Insert Picture</a:t>
            </a:r>
          </a:p>
        </p:txBody>
      </p:sp>
      <p:sp>
        <p:nvSpPr>
          <p:cNvPr id="48" name="Picture Placeholder 6">
            <a:extLst>
              <a:ext uri="{FF2B5EF4-FFF2-40B4-BE49-F238E27FC236}">
                <a16:creationId xmlns:a16="http://schemas.microsoft.com/office/drawing/2014/main" id="{E60B288F-49D3-324F-ACC1-08A427FE7E5B}"/>
              </a:ext>
            </a:extLst>
          </p:cNvPr>
          <p:cNvSpPr>
            <a:spLocks noGrp="1"/>
          </p:cNvSpPr>
          <p:nvPr>
            <p:ph type="pic" sz="quarter" idx="31" hasCustomPrompt="1"/>
          </p:nvPr>
        </p:nvSpPr>
        <p:spPr>
          <a:xfrm>
            <a:off x="9282813" y="3126740"/>
            <a:ext cx="1294827" cy="1294827"/>
          </a:xfrm>
          <a:prstGeom prst="ellipse">
            <a:avLst/>
          </a:prstGeom>
          <a:pattFill prst="divot">
            <a:fgClr>
              <a:schemeClr val="accent1"/>
            </a:fgClr>
            <a:bgClr>
              <a:schemeClr val="bg1"/>
            </a:bgClr>
          </a:pattFill>
          <a:ln w="19050">
            <a:solidFill>
              <a:srgbClr val="008080"/>
            </a:solidFill>
          </a:ln>
        </p:spPr>
        <p:txBody>
          <a:bodyPr/>
          <a:lstStyle>
            <a:lvl1pPr marL="0" indent="0" algn="ctr">
              <a:spcBef>
                <a:spcPts val="800"/>
              </a:spcBef>
              <a:buNone/>
              <a:defRPr sz="1600">
                <a:solidFill>
                  <a:srgbClr val="FF2F92"/>
                </a:solidFill>
              </a:defRPr>
            </a:lvl1pPr>
          </a:lstStyle>
          <a:p>
            <a:r>
              <a:rPr lang="en-US"/>
              <a:t>Insert Picture</a:t>
            </a:r>
          </a:p>
        </p:txBody>
      </p:sp>
      <p:sp>
        <p:nvSpPr>
          <p:cNvPr id="49" name="Picture Placeholder 6">
            <a:extLst>
              <a:ext uri="{FF2B5EF4-FFF2-40B4-BE49-F238E27FC236}">
                <a16:creationId xmlns:a16="http://schemas.microsoft.com/office/drawing/2014/main" id="{6EA51657-2699-1E4C-ABDE-C9E9E9029139}"/>
              </a:ext>
            </a:extLst>
          </p:cNvPr>
          <p:cNvSpPr>
            <a:spLocks noGrp="1"/>
          </p:cNvSpPr>
          <p:nvPr>
            <p:ph type="pic" sz="quarter" idx="32" hasCustomPrompt="1"/>
          </p:nvPr>
        </p:nvSpPr>
        <p:spPr>
          <a:xfrm>
            <a:off x="9282813" y="4711700"/>
            <a:ext cx="1294827" cy="1294827"/>
          </a:xfrm>
          <a:prstGeom prst="ellipse">
            <a:avLst/>
          </a:prstGeom>
          <a:pattFill prst="divot">
            <a:fgClr>
              <a:schemeClr val="accent1"/>
            </a:fgClr>
            <a:bgClr>
              <a:schemeClr val="bg1"/>
            </a:bgClr>
          </a:pattFill>
          <a:ln w="19050">
            <a:solidFill>
              <a:srgbClr val="008080"/>
            </a:solidFill>
          </a:ln>
        </p:spPr>
        <p:txBody>
          <a:bodyPr/>
          <a:lstStyle>
            <a:lvl1pPr marL="0" indent="0" algn="ctr">
              <a:spcBef>
                <a:spcPts val="800"/>
              </a:spcBef>
              <a:buNone/>
              <a:defRPr sz="1600">
                <a:solidFill>
                  <a:srgbClr val="FF2F92"/>
                </a:solidFill>
              </a:defRPr>
            </a:lvl1pPr>
          </a:lstStyle>
          <a:p>
            <a:r>
              <a:rPr lang="en-US"/>
              <a:t>Insert Picture</a:t>
            </a:r>
          </a:p>
        </p:txBody>
      </p:sp>
      <p:sp>
        <p:nvSpPr>
          <p:cNvPr id="35" name="Text Placeholder 25">
            <a:extLst>
              <a:ext uri="{FF2B5EF4-FFF2-40B4-BE49-F238E27FC236}">
                <a16:creationId xmlns:a16="http://schemas.microsoft.com/office/drawing/2014/main" id="{82B090DB-B74E-7542-B726-6115EFC2B9E5}"/>
              </a:ext>
            </a:extLst>
          </p:cNvPr>
          <p:cNvSpPr>
            <a:spLocks noGrp="1"/>
          </p:cNvSpPr>
          <p:nvPr>
            <p:ph type="body" sz="quarter" idx="10" hasCustomPrompt="1"/>
          </p:nvPr>
        </p:nvSpPr>
        <p:spPr>
          <a:xfrm>
            <a:off x="409709" y="810890"/>
            <a:ext cx="11313617" cy="199113"/>
          </a:xfrm>
          <a:prstGeom prst="rect">
            <a:avLst/>
          </a:prstGeom>
        </p:spPr>
        <p:txBody>
          <a:bodyPr lIns="0" tIns="0" rIns="0" bIns="0"/>
          <a:lstStyle>
            <a:lvl1pPr>
              <a:buNone/>
              <a:defRPr sz="1867">
                <a:solidFill>
                  <a:schemeClr val="accent2"/>
                </a:solidFill>
              </a:defRPr>
            </a:lvl1pPr>
            <a:lvl2pPr>
              <a:buNone/>
              <a:defRPr sz="1600"/>
            </a:lvl2pPr>
            <a:lvl3pPr>
              <a:buNone/>
              <a:defRPr sz="1600"/>
            </a:lvl3pPr>
            <a:lvl4pPr>
              <a:buNone/>
              <a:defRPr sz="1600"/>
            </a:lvl4pPr>
            <a:lvl5pPr>
              <a:buNone/>
              <a:defRPr sz="1600"/>
            </a:lvl5pPr>
          </a:lstStyle>
          <a:p>
            <a:pPr lvl="0"/>
            <a:r>
              <a:rPr lang="en-US"/>
              <a:t>Click to Add Text</a:t>
            </a:r>
          </a:p>
        </p:txBody>
      </p:sp>
      <p:sp>
        <p:nvSpPr>
          <p:cNvPr id="37" name="Title 1">
            <a:extLst>
              <a:ext uri="{FF2B5EF4-FFF2-40B4-BE49-F238E27FC236}">
                <a16:creationId xmlns:a16="http://schemas.microsoft.com/office/drawing/2014/main" id="{1A655FCF-EA03-DD49-8D88-4B9BB7DC6B77}"/>
              </a:ext>
            </a:extLst>
          </p:cNvPr>
          <p:cNvSpPr>
            <a:spLocks noGrp="1"/>
          </p:cNvSpPr>
          <p:nvPr>
            <p:ph type="title" hasCustomPrompt="1"/>
          </p:nvPr>
        </p:nvSpPr>
        <p:spPr>
          <a:xfrm>
            <a:off x="409709" y="255219"/>
            <a:ext cx="11313617" cy="372197"/>
          </a:xfrm>
          <a:prstGeom prst="rect">
            <a:avLst/>
          </a:prstGeom>
        </p:spPr>
        <p:txBody>
          <a:bodyPr lIns="0" tIns="0" rIns="0" bIns="0"/>
          <a:lstStyle>
            <a:lvl1pPr>
              <a:defRPr sz="3733">
                <a:solidFill>
                  <a:schemeClr val="accent2"/>
                </a:solidFill>
                <a:latin typeface="+mj-lt"/>
              </a:defRPr>
            </a:lvl1pPr>
          </a:lstStyle>
          <a:p>
            <a:r>
              <a:rPr lang="en-US"/>
              <a:t>Click to Add Text / Image or Logo Layout</a:t>
            </a:r>
          </a:p>
        </p:txBody>
      </p:sp>
    </p:spTree>
    <p:extLst>
      <p:ext uri="{BB962C8B-B14F-4D97-AF65-F5344CB8AC3E}">
        <p14:creationId xmlns:p14="http://schemas.microsoft.com/office/powerpoint/2010/main" val="1498265888"/>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Big text callout Blu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8F2B1C1-A4FF-42C3-BC3F-ED7BFE906384}"/>
              </a:ext>
            </a:extLst>
          </p:cNvPr>
          <p:cNvSpPr/>
          <p:nvPr userDrawn="1"/>
        </p:nvSpPr>
        <p:spPr>
          <a:xfrm>
            <a:off x="0" y="5857875"/>
            <a:ext cx="2076450" cy="1000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8C536CE-DFDC-476E-84D9-7A54A8EEB747}"/>
              </a:ext>
            </a:extLst>
          </p:cNvPr>
          <p:cNvSpPr/>
          <p:nvPr userDrawn="1"/>
        </p:nvSpPr>
        <p:spPr>
          <a:xfrm>
            <a:off x="0" y="6019800"/>
            <a:ext cx="4443413"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67C7ABB2-5D59-40EF-95AD-4E200544AA94}"/>
              </a:ext>
            </a:extLst>
          </p:cNvPr>
          <p:cNvPicPr>
            <a:picLocks noChangeAspect="1"/>
          </p:cNvPicPr>
          <p:nvPr userDrawn="1"/>
        </p:nvPicPr>
        <p:blipFill>
          <a:blip r:embed="rId2" cstate="email">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380999" y="373380"/>
            <a:ext cx="11429999" cy="6096000"/>
          </a:xfrm>
          <a:prstGeom prst="rect">
            <a:avLst/>
          </a:prstGeom>
        </p:spPr>
      </p:pic>
      <p:sp>
        <p:nvSpPr>
          <p:cNvPr id="6" name="Rectangle 5">
            <a:extLst>
              <a:ext uri="{FF2B5EF4-FFF2-40B4-BE49-F238E27FC236}">
                <a16:creationId xmlns:a16="http://schemas.microsoft.com/office/drawing/2014/main" id="{E3CC8632-1901-4664-A4A8-D13B2400522C}"/>
              </a:ext>
            </a:extLst>
          </p:cNvPr>
          <p:cNvSpPr/>
          <p:nvPr userDrawn="1"/>
        </p:nvSpPr>
        <p:spPr>
          <a:xfrm>
            <a:off x="380999" y="370332"/>
            <a:ext cx="11430000" cy="6099048"/>
          </a:xfrm>
          <a:prstGeom prst="rect">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F652FD8-58B2-4A07-8DBE-19C677E15DFF}"/>
              </a:ext>
            </a:extLst>
          </p:cNvPr>
          <p:cNvSpPr>
            <a:spLocks noGrp="1"/>
          </p:cNvSpPr>
          <p:nvPr>
            <p:ph type="title" hasCustomPrompt="1"/>
          </p:nvPr>
        </p:nvSpPr>
        <p:spPr>
          <a:xfrm>
            <a:off x="1630680" y="3474720"/>
            <a:ext cx="8260080" cy="2270760"/>
          </a:xfrm>
        </p:spPr>
        <p:txBody>
          <a:bodyPr anchor="ctr">
            <a:normAutofit/>
          </a:bodyPr>
          <a:lstStyle>
            <a:lvl1pPr>
              <a:defRPr sz="7200">
                <a:solidFill>
                  <a:schemeClr val="bg1"/>
                </a:solidFill>
                <a:latin typeface="Segoe UI Light" panose="020B0502040204020203" pitchFamily="34" charset="0"/>
                <a:cs typeface="Segoe UI Light" panose="020B0502040204020203" pitchFamily="34" charset="0"/>
              </a:defRPr>
            </a:lvl1pPr>
          </a:lstStyle>
          <a:p>
            <a:r>
              <a:rPr lang="en-US" dirty="0"/>
              <a:t>Big text </a:t>
            </a:r>
            <a:br>
              <a:rPr lang="en-US" dirty="0"/>
            </a:br>
            <a:r>
              <a:rPr lang="en-US" dirty="0"/>
              <a:t>callout slide</a:t>
            </a:r>
          </a:p>
        </p:txBody>
      </p:sp>
      <p:sp>
        <p:nvSpPr>
          <p:cNvPr id="7" name="Rectangle 6">
            <a:extLst>
              <a:ext uri="{FF2B5EF4-FFF2-40B4-BE49-F238E27FC236}">
                <a16:creationId xmlns:a16="http://schemas.microsoft.com/office/drawing/2014/main" id="{60185F87-C810-43E4-AFB6-EF1F801F633E}"/>
              </a:ext>
            </a:extLst>
          </p:cNvPr>
          <p:cNvSpPr/>
          <p:nvPr userDrawn="1"/>
        </p:nvSpPr>
        <p:spPr>
          <a:xfrm>
            <a:off x="1104900" y="3558540"/>
            <a:ext cx="274320" cy="2103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06E4B140-7178-401C-B174-5096EC554424}"/>
              </a:ext>
            </a:extLst>
          </p:cNvPr>
          <p:cNvSpPr/>
          <p:nvPr userDrawn="1"/>
        </p:nvSpPr>
        <p:spPr>
          <a:xfrm rot="16200000">
            <a:off x="2667000" y="-2667000"/>
            <a:ext cx="6858000" cy="12192000"/>
          </a:xfrm>
          <a:custGeom>
            <a:avLst/>
            <a:gdLst>
              <a:gd name="connsiteX0" fmla="*/ 6477000 w 6858000"/>
              <a:gd name="connsiteY0" fmla="*/ 381000 h 12192000"/>
              <a:gd name="connsiteX1" fmla="*/ 381000 w 6858000"/>
              <a:gd name="connsiteY1" fmla="*/ 381000 h 12192000"/>
              <a:gd name="connsiteX2" fmla="*/ 381000 w 6858000"/>
              <a:gd name="connsiteY2" fmla="*/ 11811000 h 12192000"/>
              <a:gd name="connsiteX3" fmla="*/ 6477000 w 6858000"/>
              <a:gd name="connsiteY3" fmla="*/ 11811000 h 12192000"/>
              <a:gd name="connsiteX4" fmla="*/ 6858000 w 6858000"/>
              <a:gd name="connsiteY4" fmla="*/ 1 h 12192000"/>
              <a:gd name="connsiteX5" fmla="*/ 6858000 w 6858000"/>
              <a:gd name="connsiteY5" fmla="*/ 12192000 h 12192000"/>
              <a:gd name="connsiteX6" fmla="*/ 6766560 w 6858000"/>
              <a:gd name="connsiteY6" fmla="*/ 12192000 h 12192000"/>
              <a:gd name="connsiteX7" fmla="*/ 6477000 w 6858000"/>
              <a:gd name="connsiteY7" fmla="*/ 12192000 h 12192000"/>
              <a:gd name="connsiteX8" fmla="*/ 381000 w 6858000"/>
              <a:gd name="connsiteY8" fmla="*/ 12192000 h 12192000"/>
              <a:gd name="connsiteX9" fmla="*/ 0 w 6858000"/>
              <a:gd name="connsiteY9" fmla="*/ 12192000 h 12192000"/>
              <a:gd name="connsiteX10" fmla="*/ 0 w 6858000"/>
              <a:gd name="connsiteY10" fmla="*/ 11811000 h 12192000"/>
              <a:gd name="connsiteX11" fmla="*/ 0 w 6858000"/>
              <a:gd name="connsiteY11" fmla="*/ 381000 h 12192000"/>
              <a:gd name="connsiteX12" fmla="*/ 0 w 6858000"/>
              <a:gd name="connsiteY12" fmla="*/ 0 h 12192000"/>
              <a:gd name="connsiteX13" fmla="*/ 0 w 6858000"/>
              <a:gd name="connsiteY13" fmla="*/ 0 h 12192000"/>
              <a:gd name="connsiteX14" fmla="*/ 6766560 w 6858000"/>
              <a:gd name="connsiteY14" fmla="*/ 0 h 12192000"/>
              <a:gd name="connsiteX15" fmla="*/ 6766560 w 6858000"/>
              <a:gd name="connsiteY15" fmla="*/ 1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58000" h="12192000">
                <a:moveTo>
                  <a:pt x="6477000" y="381000"/>
                </a:moveTo>
                <a:lnTo>
                  <a:pt x="381000" y="381000"/>
                </a:lnTo>
                <a:lnTo>
                  <a:pt x="381000" y="11811000"/>
                </a:lnTo>
                <a:lnTo>
                  <a:pt x="6477000" y="11811000"/>
                </a:lnTo>
                <a:close/>
                <a:moveTo>
                  <a:pt x="6858000" y="1"/>
                </a:moveTo>
                <a:lnTo>
                  <a:pt x="6858000" y="12192000"/>
                </a:lnTo>
                <a:lnTo>
                  <a:pt x="6766560" y="12192000"/>
                </a:lnTo>
                <a:lnTo>
                  <a:pt x="6477000" y="12192000"/>
                </a:lnTo>
                <a:lnTo>
                  <a:pt x="381000" y="12192000"/>
                </a:lnTo>
                <a:lnTo>
                  <a:pt x="0" y="12192000"/>
                </a:lnTo>
                <a:lnTo>
                  <a:pt x="0" y="11811000"/>
                </a:lnTo>
                <a:lnTo>
                  <a:pt x="0" y="381000"/>
                </a:lnTo>
                <a:lnTo>
                  <a:pt x="0" y="0"/>
                </a:lnTo>
                <a:lnTo>
                  <a:pt x="0" y="0"/>
                </a:lnTo>
                <a:lnTo>
                  <a:pt x="6766560" y="0"/>
                </a:lnTo>
                <a:lnTo>
                  <a:pt x="6766560"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02644798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Picture Placeholder 6">
            <a:extLst>
              <a:ext uri="{FF2B5EF4-FFF2-40B4-BE49-F238E27FC236}">
                <a16:creationId xmlns:a16="http://schemas.microsoft.com/office/drawing/2014/main" id="{4FD09BB2-B9CB-8C4A-BEB6-9A9969A1FFDF}"/>
              </a:ext>
            </a:extLst>
          </p:cNvPr>
          <p:cNvSpPr>
            <a:spLocks noGrp="1"/>
          </p:cNvSpPr>
          <p:nvPr>
            <p:ph type="pic" sz="quarter" idx="11" hasCustomPrompt="1"/>
          </p:nvPr>
        </p:nvSpPr>
        <p:spPr>
          <a:xfrm>
            <a:off x="1030326" y="1468495"/>
            <a:ext cx="1663700" cy="743343"/>
          </a:xfrm>
          <a:prstGeom prst="rect">
            <a:avLst/>
          </a:prstGeom>
          <a:pattFill prst="divot">
            <a:fgClr>
              <a:schemeClr val="accent1"/>
            </a:fgClr>
            <a:bgClr>
              <a:schemeClr val="bg1"/>
            </a:bgClr>
          </a:pattFill>
          <a:ln w="19050">
            <a:noFill/>
          </a:ln>
        </p:spPr>
        <p:txBody>
          <a:bodyPr/>
          <a:lstStyle>
            <a:lvl1pPr marL="0" indent="0" algn="ctr">
              <a:spcBef>
                <a:spcPts val="800"/>
              </a:spcBef>
              <a:buNone/>
              <a:defRPr sz="1600">
                <a:solidFill>
                  <a:srgbClr val="FF2F92"/>
                </a:solidFill>
              </a:defRPr>
            </a:lvl1pPr>
          </a:lstStyle>
          <a:p>
            <a:r>
              <a:rPr lang="en-US"/>
              <a:t>Insert Picture or logo</a:t>
            </a:r>
          </a:p>
        </p:txBody>
      </p:sp>
      <p:sp>
        <p:nvSpPr>
          <p:cNvPr id="4" name="Picture Placeholder 6">
            <a:extLst>
              <a:ext uri="{FF2B5EF4-FFF2-40B4-BE49-F238E27FC236}">
                <a16:creationId xmlns:a16="http://schemas.microsoft.com/office/drawing/2014/main" id="{C4268F15-C0C1-854C-BE63-1BBA16CF8812}"/>
              </a:ext>
            </a:extLst>
          </p:cNvPr>
          <p:cNvSpPr>
            <a:spLocks noGrp="1"/>
          </p:cNvSpPr>
          <p:nvPr>
            <p:ph type="pic" sz="quarter" idx="12" hasCustomPrompt="1"/>
          </p:nvPr>
        </p:nvSpPr>
        <p:spPr>
          <a:xfrm>
            <a:off x="3147238" y="1468495"/>
            <a:ext cx="1663700" cy="743343"/>
          </a:xfrm>
          <a:prstGeom prst="rect">
            <a:avLst/>
          </a:prstGeom>
          <a:pattFill prst="divot">
            <a:fgClr>
              <a:schemeClr val="accent1"/>
            </a:fgClr>
            <a:bgClr>
              <a:schemeClr val="bg1"/>
            </a:bgClr>
          </a:pattFill>
          <a:ln w="19050">
            <a:noFill/>
          </a:ln>
        </p:spPr>
        <p:txBody>
          <a:bodyPr/>
          <a:lstStyle>
            <a:lvl1pPr marL="0" indent="0" algn="ctr">
              <a:spcBef>
                <a:spcPts val="800"/>
              </a:spcBef>
              <a:buNone/>
              <a:defRPr sz="1600">
                <a:solidFill>
                  <a:srgbClr val="FF2F92"/>
                </a:solidFill>
              </a:defRPr>
            </a:lvl1pPr>
          </a:lstStyle>
          <a:p>
            <a:r>
              <a:rPr lang="en-US"/>
              <a:t>Insert Picture or logo</a:t>
            </a:r>
          </a:p>
        </p:txBody>
      </p:sp>
      <p:sp>
        <p:nvSpPr>
          <p:cNvPr id="5" name="Picture Placeholder 6">
            <a:extLst>
              <a:ext uri="{FF2B5EF4-FFF2-40B4-BE49-F238E27FC236}">
                <a16:creationId xmlns:a16="http://schemas.microsoft.com/office/drawing/2014/main" id="{8A4B439F-2B17-6E49-AB44-EFD509776590}"/>
              </a:ext>
            </a:extLst>
          </p:cNvPr>
          <p:cNvSpPr>
            <a:spLocks noGrp="1"/>
          </p:cNvSpPr>
          <p:nvPr>
            <p:ph type="pic" sz="quarter" idx="13" hasCustomPrompt="1"/>
          </p:nvPr>
        </p:nvSpPr>
        <p:spPr>
          <a:xfrm>
            <a:off x="5264150" y="1468494"/>
            <a:ext cx="1663700" cy="743343"/>
          </a:xfrm>
          <a:prstGeom prst="rect">
            <a:avLst/>
          </a:prstGeom>
          <a:pattFill prst="divot">
            <a:fgClr>
              <a:schemeClr val="accent1"/>
            </a:fgClr>
            <a:bgClr>
              <a:schemeClr val="bg1"/>
            </a:bgClr>
          </a:pattFill>
          <a:ln w="19050">
            <a:noFill/>
          </a:ln>
        </p:spPr>
        <p:txBody>
          <a:bodyPr/>
          <a:lstStyle>
            <a:lvl1pPr marL="0" indent="0" algn="ctr">
              <a:spcBef>
                <a:spcPts val="800"/>
              </a:spcBef>
              <a:buNone/>
              <a:defRPr sz="1600">
                <a:solidFill>
                  <a:srgbClr val="FF2F92"/>
                </a:solidFill>
              </a:defRPr>
            </a:lvl1pPr>
          </a:lstStyle>
          <a:p>
            <a:r>
              <a:rPr lang="en-US"/>
              <a:t>Insert Picture or logo</a:t>
            </a:r>
          </a:p>
        </p:txBody>
      </p:sp>
      <p:sp>
        <p:nvSpPr>
          <p:cNvPr id="6" name="Picture Placeholder 6">
            <a:extLst>
              <a:ext uri="{FF2B5EF4-FFF2-40B4-BE49-F238E27FC236}">
                <a16:creationId xmlns:a16="http://schemas.microsoft.com/office/drawing/2014/main" id="{FEAE74DA-F95F-3842-BB5B-AEA3B4B2AD53}"/>
              </a:ext>
            </a:extLst>
          </p:cNvPr>
          <p:cNvSpPr>
            <a:spLocks noGrp="1"/>
          </p:cNvSpPr>
          <p:nvPr>
            <p:ph type="pic" sz="quarter" idx="14" hasCustomPrompt="1"/>
          </p:nvPr>
        </p:nvSpPr>
        <p:spPr>
          <a:xfrm>
            <a:off x="7381062" y="1468493"/>
            <a:ext cx="1663700" cy="743343"/>
          </a:xfrm>
          <a:prstGeom prst="rect">
            <a:avLst/>
          </a:prstGeom>
          <a:pattFill prst="divot">
            <a:fgClr>
              <a:schemeClr val="accent1"/>
            </a:fgClr>
            <a:bgClr>
              <a:schemeClr val="bg1"/>
            </a:bgClr>
          </a:pattFill>
          <a:ln w="19050">
            <a:noFill/>
          </a:ln>
        </p:spPr>
        <p:txBody>
          <a:bodyPr/>
          <a:lstStyle>
            <a:lvl1pPr marL="0" indent="0" algn="ctr">
              <a:spcBef>
                <a:spcPts val="800"/>
              </a:spcBef>
              <a:buNone/>
              <a:defRPr sz="1600">
                <a:solidFill>
                  <a:srgbClr val="FF2F92"/>
                </a:solidFill>
              </a:defRPr>
            </a:lvl1pPr>
          </a:lstStyle>
          <a:p>
            <a:r>
              <a:rPr lang="en-US"/>
              <a:t>Insert Picture or logo</a:t>
            </a:r>
          </a:p>
        </p:txBody>
      </p:sp>
      <p:sp>
        <p:nvSpPr>
          <p:cNvPr id="16" name="Picture Placeholder 6">
            <a:extLst>
              <a:ext uri="{FF2B5EF4-FFF2-40B4-BE49-F238E27FC236}">
                <a16:creationId xmlns:a16="http://schemas.microsoft.com/office/drawing/2014/main" id="{BB7C9A93-173C-0E4C-A3DF-12CD74420A9D}"/>
              </a:ext>
            </a:extLst>
          </p:cNvPr>
          <p:cNvSpPr>
            <a:spLocks noGrp="1"/>
          </p:cNvSpPr>
          <p:nvPr>
            <p:ph type="pic" sz="quarter" idx="15" hasCustomPrompt="1"/>
          </p:nvPr>
        </p:nvSpPr>
        <p:spPr>
          <a:xfrm>
            <a:off x="9497974" y="1468493"/>
            <a:ext cx="1663700" cy="743343"/>
          </a:xfrm>
          <a:prstGeom prst="rect">
            <a:avLst/>
          </a:prstGeom>
          <a:pattFill prst="divot">
            <a:fgClr>
              <a:schemeClr val="accent1"/>
            </a:fgClr>
            <a:bgClr>
              <a:schemeClr val="bg1"/>
            </a:bgClr>
          </a:pattFill>
          <a:ln w="19050">
            <a:noFill/>
          </a:ln>
        </p:spPr>
        <p:txBody>
          <a:bodyPr/>
          <a:lstStyle>
            <a:lvl1pPr marL="0" indent="0" algn="ctr">
              <a:spcBef>
                <a:spcPts val="800"/>
              </a:spcBef>
              <a:buNone/>
              <a:defRPr sz="1600">
                <a:solidFill>
                  <a:srgbClr val="FF2F92"/>
                </a:solidFill>
              </a:defRPr>
            </a:lvl1pPr>
          </a:lstStyle>
          <a:p>
            <a:r>
              <a:rPr lang="en-US"/>
              <a:t>Insert Picture or logo</a:t>
            </a:r>
          </a:p>
        </p:txBody>
      </p:sp>
      <p:sp>
        <p:nvSpPr>
          <p:cNvPr id="17" name="Picture Placeholder 6">
            <a:extLst>
              <a:ext uri="{FF2B5EF4-FFF2-40B4-BE49-F238E27FC236}">
                <a16:creationId xmlns:a16="http://schemas.microsoft.com/office/drawing/2014/main" id="{EE08337F-F0C2-114B-ABF2-0756BDF597F7}"/>
              </a:ext>
            </a:extLst>
          </p:cNvPr>
          <p:cNvSpPr>
            <a:spLocks noGrp="1"/>
          </p:cNvSpPr>
          <p:nvPr>
            <p:ph type="pic" sz="quarter" idx="16" hasCustomPrompt="1"/>
          </p:nvPr>
        </p:nvSpPr>
        <p:spPr>
          <a:xfrm>
            <a:off x="1030326" y="2707738"/>
            <a:ext cx="1663700" cy="743343"/>
          </a:xfrm>
          <a:prstGeom prst="rect">
            <a:avLst/>
          </a:prstGeom>
          <a:pattFill prst="divot">
            <a:fgClr>
              <a:schemeClr val="accent1"/>
            </a:fgClr>
            <a:bgClr>
              <a:schemeClr val="bg1"/>
            </a:bgClr>
          </a:pattFill>
          <a:ln w="19050">
            <a:noFill/>
          </a:ln>
        </p:spPr>
        <p:txBody>
          <a:bodyPr/>
          <a:lstStyle>
            <a:lvl1pPr marL="0" indent="0" algn="ctr">
              <a:spcBef>
                <a:spcPts val="800"/>
              </a:spcBef>
              <a:buNone/>
              <a:defRPr sz="1600">
                <a:solidFill>
                  <a:srgbClr val="FF2F92"/>
                </a:solidFill>
              </a:defRPr>
            </a:lvl1pPr>
          </a:lstStyle>
          <a:p>
            <a:r>
              <a:rPr lang="en-US"/>
              <a:t>Insert Picture or logo</a:t>
            </a:r>
          </a:p>
        </p:txBody>
      </p:sp>
      <p:sp>
        <p:nvSpPr>
          <p:cNvPr id="18" name="Picture Placeholder 6">
            <a:extLst>
              <a:ext uri="{FF2B5EF4-FFF2-40B4-BE49-F238E27FC236}">
                <a16:creationId xmlns:a16="http://schemas.microsoft.com/office/drawing/2014/main" id="{B9AD7544-94FB-9643-9751-BA7A00902E58}"/>
              </a:ext>
            </a:extLst>
          </p:cNvPr>
          <p:cNvSpPr>
            <a:spLocks noGrp="1"/>
          </p:cNvSpPr>
          <p:nvPr>
            <p:ph type="pic" sz="quarter" idx="17" hasCustomPrompt="1"/>
          </p:nvPr>
        </p:nvSpPr>
        <p:spPr>
          <a:xfrm>
            <a:off x="3147238" y="2707738"/>
            <a:ext cx="1663700" cy="743343"/>
          </a:xfrm>
          <a:prstGeom prst="rect">
            <a:avLst/>
          </a:prstGeom>
          <a:pattFill prst="divot">
            <a:fgClr>
              <a:schemeClr val="accent1"/>
            </a:fgClr>
            <a:bgClr>
              <a:schemeClr val="bg1"/>
            </a:bgClr>
          </a:pattFill>
          <a:ln w="19050">
            <a:noFill/>
          </a:ln>
        </p:spPr>
        <p:txBody>
          <a:bodyPr/>
          <a:lstStyle>
            <a:lvl1pPr marL="0" indent="0" algn="ctr">
              <a:spcBef>
                <a:spcPts val="800"/>
              </a:spcBef>
              <a:buNone/>
              <a:defRPr sz="1600">
                <a:solidFill>
                  <a:srgbClr val="FF2F92"/>
                </a:solidFill>
              </a:defRPr>
            </a:lvl1pPr>
          </a:lstStyle>
          <a:p>
            <a:r>
              <a:rPr lang="en-US"/>
              <a:t>Insert Picture or logo</a:t>
            </a:r>
          </a:p>
        </p:txBody>
      </p:sp>
      <p:sp>
        <p:nvSpPr>
          <p:cNvPr id="19" name="Picture Placeholder 6">
            <a:extLst>
              <a:ext uri="{FF2B5EF4-FFF2-40B4-BE49-F238E27FC236}">
                <a16:creationId xmlns:a16="http://schemas.microsoft.com/office/drawing/2014/main" id="{468E05D9-5344-8146-9C93-53AB3736F7EA}"/>
              </a:ext>
            </a:extLst>
          </p:cNvPr>
          <p:cNvSpPr>
            <a:spLocks noGrp="1"/>
          </p:cNvSpPr>
          <p:nvPr>
            <p:ph type="pic" sz="quarter" idx="18" hasCustomPrompt="1"/>
          </p:nvPr>
        </p:nvSpPr>
        <p:spPr>
          <a:xfrm>
            <a:off x="5264150" y="2707737"/>
            <a:ext cx="1663700" cy="743343"/>
          </a:xfrm>
          <a:prstGeom prst="rect">
            <a:avLst/>
          </a:prstGeom>
          <a:pattFill prst="divot">
            <a:fgClr>
              <a:schemeClr val="accent1"/>
            </a:fgClr>
            <a:bgClr>
              <a:schemeClr val="bg1"/>
            </a:bgClr>
          </a:pattFill>
          <a:ln w="19050">
            <a:noFill/>
          </a:ln>
        </p:spPr>
        <p:txBody>
          <a:bodyPr/>
          <a:lstStyle>
            <a:lvl1pPr marL="0" indent="0" algn="ctr">
              <a:spcBef>
                <a:spcPts val="800"/>
              </a:spcBef>
              <a:buNone/>
              <a:defRPr sz="1600">
                <a:solidFill>
                  <a:srgbClr val="FF2F92"/>
                </a:solidFill>
              </a:defRPr>
            </a:lvl1pPr>
          </a:lstStyle>
          <a:p>
            <a:r>
              <a:rPr lang="en-US"/>
              <a:t>Insert Picture or logo</a:t>
            </a:r>
          </a:p>
        </p:txBody>
      </p:sp>
      <p:sp>
        <p:nvSpPr>
          <p:cNvPr id="20" name="Picture Placeholder 6">
            <a:extLst>
              <a:ext uri="{FF2B5EF4-FFF2-40B4-BE49-F238E27FC236}">
                <a16:creationId xmlns:a16="http://schemas.microsoft.com/office/drawing/2014/main" id="{C0BB9878-6969-384C-BE14-F8684F9BBF35}"/>
              </a:ext>
            </a:extLst>
          </p:cNvPr>
          <p:cNvSpPr>
            <a:spLocks noGrp="1"/>
          </p:cNvSpPr>
          <p:nvPr>
            <p:ph type="pic" sz="quarter" idx="19" hasCustomPrompt="1"/>
          </p:nvPr>
        </p:nvSpPr>
        <p:spPr>
          <a:xfrm>
            <a:off x="7381062" y="2707735"/>
            <a:ext cx="1663700" cy="743343"/>
          </a:xfrm>
          <a:prstGeom prst="rect">
            <a:avLst/>
          </a:prstGeom>
          <a:pattFill prst="divot">
            <a:fgClr>
              <a:schemeClr val="accent1"/>
            </a:fgClr>
            <a:bgClr>
              <a:schemeClr val="bg1"/>
            </a:bgClr>
          </a:pattFill>
          <a:ln w="19050">
            <a:noFill/>
          </a:ln>
        </p:spPr>
        <p:txBody>
          <a:bodyPr/>
          <a:lstStyle>
            <a:lvl1pPr marL="0" indent="0" algn="ctr">
              <a:spcBef>
                <a:spcPts val="800"/>
              </a:spcBef>
              <a:buNone/>
              <a:defRPr sz="1600">
                <a:solidFill>
                  <a:srgbClr val="FF2F92"/>
                </a:solidFill>
              </a:defRPr>
            </a:lvl1pPr>
          </a:lstStyle>
          <a:p>
            <a:r>
              <a:rPr lang="en-US"/>
              <a:t>Insert Picture or logo</a:t>
            </a:r>
          </a:p>
        </p:txBody>
      </p:sp>
      <p:sp>
        <p:nvSpPr>
          <p:cNvPr id="21" name="Picture Placeholder 6">
            <a:extLst>
              <a:ext uri="{FF2B5EF4-FFF2-40B4-BE49-F238E27FC236}">
                <a16:creationId xmlns:a16="http://schemas.microsoft.com/office/drawing/2014/main" id="{24AD846A-4A3D-2C46-83FF-3C10AFF49D3E}"/>
              </a:ext>
            </a:extLst>
          </p:cNvPr>
          <p:cNvSpPr>
            <a:spLocks noGrp="1"/>
          </p:cNvSpPr>
          <p:nvPr>
            <p:ph type="pic" sz="quarter" idx="20" hasCustomPrompt="1"/>
          </p:nvPr>
        </p:nvSpPr>
        <p:spPr>
          <a:xfrm>
            <a:off x="9497974" y="2707735"/>
            <a:ext cx="1663700" cy="743343"/>
          </a:xfrm>
          <a:prstGeom prst="rect">
            <a:avLst/>
          </a:prstGeom>
          <a:pattFill prst="divot">
            <a:fgClr>
              <a:schemeClr val="accent1"/>
            </a:fgClr>
            <a:bgClr>
              <a:schemeClr val="bg1"/>
            </a:bgClr>
          </a:pattFill>
          <a:ln w="19050">
            <a:noFill/>
          </a:ln>
        </p:spPr>
        <p:txBody>
          <a:bodyPr/>
          <a:lstStyle>
            <a:lvl1pPr marL="0" indent="0" algn="ctr">
              <a:spcBef>
                <a:spcPts val="800"/>
              </a:spcBef>
              <a:buNone/>
              <a:defRPr sz="1600">
                <a:solidFill>
                  <a:srgbClr val="FF2F92"/>
                </a:solidFill>
              </a:defRPr>
            </a:lvl1pPr>
          </a:lstStyle>
          <a:p>
            <a:r>
              <a:rPr lang="en-US"/>
              <a:t>Insert Picture or logo</a:t>
            </a:r>
          </a:p>
        </p:txBody>
      </p:sp>
      <p:sp>
        <p:nvSpPr>
          <p:cNvPr id="22" name="Picture Placeholder 6">
            <a:extLst>
              <a:ext uri="{FF2B5EF4-FFF2-40B4-BE49-F238E27FC236}">
                <a16:creationId xmlns:a16="http://schemas.microsoft.com/office/drawing/2014/main" id="{48CD9B7C-CE3C-5A49-BDCF-02DEB05D80AD}"/>
              </a:ext>
            </a:extLst>
          </p:cNvPr>
          <p:cNvSpPr>
            <a:spLocks noGrp="1"/>
          </p:cNvSpPr>
          <p:nvPr>
            <p:ph type="pic" sz="quarter" idx="21" hasCustomPrompt="1"/>
          </p:nvPr>
        </p:nvSpPr>
        <p:spPr>
          <a:xfrm>
            <a:off x="1030326" y="3946981"/>
            <a:ext cx="1663700" cy="743343"/>
          </a:xfrm>
          <a:prstGeom prst="rect">
            <a:avLst/>
          </a:prstGeom>
          <a:pattFill prst="divot">
            <a:fgClr>
              <a:schemeClr val="accent1"/>
            </a:fgClr>
            <a:bgClr>
              <a:schemeClr val="bg1"/>
            </a:bgClr>
          </a:pattFill>
          <a:ln w="19050">
            <a:noFill/>
          </a:ln>
        </p:spPr>
        <p:txBody>
          <a:bodyPr/>
          <a:lstStyle>
            <a:lvl1pPr marL="0" indent="0" algn="ctr">
              <a:spcBef>
                <a:spcPts val="800"/>
              </a:spcBef>
              <a:buNone/>
              <a:defRPr sz="1600">
                <a:solidFill>
                  <a:srgbClr val="FF2F92"/>
                </a:solidFill>
              </a:defRPr>
            </a:lvl1pPr>
          </a:lstStyle>
          <a:p>
            <a:r>
              <a:rPr lang="en-US"/>
              <a:t>Insert Picture or logo</a:t>
            </a:r>
          </a:p>
        </p:txBody>
      </p:sp>
      <p:sp>
        <p:nvSpPr>
          <p:cNvPr id="23" name="Picture Placeholder 6">
            <a:extLst>
              <a:ext uri="{FF2B5EF4-FFF2-40B4-BE49-F238E27FC236}">
                <a16:creationId xmlns:a16="http://schemas.microsoft.com/office/drawing/2014/main" id="{FC21593F-DAE2-2847-9E33-81EAC93E8457}"/>
              </a:ext>
            </a:extLst>
          </p:cNvPr>
          <p:cNvSpPr>
            <a:spLocks noGrp="1"/>
          </p:cNvSpPr>
          <p:nvPr>
            <p:ph type="pic" sz="quarter" idx="22" hasCustomPrompt="1"/>
          </p:nvPr>
        </p:nvSpPr>
        <p:spPr>
          <a:xfrm>
            <a:off x="3147238" y="3946981"/>
            <a:ext cx="1663700" cy="743343"/>
          </a:xfrm>
          <a:prstGeom prst="rect">
            <a:avLst/>
          </a:prstGeom>
          <a:pattFill prst="divot">
            <a:fgClr>
              <a:schemeClr val="accent1"/>
            </a:fgClr>
            <a:bgClr>
              <a:schemeClr val="bg1"/>
            </a:bgClr>
          </a:pattFill>
          <a:ln w="19050">
            <a:noFill/>
          </a:ln>
        </p:spPr>
        <p:txBody>
          <a:bodyPr/>
          <a:lstStyle>
            <a:lvl1pPr marL="0" indent="0" algn="ctr">
              <a:spcBef>
                <a:spcPts val="800"/>
              </a:spcBef>
              <a:buNone/>
              <a:defRPr sz="1600">
                <a:solidFill>
                  <a:srgbClr val="FF2F92"/>
                </a:solidFill>
              </a:defRPr>
            </a:lvl1pPr>
          </a:lstStyle>
          <a:p>
            <a:r>
              <a:rPr lang="en-US"/>
              <a:t>Insert Picture or logo</a:t>
            </a:r>
          </a:p>
        </p:txBody>
      </p:sp>
      <p:sp>
        <p:nvSpPr>
          <p:cNvPr id="24" name="Picture Placeholder 6">
            <a:extLst>
              <a:ext uri="{FF2B5EF4-FFF2-40B4-BE49-F238E27FC236}">
                <a16:creationId xmlns:a16="http://schemas.microsoft.com/office/drawing/2014/main" id="{8DEDC903-37A0-9E47-B69C-107C9A9FB928}"/>
              </a:ext>
            </a:extLst>
          </p:cNvPr>
          <p:cNvSpPr>
            <a:spLocks noGrp="1"/>
          </p:cNvSpPr>
          <p:nvPr>
            <p:ph type="pic" sz="quarter" idx="23" hasCustomPrompt="1"/>
          </p:nvPr>
        </p:nvSpPr>
        <p:spPr>
          <a:xfrm>
            <a:off x="5264150" y="3946979"/>
            <a:ext cx="1663700" cy="743343"/>
          </a:xfrm>
          <a:prstGeom prst="rect">
            <a:avLst/>
          </a:prstGeom>
          <a:pattFill prst="divot">
            <a:fgClr>
              <a:schemeClr val="accent1"/>
            </a:fgClr>
            <a:bgClr>
              <a:schemeClr val="bg1"/>
            </a:bgClr>
          </a:pattFill>
          <a:ln w="19050">
            <a:noFill/>
          </a:ln>
        </p:spPr>
        <p:txBody>
          <a:bodyPr/>
          <a:lstStyle>
            <a:lvl1pPr marL="0" indent="0" algn="ctr">
              <a:spcBef>
                <a:spcPts val="800"/>
              </a:spcBef>
              <a:buNone/>
              <a:defRPr sz="1600">
                <a:solidFill>
                  <a:srgbClr val="FF2F92"/>
                </a:solidFill>
              </a:defRPr>
            </a:lvl1pPr>
          </a:lstStyle>
          <a:p>
            <a:r>
              <a:rPr lang="en-US"/>
              <a:t>Insert Picture or logo</a:t>
            </a:r>
          </a:p>
        </p:txBody>
      </p:sp>
      <p:sp>
        <p:nvSpPr>
          <p:cNvPr id="25" name="Picture Placeholder 6">
            <a:extLst>
              <a:ext uri="{FF2B5EF4-FFF2-40B4-BE49-F238E27FC236}">
                <a16:creationId xmlns:a16="http://schemas.microsoft.com/office/drawing/2014/main" id="{0295DA18-93CE-2B48-ABCA-A6078F999D5C}"/>
              </a:ext>
            </a:extLst>
          </p:cNvPr>
          <p:cNvSpPr>
            <a:spLocks noGrp="1"/>
          </p:cNvSpPr>
          <p:nvPr>
            <p:ph type="pic" sz="quarter" idx="24" hasCustomPrompt="1"/>
          </p:nvPr>
        </p:nvSpPr>
        <p:spPr>
          <a:xfrm>
            <a:off x="7381062" y="3946978"/>
            <a:ext cx="1663700" cy="743343"/>
          </a:xfrm>
          <a:prstGeom prst="rect">
            <a:avLst/>
          </a:prstGeom>
          <a:pattFill prst="divot">
            <a:fgClr>
              <a:schemeClr val="accent1"/>
            </a:fgClr>
            <a:bgClr>
              <a:schemeClr val="bg1"/>
            </a:bgClr>
          </a:pattFill>
          <a:ln w="19050">
            <a:noFill/>
          </a:ln>
        </p:spPr>
        <p:txBody>
          <a:bodyPr/>
          <a:lstStyle>
            <a:lvl1pPr marL="0" indent="0" algn="ctr">
              <a:spcBef>
                <a:spcPts val="800"/>
              </a:spcBef>
              <a:buNone/>
              <a:defRPr sz="1600">
                <a:solidFill>
                  <a:srgbClr val="FF2F92"/>
                </a:solidFill>
              </a:defRPr>
            </a:lvl1pPr>
          </a:lstStyle>
          <a:p>
            <a:r>
              <a:rPr lang="en-US"/>
              <a:t>Insert Picture or logo</a:t>
            </a:r>
          </a:p>
        </p:txBody>
      </p:sp>
      <p:sp>
        <p:nvSpPr>
          <p:cNvPr id="26" name="Picture Placeholder 6">
            <a:extLst>
              <a:ext uri="{FF2B5EF4-FFF2-40B4-BE49-F238E27FC236}">
                <a16:creationId xmlns:a16="http://schemas.microsoft.com/office/drawing/2014/main" id="{0686FFE1-A610-6945-BDC8-8B3B0DAACBB6}"/>
              </a:ext>
            </a:extLst>
          </p:cNvPr>
          <p:cNvSpPr>
            <a:spLocks noGrp="1"/>
          </p:cNvSpPr>
          <p:nvPr>
            <p:ph type="pic" sz="quarter" idx="25" hasCustomPrompt="1"/>
          </p:nvPr>
        </p:nvSpPr>
        <p:spPr>
          <a:xfrm>
            <a:off x="9497974" y="3946978"/>
            <a:ext cx="1663700" cy="743343"/>
          </a:xfrm>
          <a:prstGeom prst="rect">
            <a:avLst/>
          </a:prstGeom>
          <a:pattFill prst="divot">
            <a:fgClr>
              <a:schemeClr val="accent1"/>
            </a:fgClr>
            <a:bgClr>
              <a:schemeClr val="bg1"/>
            </a:bgClr>
          </a:pattFill>
          <a:ln w="19050">
            <a:noFill/>
          </a:ln>
        </p:spPr>
        <p:txBody>
          <a:bodyPr/>
          <a:lstStyle>
            <a:lvl1pPr marL="0" indent="0" algn="ctr">
              <a:spcBef>
                <a:spcPts val="800"/>
              </a:spcBef>
              <a:buNone/>
              <a:defRPr sz="1600">
                <a:solidFill>
                  <a:srgbClr val="FF2F92"/>
                </a:solidFill>
              </a:defRPr>
            </a:lvl1pPr>
          </a:lstStyle>
          <a:p>
            <a:r>
              <a:rPr lang="en-US"/>
              <a:t>Insert Picture or logo</a:t>
            </a:r>
          </a:p>
        </p:txBody>
      </p:sp>
      <p:sp>
        <p:nvSpPr>
          <p:cNvPr id="27" name="Picture Placeholder 6">
            <a:extLst>
              <a:ext uri="{FF2B5EF4-FFF2-40B4-BE49-F238E27FC236}">
                <a16:creationId xmlns:a16="http://schemas.microsoft.com/office/drawing/2014/main" id="{EE1D5A96-E8D8-0444-9531-D441127D7539}"/>
              </a:ext>
            </a:extLst>
          </p:cNvPr>
          <p:cNvSpPr>
            <a:spLocks noGrp="1"/>
          </p:cNvSpPr>
          <p:nvPr>
            <p:ph type="pic" sz="quarter" idx="26" hasCustomPrompt="1"/>
          </p:nvPr>
        </p:nvSpPr>
        <p:spPr>
          <a:xfrm>
            <a:off x="1030326" y="5186222"/>
            <a:ext cx="1663700" cy="743343"/>
          </a:xfrm>
          <a:prstGeom prst="rect">
            <a:avLst/>
          </a:prstGeom>
          <a:pattFill prst="divot">
            <a:fgClr>
              <a:schemeClr val="accent1"/>
            </a:fgClr>
            <a:bgClr>
              <a:schemeClr val="bg1"/>
            </a:bgClr>
          </a:pattFill>
          <a:ln w="19050">
            <a:noFill/>
          </a:ln>
        </p:spPr>
        <p:txBody>
          <a:bodyPr/>
          <a:lstStyle>
            <a:lvl1pPr marL="0" indent="0" algn="ctr">
              <a:spcBef>
                <a:spcPts val="800"/>
              </a:spcBef>
              <a:buNone/>
              <a:defRPr sz="1600">
                <a:solidFill>
                  <a:srgbClr val="FF2F92"/>
                </a:solidFill>
              </a:defRPr>
            </a:lvl1pPr>
          </a:lstStyle>
          <a:p>
            <a:r>
              <a:rPr lang="en-US"/>
              <a:t>Insert Picture or logo</a:t>
            </a:r>
          </a:p>
        </p:txBody>
      </p:sp>
      <p:sp>
        <p:nvSpPr>
          <p:cNvPr id="28" name="Picture Placeholder 6">
            <a:extLst>
              <a:ext uri="{FF2B5EF4-FFF2-40B4-BE49-F238E27FC236}">
                <a16:creationId xmlns:a16="http://schemas.microsoft.com/office/drawing/2014/main" id="{6E485A84-F58D-CB4F-B9B8-16C1F35CC204}"/>
              </a:ext>
            </a:extLst>
          </p:cNvPr>
          <p:cNvSpPr>
            <a:spLocks noGrp="1"/>
          </p:cNvSpPr>
          <p:nvPr>
            <p:ph type="pic" sz="quarter" idx="27" hasCustomPrompt="1"/>
          </p:nvPr>
        </p:nvSpPr>
        <p:spPr>
          <a:xfrm>
            <a:off x="3147238" y="5186222"/>
            <a:ext cx="1663700" cy="743343"/>
          </a:xfrm>
          <a:prstGeom prst="rect">
            <a:avLst/>
          </a:prstGeom>
          <a:pattFill prst="divot">
            <a:fgClr>
              <a:schemeClr val="accent1"/>
            </a:fgClr>
            <a:bgClr>
              <a:schemeClr val="bg1"/>
            </a:bgClr>
          </a:pattFill>
          <a:ln w="19050">
            <a:noFill/>
          </a:ln>
        </p:spPr>
        <p:txBody>
          <a:bodyPr/>
          <a:lstStyle>
            <a:lvl1pPr marL="0" indent="0" algn="ctr">
              <a:spcBef>
                <a:spcPts val="800"/>
              </a:spcBef>
              <a:buNone/>
              <a:defRPr sz="1600">
                <a:solidFill>
                  <a:srgbClr val="FF2F92"/>
                </a:solidFill>
              </a:defRPr>
            </a:lvl1pPr>
          </a:lstStyle>
          <a:p>
            <a:r>
              <a:rPr lang="en-US"/>
              <a:t>Insert Picture or logo</a:t>
            </a:r>
          </a:p>
        </p:txBody>
      </p:sp>
      <p:sp>
        <p:nvSpPr>
          <p:cNvPr id="29" name="Picture Placeholder 6">
            <a:extLst>
              <a:ext uri="{FF2B5EF4-FFF2-40B4-BE49-F238E27FC236}">
                <a16:creationId xmlns:a16="http://schemas.microsoft.com/office/drawing/2014/main" id="{AF044940-EC0B-8A48-AE3B-DBF869AA0BC1}"/>
              </a:ext>
            </a:extLst>
          </p:cNvPr>
          <p:cNvSpPr>
            <a:spLocks noGrp="1"/>
          </p:cNvSpPr>
          <p:nvPr>
            <p:ph type="pic" sz="quarter" idx="28" hasCustomPrompt="1"/>
          </p:nvPr>
        </p:nvSpPr>
        <p:spPr>
          <a:xfrm>
            <a:off x="5264150" y="5186221"/>
            <a:ext cx="1663700" cy="743343"/>
          </a:xfrm>
          <a:prstGeom prst="rect">
            <a:avLst/>
          </a:prstGeom>
          <a:pattFill prst="divot">
            <a:fgClr>
              <a:schemeClr val="accent1"/>
            </a:fgClr>
            <a:bgClr>
              <a:schemeClr val="bg1"/>
            </a:bgClr>
          </a:pattFill>
          <a:ln w="19050">
            <a:noFill/>
          </a:ln>
        </p:spPr>
        <p:txBody>
          <a:bodyPr/>
          <a:lstStyle>
            <a:lvl1pPr marL="0" indent="0" algn="ctr">
              <a:spcBef>
                <a:spcPts val="800"/>
              </a:spcBef>
              <a:buNone/>
              <a:defRPr sz="1600">
                <a:solidFill>
                  <a:srgbClr val="FF2F92"/>
                </a:solidFill>
              </a:defRPr>
            </a:lvl1pPr>
          </a:lstStyle>
          <a:p>
            <a:r>
              <a:rPr lang="en-US"/>
              <a:t>Insert Picture or logo</a:t>
            </a:r>
          </a:p>
        </p:txBody>
      </p:sp>
      <p:sp>
        <p:nvSpPr>
          <p:cNvPr id="30" name="Picture Placeholder 6">
            <a:extLst>
              <a:ext uri="{FF2B5EF4-FFF2-40B4-BE49-F238E27FC236}">
                <a16:creationId xmlns:a16="http://schemas.microsoft.com/office/drawing/2014/main" id="{48A88A3C-AE49-C540-AEED-C7F9210A3A98}"/>
              </a:ext>
            </a:extLst>
          </p:cNvPr>
          <p:cNvSpPr>
            <a:spLocks noGrp="1"/>
          </p:cNvSpPr>
          <p:nvPr>
            <p:ph type="pic" sz="quarter" idx="29" hasCustomPrompt="1"/>
          </p:nvPr>
        </p:nvSpPr>
        <p:spPr>
          <a:xfrm>
            <a:off x="7381062" y="5186219"/>
            <a:ext cx="1663700" cy="743343"/>
          </a:xfrm>
          <a:prstGeom prst="rect">
            <a:avLst/>
          </a:prstGeom>
          <a:pattFill prst="divot">
            <a:fgClr>
              <a:schemeClr val="accent1"/>
            </a:fgClr>
            <a:bgClr>
              <a:schemeClr val="bg1"/>
            </a:bgClr>
          </a:pattFill>
          <a:ln w="19050">
            <a:noFill/>
          </a:ln>
        </p:spPr>
        <p:txBody>
          <a:bodyPr/>
          <a:lstStyle>
            <a:lvl1pPr marL="0" indent="0" algn="ctr">
              <a:spcBef>
                <a:spcPts val="800"/>
              </a:spcBef>
              <a:buNone/>
              <a:defRPr sz="1600">
                <a:solidFill>
                  <a:srgbClr val="FF2F92"/>
                </a:solidFill>
              </a:defRPr>
            </a:lvl1pPr>
          </a:lstStyle>
          <a:p>
            <a:r>
              <a:rPr lang="en-US"/>
              <a:t>Insert Picture or logo</a:t>
            </a:r>
          </a:p>
        </p:txBody>
      </p:sp>
      <p:sp>
        <p:nvSpPr>
          <p:cNvPr id="31" name="Picture Placeholder 6">
            <a:extLst>
              <a:ext uri="{FF2B5EF4-FFF2-40B4-BE49-F238E27FC236}">
                <a16:creationId xmlns:a16="http://schemas.microsoft.com/office/drawing/2014/main" id="{1ECDB7E9-9C74-5C40-8DE6-5FC2F403478F}"/>
              </a:ext>
            </a:extLst>
          </p:cNvPr>
          <p:cNvSpPr>
            <a:spLocks noGrp="1"/>
          </p:cNvSpPr>
          <p:nvPr>
            <p:ph type="pic" sz="quarter" idx="30" hasCustomPrompt="1"/>
          </p:nvPr>
        </p:nvSpPr>
        <p:spPr>
          <a:xfrm>
            <a:off x="9497974" y="5186219"/>
            <a:ext cx="1663700" cy="743343"/>
          </a:xfrm>
          <a:prstGeom prst="rect">
            <a:avLst/>
          </a:prstGeom>
          <a:pattFill prst="divot">
            <a:fgClr>
              <a:schemeClr val="accent1"/>
            </a:fgClr>
            <a:bgClr>
              <a:schemeClr val="bg1"/>
            </a:bgClr>
          </a:pattFill>
          <a:ln w="19050">
            <a:noFill/>
          </a:ln>
        </p:spPr>
        <p:txBody>
          <a:bodyPr/>
          <a:lstStyle>
            <a:lvl1pPr marL="0" indent="0" algn="ctr">
              <a:spcBef>
                <a:spcPts val="800"/>
              </a:spcBef>
              <a:buNone/>
              <a:defRPr sz="1600">
                <a:solidFill>
                  <a:srgbClr val="FF2F92"/>
                </a:solidFill>
              </a:defRPr>
            </a:lvl1pPr>
          </a:lstStyle>
          <a:p>
            <a:r>
              <a:rPr lang="en-US"/>
              <a:t>Insert Picture or logo</a:t>
            </a:r>
          </a:p>
        </p:txBody>
      </p:sp>
      <p:sp>
        <p:nvSpPr>
          <p:cNvPr id="36" name="Text Placeholder 25">
            <a:extLst>
              <a:ext uri="{FF2B5EF4-FFF2-40B4-BE49-F238E27FC236}">
                <a16:creationId xmlns:a16="http://schemas.microsoft.com/office/drawing/2014/main" id="{75B4488E-D5AA-224D-95E8-24554E6F6983}"/>
              </a:ext>
            </a:extLst>
          </p:cNvPr>
          <p:cNvSpPr>
            <a:spLocks noGrp="1"/>
          </p:cNvSpPr>
          <p:nvPr>
            <p:ph type="body" sz="quarter" idx="10" hasCustomPrompt="1"/>
          </p:nvPr>
        </p:nvSpPr>
        <p:spPr>
          <a:xfrm>
            <a:off x="409709" y="810890"/>
            <a:ext cx="11313617" cy="199113"/>
          </a:xfrm>
          <a:prstGeom prst="rect">
            <a:avLst/>
          </a:prstGeom>
        </p:spPr>
        <p:txBody>
          <a:bodyPr lIns="0" tIns="0" rIns="0" bIns="0"/>
          <a:lstStyle>
            <a:lvl1pPr>
              <a:buNone/>
              <a:defRPr sz="1867">
                <a:solidFill>
                  <a:schemeClr val="accent2"/>
                </a:solidFill>
              </a:defRPr>
            </a:lvl1pPr>
            <a:lvl2pPr>
              <a:buNone/>
              <a:defRPr sz="1600"/>
            </a:lvl2pPr>
            <a:lvl3pPr>
              <a:buNone/>
              <a:defRPr sz="1600"/>
            </a:lvl3pPr>
            <a:lvl4pPr>
              <a:buNone/>
              <a:defRPr sz="1600"/>
            </a:lvl4pPr>
            <a:lvl5pPr>
              <a:buNone/>
              <a:defRPr sz="1600"/>
            </a:lvl5pPr>
          </a:lstStyle>
          <a:p>
            <a:pPr lvl="0"/>
            <a:r>
              <a:rPr lang="en-US"/>
              <a:t>Click to Add Text</a:t>
            </a:r>
          </a:p>
        </p:txBody>
      </p:sp>
      <p:sp>
        <p:nvSpPr>
          <p:cNvPr id="38" name="Title 1">
            <a:extLst>
              <a:ext uri="{FF2B5EF4-FFF2-40B4-BE49-F238E27FC236}">
                <a16:creationId xmlns:a16="http://schemas.microsoft.com/office/drawing/2014/main" id="{26E8BD17-FA39-364D-8E70-19709BE4E18C}"/>
              </a:ext>
            </a:extLst>
          </p:cNvPr>
          <p:cNvSpPr>
            <a:spLocks noGrp="1"/>
          </p:cNvSpPr>
          <p:nvPr>
            <p:ph type="title" hasCustomPrompt="1"/>
          </p:nvPr>
        </p:nvSpPr>
        <p:spPr>
          <a:xfrm>
            <a:off x="409709" y="255219"/>
            <a:ext cx="11313617" cy="372197"/>
          </a:xfrm>
          <a:prstGeom prst="rect">
            <a:avLst/>
          </a:prstGeom>
        </p:spPr>
        <p:txBody>
          <a:bodyPr lIns="0" tIns="0" rIns="0" bIns="0"/>
          <a:lstStyle>
            <a:lvl1pPr>
              <a:defRPr sz="3733">
                <a:solidFill>
                  <a:schemeClr val="accent2"/>
                </a:solidFill>
                <a:latin typeface="+mj-lt"/>
              </a:defRPr>
            </a:lvl1pPr>
          </a:lstStyle>
          <a:p>
            <a:r>
              <a:rPr lang="en-US"/>
              <a:t>Click to Add Text / Image or Logo Layout</a:t>
            </a:r>
          </a:p>
        </p:txBody>
      </p:sp>
    </p:spTree>
    <p:extLst>
      <p:ext uri="{BB962C8B-B14F-4D97-AF65-F5344CB8AC3E}">
        <p14:creationId xmlns:p14="http://schemas.microsoft.com/office/powerpoint/2010/main" val="2521807398"/>
      </p:ext>
    </p:extLst>
  </p:cSld>
  <p:clrMapOvr>
    <a:masterClrMapping/>
  </p:clrMapOvr>
  <p:transition spd="slow">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Header and Regular Body / No Bullets">
    <p:spTree>
      <p:nvGrpSpPr>
        <p:cNvPr id="1" name=""/>
        <p:cNvGrpSpPr/>
        <p:nvPr/>
      </p:nvGrpSpPr>
      <p:grpSpPr>
        <a:xfrm>
          <a:off x="0" y="0"/>
          <a:ext cx="0" cy="0"/>
          <a:chOff x="0" y="0"/>
          <a:chExt cx="0" cy="0"/>
        </a:xfrm>
      </p:grpSpPr>
      <p:sp>
        <p:nvSpPr>
          <p:cNvPr id="42" name="Content Placeholder 41">
            <a:extLst>
              <a:ext uri="{FF2B5EF4-FFF2-40B4-BE49-F238E27FC236}">
                <a16:creationId xmlns:a16="http://schemas.microsoft.com/office/drawing/2014/main" id="{52C16314-1DBD-D34D-A1A3-FE78F8DA24ED}"/>
              </a:ext>
            </a:extLst>
          </p:cNvPr>
          <p:cNvSpPr>
            <a:spLocks noGrp="1"/>
          </p:cNvSpPr>
          <p:nvPr>
            <p:ph sz="quarter" idx="11" hasCustomPrompt="1"/>
          </p:nvPr>
        </p:nvSpPr>
        <p:spPr>
          <a:xfrm>
            <a:off x="439192" y="1481459"/>
            <a:ext cx="11313617" cy="4362452"/>
          </a:xfrm>
          <a:prstGeom prst="rect">
            <a:avLst/>
          </a:prstGeom>
        </p:spPr>
        <p:txBody>
          <a:bodyPr lIns="0" tIns="0" rIns="0" bIns="0"/>
          <a:lstStyle>
            <a:lvl1pPr marL="0" indent="0">
              <a:spcBef>
                <a:spcPts val="800"/>
              </a:spcBef>
              <a:buNone/>
              <a:defRPr sz="2400">
                <a:solidFill>
                  <a:schemeClr val="accent2"/>
                </a:solidFill>
              </a:defRPr>
            </a:lvl1pPr>
            <a:lvl2pPr>
              <a:buNone/>
              <a:defRPr/>
            </a:lvl2pPr>
            <a:lvl3pPr>
              <a:buNone/>
              <a:defRPr/>
            </a:lvl3pPr>
            <a:lvl4pPr>
              <a:buNone/>
              <a:defRPr/>
            </a:lvl4pPr>
            <a:lvl5pPr>
              <a:buNone/>
              <a:defRPr/>
            </a:lvl5pPr>
          </a:lstStyle>
          <a:p>
            <a:pPr lvl="0"/>
            <a:r>
              <a:rPr lang="en-US"/>
              <a:t>Click to edit Master text styles. This is a regular text box with no bullets.</a:t>
            </a:r>
          </a:p>
        </p:txBody>
      </p:sp>
      <p:sp>
        <p:nvSpPr>
          <p:cNvPr id="13" name="Text Placeholder 25">
            <a:extLst>
              <a:ext uri="{FF2B5EF4-FFF2-40B4-BE49-F238E27FC236}">
                <a16:creationId xmlns:a16="http://schemas.microsoft.com/office/drawing/2014/main" id="{4B489292-FC4F-7541-80D3-2BF29A0A4302}"/>
              </a:ext>
            </a:extLst>
          </p:cNvPr>
          <p:cNvSpPr>
            <a:spLocks noGrp="1"/>
          </p:cNvSpPr>
          <p:nvPr>
            <p:ph type="body" sz="quarter" idx="10" hasCustomPrompt="1"/>
          </p:nvPr>
        </p:nvSpPr>
        <p:spPr>
          <a:xfrm>
            <a:off x="409709" y="810890"/>
            <a:ext cx="11313617" cy="199113"/>
          </a:xfrm>
          <a:prstGeom prst="rect">
            <a:avLst/>
          </a:prstGeom>
        </p:spPr>
        <p:txBody>
          <a:bodyPr lIns="0" tIns="0" rIns="0" bIns="0"/>
          <a:lstStyle>
            <a:lvl1pPr>
              <a:buNone/>
              <a:defRPr sz="1867">
                <a:solidFill>
                  <a:schemeClr val="accent2"/>
                </a:solidFill>
              </a:defRPr>
            </a:lvl1pPr>
            <a:lvl2pPr>
              <a:buNone/>
              <a:defRPr sz="1600"/>
            </a:lvl2pPr>
            <a:lvl3pPr>
              <a:buNone/>
              <a:defRPr sz="1600"/>
            </a:lvl3pPr>
            <a:lvl4pPr>
              <a:buNone/>
              <a:defRPr sz="1600"/>
            </a:lvl4pPr>
            <a:lvl5pPr>
              <a:buNone/>
              <a:defRPr sz="1600"/>
            </a:lvl5pPr>
          </a:lstStyle>
          <a:p>
            <a:pPr lvl="0"/>
            <a:r>
              <a:rPr lang="en-US"/>
              <a:t>Click to Add Text</a:t>
            </a:r>
          </a:p>
        </p:txBody>
      </p:sp>
      <p:sp>
        <p:nvSpPr>
          <p:cNvPr id="16" name="Title 1">
            <a:extLst>
              <a:ext uri="{FF2B5EF4-FFF2-40B4-BE49-F238E27FC236}">
                <a16:creationId xmlns:a16="http://schemas.microsoft.com/office/drawing/2014/main" id="{45FDDA83-AA7D-124C-9879-395A59A182A2}"/>
              </a:ext>
            </a:extLst>
          </p:cNvPr>
          <p:cNvSpPr>
            <a:spLocks noGrp="1"/>
          </p:cNvSpPr>
          <p:nvPr>
            <p:ph type="title" hasCustomPrompt="1"/>
          </p:nvPr>
        </p:nvSpPr>
        <p:spPr>
          <a:xfrm>
            <a:off x="409708" y="255219"/>
            <a:ext cx="11313617" cy="372197"/>
          </a:xfrm>
          <a:prstGeom prst="rect">
            <a:avLst/>
          </a:prstGeom>
        </p:spPr>
        <p:txBody>
          <a:bodyPr lIns="0" tIns="0" rIns="0" bIns="0"/>
          <a:lstStyle>
            <a:lvl1pPr>
              <a:defRPr sz="3733">
                <a:solidFill>
                  <a:schemeClr val="accent2"/>
                </a:solidFill>
                <a:latin typeface="+mj-lt"/>
              </a:defRPr>
            </a:lvl1pPr>
          </a:lstStyle>
          <a:p>
            <a:r>
              <a:rPr lang="en-US"/>
              <a:t>Click to Add Text / Body Text Only (No Bullets) Layout</a:t>
            </a:r>
          </a:p>
        </p:txBody>
      </p:sp>
    </p:spTree>
    <p:extLst>
      <p:ext uri="{BB962C8B-B14F-4D97-AF65-F5344CB8AC3E}">
        <p14:creationId xmlns:p14="http://schemas.microsoft.com/office/powerpoint/2010/main" val="2785204479"/>
      </p:ext>
    </p:extLst>
  </p:cSld>
  <p:clrMapOvr>
    <a:masterClrMapping/>
  </p:clrMapOvr>
  <p:transition spd="slow">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Header / Footer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91CC9A3-4BE7-1941-BD10-CBC427AE6591}"/>
              </a:ext>
            </a:extLst>
          </p:cNvPr>
          <p:cNvSpPr>
            <a:spLocks noGrp="1"/>
          </p:cNvSpPr>
          <p:nvPr>
            <p:ph type="title" hasCustomPrompt="1"/>
          </p:nvPr>
        </p:nvSpPr>
        <p:spPr>
          <a:xfrm>
            <a:off x="817944" y="262742"/>
            <a:ext cx="10851589" cy="740391"/>
          </a:xfrm>
          <a:prstGeom prst="rect">
            <a:avLst/>
          </a:prstGeom>
        </p:spPr>
        <p:txBody>
          <a:bodyPr lIns="0" tIns="0" rIns="0" bIns="0"/>
          <a:lstStyle>
            <a:lvl1pPr>
              <a:defRPr sz="4800">
                <a:solidFill>
                  <a:schemeClr val="accent1"/>
                </a:solidFill>
                <a:latin typeface="+mj-lt"/>
              </a:defRPr>
            </a:lvl1pPr>
          </a:lstStyle>
          <a:p>
            <a:r>
              <a:rPr lang="en-US"/>
              <a:t>Click to Add Text / Blank Layout</a:t>
            </a:r>
          </a:p>
        </p:txBody>
      </p:sp>
      <p:sp>
        <p:nvSpPr>
          <p:cNvPr id="7" name="Text Placeholder 25">
            <a:extLst>
              <a:ext uri="{FF2B5EF4-FFF2-40B4-BE49-F238E27FC236}">
                <a16:creationId xmlns:a16="http://schemas.microsoft.com/office/drawing/2014/main" id="{4E3E41A6-51E9-ED4B-9867-D34902437722}"/>
              </a:ext>
            </a:extLst>
          </p:cNvPr>
          <p:cNvSpPr>
            <a:spLocks noGrp="1"/>
          </p:cNvSpPr>
          <p:nvPr>
            <p:ph type="body" sz="quarter" idx="10" hasCustomPrompt="1"/>
          </p:nvPr>
        </p:nvSpPr>
        <p:spPr>
          <a:xfrm>
            <a:off x="864244" y="910543"/>
            <a:ext cx="10851589" cy="372197"/>
          </a:xfrm>
          <a:prstGeom prst="rect">
            <a:avLst/>
          </a:prstGeom>
        </p:spPr>
        <p:txBody>
          <a:bodyPr lIns="0" tIns="0" rIns="0" bIns="0"/>
          <a:lstStyle>
            <a:lvl1pPr>
              <a:buNone/>
              <a:defRPr sz="1600">
                <a:solidFill>
                  <a:schemeClr val="accent2"/>
                </a:solidFill>
              </a:defRPr>
            </a:lvl1pPr>
            <a:lvl2pPr>
              <a:buNone/>
              <a:defRPr sz="1600"/>
            </a:lvl2pPr>
            <a:lvl3pPr>
              <a:buNone/>
              <a:defRPr sz="1600"/>
            </a:lvl3pPr>
            <a:lvl4pPr>
              <a:buNone/>
              <a:defRPr sz="1600"/>
            </a:lvl4pPr>
            <a:lvl5pPr>
              <a:buNone/>
              <a:defRPr sz="1600"/>
            </a:lvl5pPr>
          </a:lstStyle>
          <a:p>
            <a:pPr lvl="0"/>
            <a:r>
              <a:rPr lang="en-US"/>
              <a:t>Click to Add Text</a:t>
            </a:r>
          </a:p>
        </p:txBody>
      </p:sp>
      <p:cxnSp>
        <p:nvCxnSpPr>
          <p:cNvPr id="8" name="Straight Connector 7">
            <a:extLst>
              <a:ext uri="{FF2B5EF4-FFF2-40B4-BE49-F238E27FC236}">
                <a16:creationId xmlns:a16="http://schemas.microsoft.com/office/drawing/2014/main" id="{0A673038-4B89-E742-B783-7814883987E6}"/>
              </a:ext>
            </a:extLst>
          </p:cNvPr>
          <p:cNvCxnSpPr>
            <a:cxnSpLocks/>
          </p:cNvCxnSpPr>
          <p:nvPr userDrawn="1"/>
        </p:nvCxnSpPr>
        <p:spPr>
          <a:xfrm>
            <a:off x="-120875" y="531527"/>
            <a:ext cx="753624" cy="0"/>
          </a:xfrm>
          <a:prstGeom prst="line">
            <a:avLst/>
          </a:prstGeom>
          <a:ln w="28575" cap="rnd">
            <a:solidFill>
              <a:srgbClr val="008080"/>
            </a:solidFill>
            <a:round/>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777705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p:tgtEl>
                                          <p:spTgt spid="8"/>
                                        </p:tgtEl>
                                        <p:attrNameLst>
                                          <p:attrName>ppt_x</p:attrName>
                                        </p:attrNameLst>
                                      </p:cBhvr>
                                      <p:tavLst>
                                        <p:tav tm="0">
                                          <p:val>
                                            <p:strVal val="#ppt_x-#ppt_w*1.125000"/>
                                          </p:val>
                                        </p:tav>
                                        <p:tav tm="100000">
                                          <p:val>
                                            <p:strVal val="#ppt_x"/>
                                          </p:val>
                                        </p:tav>
                                      </p:tavLst>
                                    </p:anim>
                                    <p:animEffect transition="in" filter="wipe(right)">
                                      <p:cBhvr>
                                        <p:cTn id="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Solid Teal w/ Header &amp; Footer">
    <p:spTree>
      <p:nvGrpSpPr>
        <p:cNvPr id="1" name=""/>
        <p:cNvGrpSpPr/>
        <p:nvPr/>
      </p:nvGrpSpPr>
      <p:grpSpPr>
        <a:xfrm>
          <a:off x="0" y="0"/>
          <a:ext cx="0" cy="0"/>
          <a:chOff x="0" y="0"/>
          <a:chExt cx="0" cy="0"/>
        </a:xfrm>
      </p:grpSpPr>
      <p:sp>
        <p:nvSpPr>
          <p:cNvPr id="2" name="Text Placeholder 25">
            <a:extLst>
              <a:ext uri="{FF2B5EF4-FFF2-40B4-BE49-F238E27FC236}">
                <a16:creationId xmlns:a16="http://schemas.microsoft.com/office/drawing/2014/main" id="{129C448A-80DD-444C-AFC1-06E8BDE5FA05}"/>
              </a:ext>
            </a:extLst>
          </p:cNvPr>
          <p:cNvSpPr>
            <a:spLocks noGrp="1"/>
          </p:cNvSpPr>
          <p:nvPr>
            <p:ph type="body" sz="quarter" idx="10" hasCustomPrompt="1"/>
          </p:nvPr>
        </p:nvSpPr>
        <p:spPr>
          <a:xfrm>
            <a:off x="409709" y="810890"/>
            <a:ext cx="11313617" cy="199113"/>
          </a:xfrm>
          <a:prstGeom prst="rect">
            <a:avLst/>
          </a:prstGeom>
        </p:spPr>
        <p:txBody>
          <a:bodyPr lIns="0" tIns="0" rIns="0" bIns="0"/>
          <a:lstStyle>
            <a:lvl1pPr>
              <a:buNone/>
              <a:defRPr sz="1867">
                <a:solidFill>
                  <a:schemeClr val="bg1"/>
                </a:solidFill>
              </a:defRPr>
            </a:lvl1pPr>
            <a:lvl2pPr>
              <a:buNone/>
              <a:defRPr sz="1600"/>
            </a:lvl2pPr>
            <a:lvl3pPr>
              <a:buNone/>
              <a:defRPr sz="1600"/>
            </a:lvl3pPr>
            <a:lvl4pPr>
              <a:buNone/>
              <a:defRPr sz="1600"/>
            </a:lvl4pPr>
            <a:lvl5pPr>
              <a:buNone/>
              <a:defRPr sz="1600"/>
            </a:lvl5pPr>
          </a:lstStyle>
          <a:p>
            <a:pPr lvl="0"/>
            <a:r>
              <a:rPr lang="en-US"/>
              <a:t>Click to Add Text</a:t>
            </a:r>
          </a:p>
        </p:txBody>
      </p:sp>
      <p:sp>
        <p:nvSpPr>
          <p:cNvPr id="3" name="Title 1">
            <a:extLst>
              <a:ext uri="{FF2B5EF4-FFF2-40B4-BE49-F238E27FC236}">
                <a16:creationId xmlns:a16="http://schemas.microsoft.com/office/drawing/2014/main" id="{5C5A9AA9-64AF-E547-9981-E00615E3B5D8}"/>
              </a:ext>
            </a:extLst>
          </p:cNvPr>
          <p:cNvSpPr>
            <a:spLocks noGrp="1"/>
          </p:cNvSpPr>
          <p:nvPr>
            <p:ph type="title" hasCustomPrompt="1"/>
          </p:nvPr>
        </p:nvSpPr>
        <p:spPr>
          <a:xfrm>
            <a:off x="409709" y="255219"/>
            <a:ext cx="11313617" cy="372197"/>
          </a:xfrm>
          <a:prstGeom prst="rect">
            <a:avLst/>
          </a:prstGeom>
        </p:spPr>
        <p:txBody>
          <a:bodyPr lIns="0" tIns="0" rIns="0" bIns="0"/>
          <a:lstStyle>
            <a:lvl1pPr>
              <a:defRPr sz="3733">
                <a:solidFill>
                  <a:schemeClr val="bg1"/>
                </a:solidFill>
                <a:latin typeface="+mj-lt"/>
              </a:defRPr>
            </a:lvl1pPr>
          </a:lstStyle>
          <a:p>
            <a:r>
              <a:rPr lang="en-US"/>
              <a:t>Click to Add Text</a:t>
            </a:r>
          </a:p>
        </p:txBody>
      </p:sp>
      <p:cxnSp>
        <p:nvCxnSpPr>
          <p:cNvPr id="4" name="Straight Connector 3">
            <a:extLst>
              <a:ext uri="{FF2B5EF4-FFF2-40B4-BE49-F238E27FC236}">
                <a16:creationId xmlns:a16="http://schemas.microsoft.com/office/drawing/2014/main" id="{727DCE9E-4731-8548-81A4-3E7613625B78}"/>
              </a:ext>
            </a:extLst>
          </p:cNvPr>
          <p:cNvCxnSpPr>
            <a:cxnSpLocks/>
          </p:cNvCxnSpPr>
          <p:nvPr userDrawn="1"/>
        </p:nvCxnSpPr>
        <p:spPr>
          <a:xfrm>
            <a:off x="-486635" y="482759"/>
            <a:ext cx="753624" cy="0"/>
          </a:xfrm>
          <a:prstGeom prst="line">
            <a:avLst/>
          </a:prstGeom>
          <a:ln w="28575" cap="rnd">
            <a:solidFill>
              <a:schemeClr val="bg1"/>
            </a:solidFill>
            <a:round/>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640966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Solid Teal / Footer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178295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Image-Teal-White-TextBox">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0474F6A1-CEB5-9848-9DF6-704C4DABE05F}"/>
              </a:ext>
            </a:extLst>
          </p:cNvPr>
          <p:cNvSpPr>
            <a:spLocks noGrp="1"/>
          </p:cNvSpPr>
          <p:nvPr>
            <p:ph type="pic" sz="quarter" idx="13" hasCustomPrompt="1"/>
          </p:nvPr>
        </p:nvSpPr>
        <p:spPr>
          <a:xfrm>
            <a:off x="6767557" y="368301"/>
            <a:ext cx="5664284" cy="5439833"/>
          </a:xfrm>
          <a:custGeom>
            <a:avLst/>
            <a:gdLst>
              <a:gd name="connsiteX0" fmla="*/ 1932596 w 4248213"/>
              <a:gd name="connsiteY0" fmla="*/ 0 h 4079875"/>
              <a:gd name="connsiteX1" fmla="*/ 4248213 w 4248213"/>
              <a:gd name="connsiteY1" fmla="*/ 0 h 4079875"/>
              <a:gd name="connsiteX2" fmla="*/ 4248213 w 4248213"/>
              <a:gd name="connsiteY2" fmla="*/ 4079875 h 4079875"/>
              <a:gd name="connsiteX3" fmla="*/ 1932596 w 4248213"/>
              <a:gd name="connsiteY3" fmla="*/ 4079875 h 4079875"/>
              <a:gd name="connsiteX4" fmla="*/ 0 w 4248213"/>
              <a:gd name="connsiteY4" fmla="*/ 2147279 h 4079875"/>
              <a:gd name="connsiteX5" fmla="*/ 0 w 4248213"/>
              <a:gd name="connsiteY5" fmla="*/ 1932596 h 4079875"/>
              <a:gd name="connsiteX6" fmla="*/ 1932596 w 4248213"/>
              <a:gd name="connsiteY6" fmla="*/ 0 h 4079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8213" h="4079875">
                <a:moveTo>
                  <a:pt x="1932596" y="0"/>
                </a:moveTo>
                <a:lnTo>
                  <a:pt x="4248213" y="0"/>
                </a:lnTo>
                <a:lnTo>
                  <a:pt x="4248213" y="4079875"/>
                </a:lnTo>
                <a:lnTo>
                  <a:pt x="1932596" y="4079875"/>
                </a:lnTo>
                <a:cubicBezTo>
                  <a:pt x="865253" y="4079875"/>
                  <a:pt x="0" y="3214622"/>
                  <a:pt x="0" y="2147279"/>
                </a:cubicBezTo>
                <a:lnTo>
                  <a:pt x="0" y="1932596"/>
                </a:lnTo>
                <a:cubicBezTo>
                  <a:pt x="0" y="865253"/>
                  <a:pt x="865253" y="0"/>
                  <a:pt x="1932596" y="0"/>
                </a:cubicBezTo>
                <a:close/>
              </a:path>
            </a:pathLst>
          </a:custGeom>
          <a:pattFill prst="wdDnDiag">
            <a:fgClr>
              <a:schemeClr val="accent3"/>
            </a:fgClr>
            <a:bgClr>
              <a:schemeClr val="bg1"/>
            </a:bgClr>
          </a:pattFill>
        </p:spPr>
        <p:txBody>
          <a:bodyPr wrap="square" tIns="822960">
            <a:noAutofit/>
          </a:bodyPr>
          <a:lstStyle>
            <a:lvl1pPr algn="ctr">
              <a:buNone/>
              <a:defRPr sz="2400">
                <a:solidFill>
                  <a:srgbClr val="FF40FF"/>
                </a:solidFill>
              </a:defRPr>
            </a:lvl1pPr>
          </a:lstStyle>
          <a:p>
            <a:r>
              <a:rPr lang="en-US"/>
              <a:t>Click to add image</a:t>
            </a:r>
          </a:p>
        </p:txBody>
      </p:sp>
      <p:sp>
        <p:nvSpPr>
          <p:cNvPr id="6" name="Picture Placeholder 5">
            <a:extLst>
              <a:ext uri="{FF2B5EF4-FFF2-40B4-BE49-F238E27FC236}">
                <a16:creationId xmlns:a16="http://schemas.microsoft.com/office/drawing/2014/main" id="{516F5C7F-E490-4441-B470-06D13F69D71A}"/>
              </a:ext>
            </a:extLst>
          </p:cNvPr>
          <p:cNvSpPr>
            <a:spLocks noGrp="1"/>
          </p:cNvSpPr>
          <p:nvPr>
            <p:ph type="pic" sz="quarter" idx="14" hasCustomPrompt="1"/>
          </p:nvPr>
        </p:nvSpPr>
        <p:spPr>
          <a:xfrm>
            <a:off x="-239839" y="368301"/>
            <a:ext cx="5666508" cy="5439833"/>
          </a:xfrm>
          <a:custGeom>
            <a:avLst/>
            <a:gdLst>
              <a:gd name="connsiteX0" fmla="*/ 0 w 4249881"/>
              <a:gd name="connsiteY0" fmla="*/ 0 h 4079875"/>
              <a:gd name="connsiteX1" fmla="*/ 2317285 w 4249881"/>
              <a:gd name="connsiteY1" fmla="*/ 0 h 4079875"/>
              <a:gd name="connsiteX2" fmla="*/ 4249881 w 4249881"/>
              <a:gd name="connsiteY2" fmla="*/ 1932596 h 4079875"/>
              <a:gd name="connsiteX3" fmla="*/ 4249881 w 4249881"/>
              <a:gd name="connsiteY3" fmla="*/ 2147279 h 4079875"/>
              <a:gd name="connsiteX4" fmla="*/ 2317285 w 4249881"/>
              <a:gd name="connsiteY4" fmla="*/ 4079875 h 4079875"/>
              <a:gd name="connsiteX5" fmla="*/ 0 w 4249881"/>
              <a:gd name="connsiteY5" fmla="*/ 4079875 h 4079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49881" h="4079875">
                <a:moveTo>
                  <a:pt x="0" y="0"/>
                </a:moveTo>
                <a:lnTo>
                  <a:pt x="2317285" y="0"/>
                </a:lnTo>
                <a:cubicBezTo>
                  <a:pt x="3384628" y="0"/>
                  <a:pt x="4249881" y="865253"/>
                  <a:pt x="4249881" y="1932596"/>
                </a:cubicBezTo>
                <a:lnTo>
                  <a:pt x="4249881" y="2147279"/>
                </a:lnTo>
                <a:cubicBezTo>
                  <a:pt x="4249881" y="3214622"/>
                  <a:pt x="3384628" y="4079875"/>
                  <a:pt x="2317285" y="4079875"/>
                </a:cubicBezTo>
                <a:lnTo>
                  <a:pt x="0" y="4079875"/>
                </a:lnTo>
                <a:close/>
              </a:path>
            </a:pathLst>
          </a:custGeom>
          <a:pattFill prst="wdDnDiag">
            <a:fgClr>
              <a:schemeClr val="accent3"/>
            </a:fgClr>
            <a:bgClr>
              <a:schemeClr val="bg1"/>
            </a:bgClr>
          </a:pattFill>
        </p:spPr>
        <p:txBody>
          <a:bodyPr wrap="square" tIns="822960">
            <a:noAutofit/>
          </a:bodyPr>
          <a:lstStyle>
            <a:lvl1pPr algn="ctr">
              <a:buNone/>
              <a:defRPr sz="2400">
                <a:solidFill>
                  <a:srgbClr val="FF40FF"/>
                </a:solidFill>
              </a:defRPr>
            </a:lvl1pPr>
          </a:lstStyle>
          <a:p>
            <a:r>
              <a:rPr lang="en-US"/>
              <a:t>Click to add image</a:t>
            </a:r>
          </a:p>
        </p:txBody>
      </p:sp>
      <p:sp>
        <p:nvSpPr>
          <p:cNvPr id="25" name="Text Placeholder 24">
            <a:extLst>
              <a:ext uri="{FF2B5EF4-FFF2-40B4-BE49-F238E27FC236}">
                <a16:creationId xmlns:a16="http://schemas.microsoft.com/office/drawing/2014/main" id="{7E4F664C-93E9-C545-B22C-CF6AF6E6D519}"/>
              </a:ext>
            </a:extLst>
          </p:cNvPr>
          <p:cNvSpPr>
            <a:spLocks noGrp="1"/>
          </p:cNvSpPr>
          <p:nvPr>
            <p:ph type="body" sz="quarter" idx="12" hasCustomPrompt="1"/>
          </p:nvPr>
        </p:nvSpPr>
        <p:spPr>
          <a:xfrm>
            <a:off x="4466167" y="1308100"/>
            <a:ext cx="3297767" cy="3710517"/>
          </a:xfrm>
          <a:prstGeom prst="roundRect">
            <a:avLst>
              <a:gd name="adj" fmla="val 5381"/>
            </a:avLst>
          </a:prstGeom>
          <a:solidFill>
            <a:schemeClr val="bg1"/>
          </a:solidFill>
        </p:spPr>
        <p:txBody>
          <a:bodyPr tIns="91440" bIns="91440"/>
          <a:lstStyle>
            <a:lvl1pPr marL="12700" indent="0" algn="ctr">
              <a:buNone/>
              <a:tabLst/>
              <a:defRPr sz="1600">
                <a:solidFill>
                  <a:schemeClr val="accent1"/>
                </a:solidFill>
              </a:defRPr>
            </a:lvl1pPr>
            <a:lvl2pPr marL="12700" indent="0">
              <a:buNone/>
              <a:tabLst/>
              <a:defRPr/>
            </a:lvl2pPr>
            <a:lvl3pPr marL="12700" indent="0">
              <a:buNone/>
              <a:tabLst/>
              <a:defRPr/>
            </a:lvl3pPr>
            <a:lvl4pPr marL="12700" indent="0">
              <a:buNone/>
              <a:tabLst/>
              <a:defRPr/>
            </a:lvl4pPr>
            <a:lvl5pPr marL="12700" indent="0">
              <a:buNone/>
              <a:tabLst/>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pariatur</a:t>
            </a:r>
            <a:r>
              <a:rPr lang="en-US"/>
              <a:t>. </a:t>
            </a:r>
            <a:r>
              <a:rPr lang="en-US" err="1"/>
              <a:t>Excepteur</a:t>
            </a:r>
            <a:r>
              <a:rPr lang="en-US"/>
              <a:t> </a:t>
            </a:r>
            <a:r>
              <a:rPr lang="en-US" err="1"/>
              <a:t>sint</a:t>
            </a:r>
            <a:r>
              <a:rPr lang="en-US"/>
              <a:t> </a:t>
            </a:r>
            <a:r>
              <a:rPr lang="en-US" err="1"/>
              <a:t>occaecat</a:t>
            </a:r>
            <a:r>
              <a:rPr lang="en-US"/>
              <a:t> </a:t>
            </a:r>
            <a:r>
              <a:rPr lang="en-US" err="1"/>
              <a:t>cupidatat</a:t>
            </a:r>
            <a:r>
              <a:rPr lang="en-US"/>
              <a:t> non </a:t>
            </a:r>
            <a:r>
              <a:rPr lang="en-US" err="1"/>
              <a:t>proident</a:t>
            </a:r>
            <a:r>
              <a:rPr lang="en-US"/>
              <a:t>, sunt in culpa qui </a:t>
            </a:r>
            <a:r>
              <a:rPr lang="en-US" err="1"/>
              <a:t>officia</a:t>
            </a:r>
            <a:r>
              <a:rPr lang="en-US"/>
              <a:t> </a:t>
            </a:r>
            <a:r>
              <a:rPr lang="en-US" err="1"/>
              <a:t>deserunt</a:t>
            </a:r>
            <a:r>
              <a:rPr lang="en-US"/>
              <a:t> </a:t>
            </a:r>
            <a:r>
              <a:rPr lang="en-US" err="1"/>
              <a:t>mollit</a:t>
            </a:r>
            <a:r>
              <a:rPr lang="en-US"/>
              <a:t> </a:t>
            </a:r>
            <a:r>
              <a:rPr lang="en-US" err="1"/>
              <a:t>anim</a:t>
            </a:r>
            <a:r>
              <a:rPr lang="en-US"/>
              <a:t> id </a:t>
            </a:r>
            <a:r>
              <a:rPr lang="en-US" err="1"/>
              <a:t>est</a:t>
            </a:r>
            <a:r>
              <a:rPr lang="en-US"/>
              <a:t> </a:t>
            </a:r>
            <a:r>
              <a:rPr lang="en-US" err="1"/>
              <a:t>laborum</a:t>
            </a:r>
            <a:r>
              <a:rPr lang="en-US"/>
              <a:t>.</a:t>
            </a:r>
          </a:p>
        </p:txBody>
      </p:sp>
    </p:spTree>
    <p:extLst>
      <p:ext uri="{BB962C8B-B14F-4D97-AF65-F5344CB8AC3E}">
        <p14:creationId xmlns:p14="http://schemas.microsoft.com/office/powerpoint/2010/main" val="395513676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Placeholder 5">
            <a:extLst>
              <a:ext uri="{FF2B5EF4-FFF2-40B4-BE49-F238E27FC236}">
                <a16:creationId xmlns:a16="http://schemas.microsoft.com/office/drawing/2014/main" id="{AB38674E-6337-5646-AE29-0DA35BE0E6B2}"/>
              </a:ext>
            </a:extLst>
          </p:cNvPr>
          <p:cNvPicPr>
            <a:picLocks noChangeAspect="1"/>
          </p:cNvPicPr>
          <p:nvPr userDrawn="1"/>
        </p:nvPicPr>
        <p:blipFill>
          <a:blip r:embed="rId2">
            <a:extLst>
              <a:ext uri="{28A0092B-C50C-407E-A947-70E740481C1C}">
                <a14:useLocalDpi xmlns:a14="http://schemas.microsoft.com/office/drawing/2010/main" val="0"/>
              </a:ext>
            </a:extLst>
          </a:blip>
          <a:srcRect t="7813" b="7813"/>
          <a:stretch>
            <a:fillRect/>
          </a:stretch>
        </p:blipFill>
        <p:spPr>
          <a:xfrm>
            <a:off x="0" y="0"/>
            <a:ext cx="12192000" cy="6858000"/>
          </a:xfrm>
          <a:prstGeom prst="rect">
            <a:avLst/>
          </a:prstGeom>
        </p:spPr>
      </p:pic>
      <p:sp>
        <p:nvSpPr>
          <p:cNvPr id="6" name="Freeform 5">
            <a:extLst>
              <a:ext uri="{FF2B5EF4-FFF2-40B4-BE49-F238E27FC236}">
                <a16:creationId xmlns:a16="http://schemas.microsoft.com/office/drawing/2014/main" id="{2FA54B34-3396-494B-8F51-B7FEDA391D36}"/>
              </a:ext>
            </a:extLst>
          </p:cNvPr>
          <p:cNvSpPr/>
          <p:nvPr userDrawn="1"/>
        </p:nvSpPr>
        <p:spPr>
          <a:xfrm>
            <a:off x="2" y="1756695"/>
            <a:ext cx="5781369" cy="1324835"/>
          </a:xfrm>
          <a:custGeom>
            <a:avLst/>
            <a:gdLst>
              <a:gd name="connsiteX0" fmla="*/ 0 w 4336027"/>
              <a:gd name="connsiteY0" fmla="*/ 0 h 993626"/>
              <a:gd name="connsiteX1" fmla="*/ 3839214 w 4336027"/>
              <a:gd name="connsiteY1" fmla="*/ 0 h 993626"/>
              <a:gd name="connsiteX2" fmla="*/ 4336027 w 4336027"/>
              <a:gd name="connsiteY2" fmla="*/ 496813 h 993626"/>
              <a:gd name="connsiteX3" fmla="*/ 4336026 w 4336027"/>
              <a:gd name="connsiteY3" fmla="*/ 496813 h 993626"/>
              <a:gd name="connsiteX4" fmla="*/ 3839213 w 4336027"/>
              <a:gd name="connsiteY4" fmla="*/ 993626 h 993626"/>
              <a:gd name="connsiteX5" fmla="*/ 0 w 4336027"/>
              <a:gd name="connsiteY5" fmla="*/ 993625 h 993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36027" h="993626">
                <a:moveTo>
                  <a:pt x="0" y="0"/>
                </a:moveTo>
                <a:lnTo>
                  <a:pt x="3839214" y="0"/>
                </a:lnTo>
                <a:cubicBezTo>
                  <a:pt x="4113596" y="0"/>
                  <a:pt x="4336027" y="222431"/>
                  <a:pt x="4336027" y="496813"/>
                </a:cubicBezTo>
                <a:lnTo>
                  <a:pt x="4336026" y="496813"/>
                </a:lnTo>
                <a:cubicBezTo>
                  <a:pt x="4336026" y="771195"/>
                  <a:pt x="4113595" y="993626"/>
                  <a:pt x="3839213" y="993626"/>
                </a:cubicBezTo>
                <a:lnTo>
                  <a:pt x="0" y="99362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7" name="Picture 6">
            <a:extLst>
              <a:ext uri="{FF2B5EF4-FFF2-40B4-BE49-F238E27FC236}">
                <a16:creationId xmlns:a16="http://schemas.microsoft.com/office/drawing/2014/main" id="{27E69D41-0304-0048-9B80-5AF514E8A861}"/>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681703" y="2024626"/>
            <a:ext cx="4247536" cy="788969"/>
          </a:xfrm>
          <a:prstGeom prst="rect">
            <a:avLst/>
          </a:prstGeom>
        </p:spPr>
      </p:pic>
      <p:sp>
        <p:nvSpPr>
          <p:cNvPr id="8" name="Title 1">
            <a:extLst>
              <a:ext uri="{FF2B5EF4-FFF2-40B4-BE49-F238E27FC236}">
                <a16:creationId xmlns:a16="http://schemas.microsoft.com/office/drawing/2014/main" id="{7D5857C1-66A5-4A48-9CB9-75F261C6F247}"/>
              </a:ext>
            </a:extLst>
          </p:cNvPr>
          <p:cNvSpPr>
            <a:spLocks noGrp="1"/>
          </p:cNvSpPr>
          <p:nvPr>
            <p:ph type="ctrTitle" hasCustomPrompt="1"/>
          </p:nvPr>
        </p:nvSpPr>
        <p:spPr>
          <a:xfrm>
            <a:off x="1747248" y="3429000"/>
            <a:ext cx="10089153" cy="777240"/>
          </a:xfrm>
          <a:prstGeom prst="rect">
            <a:avLst/>
          </a:prstGeom>
        </p:spPr>
        <p:txBody>
          <a:bodyPr lIns="0"/>
          <a:lstStyle/>
          <a:p>
            <a:r>
              <a:rPr lang="en-US">
                <a:solidFill>
                  <a:schemeClr val="bg1"/>
                </a:solidFill>
              </a:rPr>
              <a:t>Title of Presentation</a:t>
            </a:r>
          </a:p>
        </p:txBody>
      </p:sp>
      <p:sp>
        <p:nvSpPr>
          <p:cNvPr id="9" name="Subtitle 2">
            <a:extLst>
              <a:ext uri="{FF2B5EF4-FFF2-40B4-BE49-F238E27FC236}">
                <a16:creationId xmlns:a16="http://schemas.microsoft.com/office/drawing/2014/main" id="{8F07A728-FE15-244A-9BF4-F5202426F740}"/>
              </a:ext>
            </a:extLst>
          </p:cNvPr>
          <p:cNvSpPr>
            <a:spLocks noGrp="1"/>
          </p:cNvSpPr>
          <p:nvPr>
            <p:ph type="subTitle" idx="1" hasCustomPrompt="1"/>
          </p:nvPr>
        </p:nvSpPr>
        <p:spPr>
          <a:xfrm>
            <a:off x="1747248" y="4296810"/>
            <a:ext cx="10089153" cy="677527"/>
          </a:xfrm>
          <a:prstGeom prst="rect">
            <a:avLst/>
          </a:prstGeom>
        </p:spPr>
        <p:txBody>
          <a:bodyPr lIns="0"/>
          <a:lstStyle>
            <a:lvl1pPr marL="10584" indent="-10584">
              <a:buNone/>
              <a:tabLst/>
              <a:defRPr/>
            </a:lvl1pPr>
          </a:lstStyle>
          <a:p>
            <a:r>
              <a:rPr lang="en-US">
                <a:solidFill>
                  <a:schemeClr val="bg1"/>
                </a:solidFill>
              </a:rPr>
              <a:t>Subhead</a:t>
            </a:r>
          </a:p>
        </p:txBody>
      </p:sp>
    </p:spTree>
    <p:extLst>
      <p:ext uri="{BB962C8B-B14F-4D97-AF65-F5344CB8AC3E}">
        <p14:creationId xmlns:p14="http://schemas.microsoft.com/office/powerpoint/2010/main" val="1676307919"/>
      </p:ext>
    </p:extLst>
  </p:cSld>
  <p:clrMapOvr>
    <a:masterClrMapping/>
  </p:clrMapOvr>
  <p:transition spd="slow">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Presenter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BB706B5-33EA-D14F-8A0D-33FDEF9051E5}"/>
              </a:ext>
            </a:extLst>
          </p:cNvPr>
          <p:cNvSpPr>
            <a:spLocks noGrp="1"/>
          </p:cNvSpPr>
          <p:nvPr>
            <p:ph type="pic" sz="quarter" idx="11" hasCustomPrompt="1"/>
          </p:nvPr>
        </p:nvSpPr>
        <p:spPr>
          <a:xfrm>
            <a:off x="1034583" y="1143001"/>
            <a:ext cx="1663700" cy="1663700"/>
          </a:xfrm>
          <a:prstGeom prst="ellipse">
            <a:avLst/>
          </a:prstGeom>
          <a:pattFill prst="divot">
            <a:fgClr>
              <a:schemeClr val="accent1"/>
            </a:fgClr>
            <a:bgClr>
              <a:schemeClr val="bg1"/>
            </a:bgClr>
          </a:pattFill>
          <a:ln w="19050">
            <a:solidFill>
              <a:srgbClr val="008080"/>
            </a:solidFill>
          </a:ln>
        </p:spPr>
        <p:txBody>
          <a:bodyPr/>
          <a:lstStyle>
            <a:lvl1pPr marL="0" indent="0" algn="ctr">
              <a:spcBef>
                <a:spcPts val="800"/>
              </a:spcBef>
              <a:buNone/>
              <a:defRPr sz="1600">
                <a:solidFill>
                  <a:srgbClr val="FF2F92"/>
                </a:solidFill>
              </a:defRPr>
            </a:lvl1pPr>
          </a:lstStyle>
          <a:p>
            <a:r>
              <a:rPr lang="en-US"/>
              <a:t>Insert Picture</a:t>
            </a:r>
          </a:p>
        </p:txBody>
      </p:sp>
      <p:sp>
        <p:nvSpPr>
          <p:cNvPr id="9" name="Picture Placeholder 6">
            <a:extLst>
              <a:ext uri="{FF2B5EF4-FFF2-40B4-BE49-F238E27FC236}">
                <a16:creationId xmlns:a16="http://schemas.microsoft.com/office/drawing/2014/main" id="{81F528AD-F709-C64A-A548-675F1471ADA5}"/>
              </a:ext>
            </a:extLst>
          </p:cNvPr>
          <p:cNvSpPr>
            <a:spLocks noGrp="1"/>
          </p:cNvSpPr>
          <p:nvPr>
            <p:ph type="pic" sz="quarter" idx="12" hasCustomPrompt="1"/>
          </p:nvPr>
        </p:nvSpPr>
        <p:spPr>
          <a:xfrm>
            <a:off x="3901350" y="1143001"/>
            <a:ext cx="1663700" cy="1663700"/>
          </a:xfrm>
          <a:prstGeom prst="ellipse">
            <a:avLst/>
          </a:prstGeom>
          <a:pattFill prst="divot">
            <a:fgClr>
              <a:schemeClr val="accent1"/>
            </a:fgClr>
            <a:bgClr>
              <a:schemeClr val="bg1"/>
            </a:bgClr>
          </a:pattFill>
          <a:ln w="19050">
            <a:solidFill>
              <a:srgbClr val="008080"/>
            </a:solidFill>
          </a:ln>
        </p:spPr>
        <p:txBody>
          <a:bodyPr/>
          <a:lstStyle>
            <a:lvl1pPr marL="0" indent="0" algn="ctr">
              <a:spcBef>
                <a:spcPts val="800"/>
              </a:spcBef>
              <a:buNone/>
              <a:defRPr sz="1600">
                <a:solidFill>
                  <a:srgbClr val="FF2F92"/>
                </a:solidFill>
              </a:defRPr>
            </a:lvl1pPr>
          </a:lstStyle>
          <a:p>
            <a:r>
              <a:rPr lang="en-US"/>
              <a:t>Insert Picture</a:t>
            </a:r>
          </a:p>
        </p:txBody>
      </p:sp>
      <p:sp>
        <p:nvSpPr>
          <p:cNvPr id="10" name="Picture Placeholder 6">
            <a:extLst>
              <a:ext uri="{FF2B5EF4-FFF2-40B4-BE49-F238E27FC236}">
                <a16:creationId xmlns:a16="http://schemas.microsoft.com/office/drawing/2014/main" id="{568D6196-2B1D-5D4C-A84F-94145F644977}"/>
              </a:ext>
            </a:extLst>
          </p:cNvPr>
          <p:cNvSpPr>
            <a:spLocks noGrp="1"/>
          </p:cNvSpPr>
          <p:nvPr>
            <p:ph type="pic" sz="quarter" idx="13" hasCustomPrompt="1"/>
          </p:nvPr>
        </p:nvSpPr>
        <p:spPr>
          <a:xfrm>
            <a:off x="6883447" y="1143001"/>
            <a:ext cx="1663700" cy="1663700"/>
          </a:xfrm>
          <a:prstGeom prst="ellipse">
            <a:avLst/>
          </a:prstGeom>
          <a:pattFill prst="divot">
            <a:fgClr>
              <a:schemeClr val="accent1"/>
            </a:fgClr>
            <a:bgClr>
              <a:schemeClr val="bg1"/>
            </a:bgClr>
          </a:pattFill>
          <a:ln w="19050">
            <a:solidFill>
              <a:srgbClr val="008080"/>
            </a:solidFill>
          </a:ln>
        </p:spPr>
        <p:txBody>
          <a:bodyPr/>
          <a:lstStyle>
            <a:lvl1pPr marL="0" indent="0" algn="ctr">
              <a:spcBef>
                <a:spcPts val="800"/>
              </a:spcBef>
              <a:buNone/>
              <a:defRPr sz="1600">
                <a:solidFill>
                  <a:srgbClr val="FF2F92"/>
                </a:solidFill>
              </a:defRPr>
            </a:lvl1pPr>
          </a:lstStyle>
          <a:p>
            <a:r>
              <a:rPr lang="en-US"/>
              <a:t>Insert Picture</a:t>
            </a:r>
          </a:p>
        </p:txBody>
      </p:sp>
      <p:sp>
        <p:nvSpPr>
          <p:cNvPr id="11" name="Picture Placeholder 6">
            <a:extLst>
              <a:ext uri="{FF2B5EF4-FFF2-40B4-BE49-F238E27FC236}">
                <a16:creationId xmlns:a16="http://schemas.microsoft.com/office/drawing/2014/main" id="{41818902-8F41-5D43-9FA4-E80DD013AE51}"/>
              </a:ext>
            </a:extLst>
          </p:cNvPr>
          <p:cNvSpPr>
            <a:spLocks noGrp="1"/>
          </p:cNvSpPr>
          <p:nvPr>
            <p:ph type="pic" sz="quarter" idx="14" hasCustomPrompt="1"/>
          </p:nvPr>
        </p:nvSpPr>
        <p:spPr>
          <a:xfrm>
            <a:off x="9791403" y="1143001"/>
            <a:ext cx="1663700" cy="1663700"/>
          </a:xfrm>
          <a:prstGeom prst="ellipse">
            <a:avLst/>
          </a:prstGeom>
          <a:pattFill prst="divot">
            <a:fgClr>
              <a:schemeClr val="accent1"/>
            </a:fgClr>
            <a:bgClr>
              <a:schemeClr val="bg1"/>
            </a:bgClr>
          </a:pattFill>
          <a:ln w="19050">
            <a:solidFill>
              <a:srgbClr val="008080"/>
            </a:solidFill>
          </a:ln>
        </p:spPr>
        <p:txBody>
          <a:bodyPr/>
          <a:lstStyle>
            <a:lvl1pPr marL="0" indent="0" algn="ctr">
              <a:spcBef>
                <a:spcPts val="800"/>
              </a:spcBef>
              <a:buNone/>
              <a:defRPr sz="1600">
                <a:solidFill>
                  <a:srgbClr val="FF2F92"/>
                </a:solidFill>
              </a:defRPr>
            </a:lvl1pPr>
          </a:lstStyle>
          <a:p>
            <a:r>
              <a:rPr lang="en-US"/>
              <a:t>Insert Picture</a:t>
            </a:r>
          </a:p>
        </p:txBody>
      </p:sp>
      <p:sp>
        <p:nvSpPr>
          <p:cNvPr id="27" name="Text Placeholder 7">
            <a:extLst>
              <a:ext uri="{FF2B5EF4-FFF2-40B4-BE49-F238E27FC236}">
                <a16:creationId xmlns:a16="http://schemas.microsoft.com/office/drawing/2014/main" id="{A03030FF-D41F-5E45-9CC2-ECFDCD221908}"/>
              </a:ext>
            </a:extLst>
          </p:cNvPr>
          <p:cNvSpPr>
            <a:spLocks noGrp="1"/>
          </p:cNvSpPr>
          <p:nvPr>
            <p:ph type="body" sz="quarter" idx="15" hasCustomPrompt="1"/>
          </p:nvPr>
        </p:nvSpPr>
        <p:spPr>
          <a:xfrm>
            <a:off x="820151" y="3005813"/>
            <a:ext cx="2092563" cy="615888"/>
          </a:xfrm>
          <a:prstGeom prst="rect">
            <a:avLst/>
          </a:prstGeom>
        </p:spPr>
        <p:txBody>
          <a:bodyPr/>
          <a:lstStyle>
            <a:lvl1pPr algn="ctr">
              <a:buNone/>
              <a:defRPr sz="1867">
                <a:solidFill>
                  <a:schemeClr val="accent2"/>
                </a:solidFill>
              </a:defRPr>
            </a:lvl1pPr>
          </a:lstStyle>
          <a:p>
            <a:r>
              <a:rPr lang="en-US"/>
              <a:t>First Last</a:t>
            </a:r>
          </a:p>
          <a:p>
            <a:r>
              <a:rPr lang="en-US" sz="1600"/>
              <a:t>Title</a:t>
            </a:r>
          </a:p>
        </p:txBody>
      </p:sp>
      <p:sp>
        <p:nvSpPr>
          <p:cNvPr id="28" name="Text Placeholder 8">
            <a:extLst>
              <a:ext uri="{FF2B5EF4-FFF2-40B4-BE49-F238E27FC236}">
                <a16:creationId xmlns:a16="http://schemas.microsoft.com/office/drawing/2014/main" id="{F4C1B0DA-C201-094F-B4CF-FE72491AA12C}"/>
              </a:ext>
            </a:extLst>
          </p:cNvPr>
          <p:cNvSpPr>
            <a:spLocks noGrp="1"/>
          </p:cNvSpPr>
          <p:nvPr>
            <p:ph type="body" sz="quarter" idx="16" hasCustomPrompt="1"/>
          </p:nvPr>
        </p:nvSpPr>
        <p:spPr>
          <a:xfrm>
            <a:off x="963675" y="3820815"/>
            <a:ext cx="1805516" cy="1558556"/>
          </a:xfrm>
          <a:prstGeom prst="rect">
            <a:avLst/>
          </a:prstGeom>
        </p:spPr>
        <p:txBody>
          <a:bodyPr/>
          <a:lstStyle>
            <a:lvl1pPr marL="6351" indent="-6351" algn="ctr">
              <a:buNone/>
              <a:tabLst/>
              <a:defRPr sz="1333">
                <a:solidFill>
                  <a:schemeClr val="accent2"/>
                </a:solidFill>
              </a:defRPr>
            </a:lvl1pPr>
          </a:lstStyle>
          <a:p>
            <a:r>
              <a:rPr lang="en-US"/>
              <a:t>Brief description of role, if needed.</a:t>
            </a:r>
          </a:p>
        </p:txBody>
      </p:sp>
      <p:sp>
        <p:nvSpPr>
          <p:cNvPr id="29" name="Text Placeholder 7">
            <a:extLst>
              <a:ext uri="{FF2B5EF4-FFF2-40B4-BE49-F238E27FC236}">
                <a16:creationId xmlns:a16="http://schemas.microsoft.com/office/drawing/2014/main" id="{CE476FE2-73A0-3D49-AA9B-C7E55BEE4492}"/>
              </a:ext>
            </a:extLst>
          </p:cNvPr>
          <p:cNvSpPr>
            <a:spLocks noGrp="1"/>
          </p:cNvSpPr>
          <p:nvPr>
            <p:ph type="body" sz="quarter" idx="17" hasCustomPrompt="1"/>
          </p:nvPr>
        </p:nvSpPr>
        <p:spPr>
          <a:xfrm>
            <a:off x="3686917" y="3005813"/>
            <a:ext cx="2092563" cy="615888"/>
          </a:xfrm>
          <a:prstGeom prst="rect">
            <a:avLst/>
          </a:prstGeom>
        </p:spPr>
        <p:txBody>
          <a:bodyPr/>
          <a:lstStyle>
            <a:lvl1pPr algn="ctr">
              <a:buNone/>
              <a:defRPr sz="1867">
                <a:solidFill>
                  <a:schemeClr val="accent2"/>
                </a:solidFill>
              </a:defRPr>
            </a:lvl1pPr>
          </a:lstStyle>
          <a:p>
            <a:r>
              <a:rPr lang="en-US"/>
              <a:t>First Last</a:t>
            </a:r>
          </a:p>
          <a:p>
            <a:r>
              <a:rPr lang="en-US" sz="1600"/>
              <a:t>Title</a:t>
            </a:r>
          </a:p>
        </p:txBody>
      </p:sp>
      <p:sp>
        <p:nvSpPr>
          <p:cNvPr id="30" name="Text Placeholder 8">
            <a:extLst>
              <a:ext uri="{FF2B5EF4-FFF2-40B4-BE49-F238E27FC236}">
                <a16:creationId xmlns:a16="http://schemas.microsoft.com/office/drawing/2014/main" id="{8E10BCD7-5FA4-E84D-B81E-3FD0D8BFF996}"/>
              </a:ext>
            </a:extLst>
          </p:cNvPr>
          <p:cNvSpPr>
            <a:spLocks noGrp="1"/>
          </p:cNvSpPr>
          <p:nvPr>
            <p:ph type="body" sz="quarter" idx="18" hasCustomPrompt="1"/>
          </p:nvPr>
        </p:nvSpPr>
        <p:spPr>
          <a:xfrm>
            <a:off x="3830442" y="3820815"/>
            <a:ext cx="1805516" cy="1558556"/>
          </a:xfrm>
          <a:prstGeom prst="rect">
            <a:avLst/>
          </a:prstGeom>
        </p:spPr>
        <p:txBody>
          <a:bodyPr/>
          <a:lstStyle>
            <a:lvl1pPr marL="6351" indent="-6351" algn="ctr">
              <a:buNone/>
              <a:tabLst/>
              <a:defRPr sz="1333">
                <a:solidFill>
                  <a:schemeClr val="accent2"/>
                </a:solidFill>
              </a:defRPr>
            </a:lvl1pPr>
          </a:lstStyle>
          <a:p>
            <a:r>
              <a:rPr lang="en-US"/>
              <a:t>Brief description of role, if needed.</a:t>
            </a:r>
          </a:p>
        </p:txBody>
      </p:sp>
      <p:sp>
        <p:nvSpPr>
          <p:cNvPr id="31" name="Text Placeholder 7">
            <a:extLst>
              <a:ext uri="{FF2B5EF4-FFF2-40B4-BE49-F238E27FC236}">
                <a16:creationId xmlns:a16="http://schemas.microsoft.com/office/drawing/2014/main" id="{C25228CA-1D59-AF48-836F-D8341D5E88BC}"/>
              </a:ext>
            </a:extLst>
          </p:cNvPr>
          <p:cNvSpPr>
            <a:spLocks noGrp="1"/>
          </p:cNvSpPr>
          <p:nvPr>
            <p:ph type="body" sz="quarter" idx="19" hasCustomPrompt="1"/>
          </p:nvPr>
        </p:nvSpPr>
        <p:spPr>
          <a:xfrm>
            <a:off x="6669015" y="3005813"/>
            <a:ext cx="2092563" cy="615888"/>
          </a:xfrm>
          <a:prstGeom prst="rect">
            <a:avLst/>
          </a:prstGeom>
        </p:spPr>
        <p:txBody>
          <a:bodyPr/>
          <a:lstStyle>
            <a:lvl1pPr algn="ctr">
              <a:buNone/>
              <a:defRPr sz="1867">
                <a:solidFill>
                  <a:schemeClr val="accent2"/>
                </a:solidFill>
              </a:defRPr>
            </a:lvl1pPr>
          </a:lstStyle>
          <a:p>
            <a:r>
              <a:rPr lang="en-US"/>
              <a:t>First Last</a:t>
            </a:r>
          </a:p>
          <a:p>
            <a:r>
              <a:rPr lang="en-US" sz="1600"/>
              <a:t>Title</a:t>
            </a:r>
          </a:p>
        </p:txBody>
      </p:sp>
      <p:sp>
        <p:nvSpPr>
          <p:cNvPr id="32" name="Text Placeholder 8">
            <a:extLst>
              <a:ext uri="{FF2B5EF4-FFF2-40B4-BE49-F238E27FC236}">
                <a16:creationId xmlns:a16="http://schemas.microsoft.com/office/drawing/2014/main" id="{3DB15A71-BA0C-AE47-AFB9-32257962A74F}"/>
              </a:ext>
            </a:extLst>
          </p:cNvPr>
          <p:cNvSpPr>
            <a:spLocks noGrp="1"/>
          </p:cNvSpPr>
          <p:nvPr>
            <p:ph type="body" sz="quarter" idx="20" hasCustomPrompt="1"/>
          </p:nvPr>
        </p:nvSpPr>
        <p:spPr>
          <a:xfrm>
            <a:off x="6812539" y="3820815"/>
            <a:ext cx="1805516" cy="1558556"/>
          </a:xfrm>
          <a:prstGeom prst="rect">
            <a:avLst/>
          </a:prstGeom>
        </p:spPr>
        <p:txBody>
          <a:bodyPr/>
          <a:lstStyle>
            <a:lvl1pPr marL="6351" indent="-6351" algn="ctr">
              <a:buNone/>
              <a:tabLst/>
              <a:defRPr sz="1333">
                <a:solidFill>
                  <a:schemeClr val="accent2"/>
                </a:solidFill>
              </a:defRPr>
            </a:lvl1pPr>
          </a:lstStyle>
          <a:p>
            <a:r>
              <a:rPr lang="en-US"/>
              <a:t>Brief description of role, if needed.</a:t>
            </a:r>
          </a:p>
        </p:txBody>
      </p:sp>
      <p:sp>
        <p:nvSpPr>
          <p:cNvPr id="33" name="Text Placeholder 7">
            <a:extLst>
              <a:ext uri="{FF2B5EF4-FFF2-40B4-BE49-F238E27FC236}">
                <a16:creationId xmlns:a16="http://schemas.microsoft.com/office/drawing/2014/main" id="{D3381905-65F3-2240-9214-3807B7070389}"/>
              </a:ext>
            </a:extLst>
          </p:cNvPr>
          <p:cNvSpPr>
            <a:spLocks noGrp="1"/>
          </p:cNvSpPr>
          <p:nvPr>
            <p:ph type="body" sz="quarter" idx="21" hasCustomPrompt="1"/>
          </p:nvPr>
        </p:nvSpPr>
        <p:spPr>
          <a:xfrm>
            <a:off x="9576971" y="3005813"/>
            <a:ext cx="2092563" cy="615888"/>
          </a:xfrm>
          <a:prstGeom prst="rect">
            <a:avLst/>
          </a:prstGeom>
        </p:spPr>
        <p:txBody>
          <a:bodyPr/>
          <a:lstStyle>
            <a:lvl1pPr algn="ctr">
              <a:buNone/>
              <a:defRPr sz="1867">
                <a:solidFill>
                  <a:schemeClr val="accent2"/>
                </a:solidFill>
              </a:defRPr>
            </a:lvl1pPr>
          </a:lstStyle>
          <a:p>
            <a:r>
              <a:rPr lang="en-US"/>
              <a:t>First Last</a:t>
            </a:r>
          </a:p>
          <a:p>
            <a:r>
              <a:rPr lang="en-US" sz="1600"/>
              <a:t>Title</a:t>
            </a:r>
          </a:p>
        </p:txBody>
      </p:sp>
      <p:sp>
        <p:nvSpPr>
          <p:cNvPr id="34" name="Text Placeholder 8">
            <a:extLst>
              <a:ext uri="{FF2B5EF4-FFF2-40B4-BE49-F238E27FC236}">
                <a16:creationId xmlns:a16="http://schemas.microsoft.com/office/drawing/2014/main" id="{6C0CD56C-DC47-AD45-A80B-505558250E60}"/>
              </a:ext>
            </a:extLst>
          </p:cNvPr>
          <p:cNvSpPr>
            <a:spLocks noGrp="1"/>
          </p:cNvSpPr>
          <p:nvPr>
            <p:ph type="body" sz="quarter" idx="22" hasCustomPrompt="1"/>
          </p:nvPr>
        </p:nvSpPr>
        <p:spPr>
          <a:xfrm>
            <a:off x="9720495" y="3820815"/>
            <a:ext cx="1805516" cy="1558556"/>
          </a:xfrm>
          <a:prstGeom prst="rect">
            <a:avLst/>
          </a:prstGeom>
        </p:spPr>
        <p:txBody>
          <a:bodyPr/>
          <a:lstStyle>
            <a:lvl1pPr marL="6351" indent="-6351" algn="ctr">
              <a:buNone/>
              <a:tabLst/>
              <a:defRPr sz="1333">
                <a:solidFill>
                  <a:schemeClr val="accent2"/>
                </a:solidFill>
              </a:defRPr>
            </a:lvl1pPr>
          </a:lstStyle>
          <a:p>
            <a:r>
              <a:rPr lang="en-US"/>
              <a:t>Brief description of role, if needed.</a:t>
            </a:r>
          </a:p>
        </p:txBody>
      </p:sp>
      <p:cxnSp>
        <p:nvCxnSpPr>
          <p:cNvPr id="17" name="Straight Connector 16">
            <a:extLst>
              <a:ext uri="{FF2B5EF4-FFF2-40B4-BE49-F238E27FC236}">
                <a16:creationId xmlns:a16="http://schemas.microsoft.com/office/drawing/2014/main" id="{A3F640A1-B410-5242-9CC7-F964D3437EAE}"/>
              </a:ext>
            </a:extLst>
          </p:cNvPr>
          <p:cNvCxnSpPr>
            <a:cxnSpLocks/>
          </p:cNvCxnSpPr>
          <p:nvPr userDrawn="1"/>
        </p:nvCxnSpPr>
        <p:spPr>
          <a:xfrm>
            <a:off x="-486635" y="482759"/>
            <a:ext cx="753624" cy="0"/>
          </a:xfrm>
          <a:prstGeom prst="line">
            <a:avLst/>
          </a:prstGeom>
          <a:ln w="28575" cap="rnd">
            <a:solidFill>
              <a:schemeClr val="accent2"/>
            </a:solidFill>
            <a:round/>
            <a:tailEnd type="oval" w="med" len="med"/>
          </a:ln>
        </p:spPr>
        <p:style>
          <a:lnRef idx="1">
            <a:schemeClr val="accent1"/>
          </a:lnRef>
          <a:fillRef idx="0">
            <a:schemeClr val="accent1"/>
          </a:fillRef>
          <a:effectRef idx="0">
            <a:schemeClr val="accent1"/>
          </a:effectRef>
          <a:fontRef idx="minor">
            <a:schemeClr val="tx1"/>
          </a:fontRef>
        </p:style>
      </p:cxnSp>
      <p:sp>
        <p:nvSpPr>
          <p:cNvPr id="18" name="Title 1">
            <a:extLst>
              <a:ext uri="{FF2B5EF4-FFF2-40B4-BE49-F238E27FC236}">
                <a16:creationId xmlns:a16="http://schemas.microsoft.com/office/drawing/2014/main" id="{EFE13DB3-5B69-6F4E-BF21-CB53EE01B88C}"/>
              </a:ext>
            </a:extLst>
          </p:cNvPr>
          <p:cNvSpPr>
            <a:spLocks noGrp="1"/>
          </p:cNvSpPr>
          <p:nvPr>
            <p:ph type="title" hasCustomPrompt="1"/>
          </p:nvPr>
        </p:nvSpPr>
        <p:spPr>
          <a:xfrm>
            <a:off x="409709" y="241600"/>
            <a:ext cx="11313617" cy="372197"/>
          </a:xfrm>
          <a:prstGeom prst="rect">
            <a:avLst/>
          </a:prstGeom>
        </p:spPr>
        <p:txBody>
          <a:bodyPr lIns="0" tIns="0" rIns="0" bIns="0"/>
          <a:lstStyle>
            <a:lvl1pPr>
              <a:defRPr sz="3733">
                <a:solidFill>
                  <a:schemeClr val="accent2"/>
                </a:solidFill>
                <a:latin typeface="+mj-lt"/>
              </a:defRPr>
            </a:lvl1pPr>
          </a:lstStyle>
          <a:p>
            <a:r>
              <a:rPr lang="en-US"/>
              <a:t>Click to Add Text / Presenter Layout</a:t>
            </a:r>
          </a:p>
        </p:txBody>
      </p:sp>
      <p:sp>
        <p:nvSpPr>
          <p:cNvPr id="19" name="Text Placeholder 25">
            <a:extLst>
              <a:ext uri="{FF2B5EF4-FFF2-40B4-BE49-F238E27FC236}">
                <a16:creationId xmlns:a16="http://schemas.microsoft.com/office/drawing/2014/main" id="{9C172BE1-FF6C-D14A-B7C2-4A5717BED70B}"/>
              </a:ext>
            </a:extLst>
          </p:cNvPr>
          <p:cNvSpPr>
            <a:spLocks noGrp="1"/>
          </p:cNvSpPr>
          <p:nvPr>
            <p:ph type="body" sz="quarter" idx="10" hasCustomPrompt="1"/>
          </p:nvPr>
        </p:nvSpPr>
        <p:spPr>
          <a:xfrm>
            <a:off x="409709" y="810890"/>
            <a:ext cx="11313617" cy="199113"/>
          </a:xfrm>
          <a:prstGeom prst="rect">
            <a:avLst/>
          </a:prstGeom>
        </p:spPr>
        <p:txBody>
          <a:bodyPr lIns="0" tIns="0" rIns="0" bIns="0"/>
          <a:lstStyle>
            <a:lvl1pPr>
              <a:buNone/>
              <a:defRPr sz="1867">
                <a:solidFill>
                  <a:schemeClr val="accent2"/>
                </a:solidFill>
              </a:defRPr>
            </a:lvl1pPr>
            <a:lvl2pPr>
              <a:buNone/>
              <a:defRPr sz="1600"/>
            </a:lvl2pPr>
            <a:lvl3pPr>
              <a:buNone/>
              <a:defRPr sz="1600"/>
            </a:lvl3pPr>
            <a:lvl4pPr>
              <a:buNone/>
              <a:defRPr sz="1600"/>
            </a:lvl4pPr>
            <a:lvl5pPr>
              <a:buNone/>
              <a:defRPr sz="1600"/>
            </a:lvl5pPr>
          </a:lstStyle>
          <a:p>
            <a:pPr lvl="0"/>
            <a:r>
              <a:rPr lang="en-US"/>
              <a:t>Click to Add Text</a:t>
            </a:r>
          </a:p>
        </p:txBody>
      </p:sp>
    </p:spTree>
    <p:extLst>
      <p:ext uri="{BB962C8B-B14F-4D97-AF65-F5344CB8AC3E}">
        <p14:creationId xmlns:p14="http://schemas.microsoft.com/office/powerpoint/2010/main" val="759640109"/>
      </p:ext>
    </p:extLst>
  </p:cSld>
  <p:clrMapOvr>
    <a:masterClrMapping/>
  </p:clrMapOvr>
  <p:transition spd="slow">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Blank White — Header / Footer Only --- USE THIS">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47448ED4-64F6-A641-A6CA-F1B4D476ED66}"/>
              </a:ext>
            </a:extLst>
          </p:cNvPr>
          <p:cNvCxnSpPr>
            <a:cxnSpLocks/>
          </p:cNvCxnSpPr>
          <p:nvPr userDrawn="1"/>
        </p:nvCxnSpPr>
        <p:spPr>
          <a:xfrm>
            <a:off x="-486635" y="482759"/>
            <a:ext cx="753624" cy="0"/>
          </a:xfrm>
          <a:prstGeom prst="line">
            <a:avLst/>
          </a:prstGeom>
          <a:ln w="28575" cap="rnd">
            <a:solidFill>
              <a:schemeClr val="accent2"/>
            </a:solidFill>
            <a:round/>
            <a:tailEnd type="oval" w="med" len="med"/>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25748802-E1AC-5A44-9AF2-5F59F7175DE9}"/>
              </a:ext>
            </a:extLst>
          </p:cNvPr>
          <p:cNvSpPr>
            <a:spLocks noGrp="1"/>
          </p:cNvSpPr>
          <p:nvPr>
            <p:ph type="title" hasCustomPrompt="1"/>
          </p:nvPr>
        </p:nvSpPr>
        <p:spPr>
          <a:xfrm>
            <a:off x="409709" y="241600"/>
            <a:ext cx="11313617" cy="372197"/>
          </a:xfrm>
          <a:prstGeom prst="rect">
            <a:avLst/>
          </a:prstGeom>
        </p:spPr>
        <p:txBody>
          <a:bodyPr lIns="0" tIns="0" rIns="0" bIns="0"/>
          <a:lstStyle>
            <a:lvl1pPr>
              <a:defRPr sz="3733">
                <a:solidFill>
                  <a:schemeClr val="accent2"/>
                </a:solidFill>
                <a:latin typeface="+mj-lt"/>
              </a:defRPr>
            </a:lvl1pPr>
          </a:lstStyle>
          <a:p>
            <a:r>
              <a:rPr lang="en-US"/>
              <a:t>Click to Add Text / Blank Layout</a:t>
            </a:r>
          </a:p>
        </p:txBody>
      </p:sp>
      <p:sp>
        <p:nvSpPr>
          <p:cNvPr id="10" name="Text Placeholder 25">
            <a:extLst>
              <a:ext uri="{FF2B5EF4-FFF2-40B4-BE49-F238E27FC236}">
                <a16:creationId xmlns:a16="http://schemas.microsoft.com/office/drawing/2014/main" id="{D90B6102-8933-D549-A9CB-C399D662AE99}"/>
              </a:ext>
            </a:extLst>
          </p:cNvPr>
          <p:cNvSpPr>
            <a:spLocks noGrp="1"/>
          </p:cNvSpPr>
          <p:nvPr>
            <p:ph type="body" sz="quarter" idx="10" hasCustomPrompt="1"/>
          </p:nvPr>
        </p:nvSpPr>
        <p:spPr>
          <a:xfrm>
            <a:off x="409709" y="810890"/>
            <a:ext cx="11313617" cy="199113"/>
          </a:xfrm>
          <a:prstGeom prst="rect">
            <a:avLst/>
          </a:prstGeom>
        </p:spPr>
        <p:txBody>
          <a:bodyPr lIns="0" tIns="0" rIns="0" bIns="0"/>
          <a:lstStyle>
            <a:lvl1pPr>
              <a:buNone/>
              <a:defRPr sz="1867">
                <a:solidFill>
                  <a:schemeClr val="accent2"/>
                </a:solidFill>
              </a:defRPr>
            </a:lvl1pPr>
            <a:lvl2pPr>
              <a:buNone/>
              <a:defRPr sz="1600"/>
            </a:lvl2pPr>
            <a:lvl3pPr>
              <a:buNone/>
              <a:defRPr sz="1600"/>
            </a:lvl3pPr>
            <a:lvl4pPr>
              <a:buNone/>
              <a:defRPr sz="1600"/>
            </a:lvl4pPr>
            <a:lvl5pPr>
              <a:buNone/>
              <a:defRPr sz="1600"/>
            </a:lvl5pPr>
          </a:lstStyle>
          <a:p>
            <a:pPr lvl="0"/>
            <a:r>
              <a:rPr lang="en-US"/>
              <a:t>Click to Add Text</a:t>
            </a:r>
          </a:p>
        </p:txBody>
      </p:sp>
    </p:spTree>
    <p:extLst>
      <p:ext uri="{BB962C8B-B14F-4D97-AF65-F5344CB8AC3E}">
        <p14:creationId xmlns:p14="http://schemas.microsoft.com/office/powerpoint/2010/main" val="4192603982"/>
      </p:ext>
    </p:extLst>
  </p:cSld>
  <p:clrMapOvr>
    <a:masterClrMapping/>
  </p:clrMapOvr>
  <p:transition spd="slow">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White w/ Footer - No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8487655"/>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64501-47B7-47E5-9485-6F34D0FE2D5A}"/>
              </a:ext>
            </a:extLst>
          </p:cNvPr>
          <p:cNvSpPr>
            <a:spLocks noGrp="1"/>
          </p:cNvSpPr>
          <p:nvPr>
            <p:ph type="title" hasCustomPrompt="1"/>
          </p:nvPr>
        </p:nvSpPr>
        <p:spPr/>
        <p:txBody>
          <a:bodyPr/>
          <a:lstStyle>
            <a:lvl1pPr>
              <a:defRPr/>
            </a:lvl1pPr>
          </a:lstStyle>
          <a:p>
            <a:r>
              <a:rPr lang="en-US" dirty="0"/>
              <a:t>Title and one column text</a:t>
            </a:r>
          </a:p>
        </p:txBody>
      </p:sp>
      <p:sp>
        <p:nvSpPr>
          <p:cNvPr id="3" name="Content Placeholder 2">
            <a:extLst>
              <a:ext uri="{FF2B5EF4-FFF2-40B4-BE49-F238E27FC236}">
                <a16:creationId xmlns:a16="http://schemas.microsoft.com/office/drawing/2014/main" id="{78972636-CB01-4648-8D0D-95E01CDF6BC2}"/>
              </a:ext>
            </a:extLst>
          </p:cNvPr>
          <p:cNvSpPr>
            <a:spLocks noGrp="1"/>
          </p:cNvSpPr>
          <p:nvPr>
            <p:ph idx="1"/>
          </p:nvPr>
        </p:nvSpPr>
        <p:spPr>
          <a:xfrm>
            <a:off x="381000" y="1524000"/>
            <a:ext cx="11430000" cy="46482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7">
            <a:extLst>
              <a:ext uri="{FF2B5EF4-FFF2-40B4-BE49-F238E27FC236}">
                <a16:creationId xmlns:a16="http://schemas.microsoft.com/office/drawing/2014/main" id="{AF8D3B9D-E454-4333-942B-85C96AA2E9CF}"/>
              </a:ext>
            </a:extLst>
          </p:cNvPr>
          <p:cNvSpPr>
            <a:spLocks noGrp="1"/>
          </p:cNvSpPr>
          <p:nvPr>
            <p:ph type="sldNum" sz="quarter" idx="11"/>
          </p:nvPr>
        </p:nvSpPr>
        <p:spPr>
          <a:xfrm>
            <a:off x="11760200" y="6286500"/>
            <a:ext cx="431800" cy="381000"/>
          </a:xfrm>
          <a:prstGeom prst="rect">
            <a:avLst/>
          </a:prstGeom>
        </p:spPr>
        <p:txBody>
          <a:bodyPr anchor="b"/>
          <a:lstStyle/>
          <a:p>
            <a:fld id="{B86CEE44-6F89-45AC-812A-88D538657E02}" type="slidenum">
              <a:rPr lang="en-US" smtClean="0"/>
              <a:pPr/>
              <a:t>‹#›</a:t>
            </a:fld>
            <a:endParaRPr lang="en-US" dirty="0"/>
          </a:p>
        </p:txBody>
      </p:sp>
      <p:sp>
        <p:nvSpPr>
          <p:cNvPr id="9" name="Text Placeholder 4">
            <a:extLst>
              <a:ext uri="{FF2B5EF4-FFF2-40B4-BE49-F238E27FC236}">
                <a16:creationId xmlns:a16="http://schemas.microsoft.com/office/drawing/2014/main" id="{D5CC7998-C857-4EB2-B346-8C0DAE7C872B}"/>
              </a:ext>
            </a:extLst>
          </p:cNvPr>
          <p:cNvSpPr>
            <a:spLocks noGrp="1"/>
          </p:cNvSpPr>
          <p:nvPr>
            <p:ph type="body" sz="quarter" idx="12" hasCustomPrompt="1"/>
          </p:nvPr>
        </p:nvSpPr>
        <p:spPr>
          <a:xfrm>
            <a:off x="1498600" y="6286500"/>
            <a:ext cx="10141857" cy="381000"/>
          </a:xfrm>
        </p:spPr>
        <p:txBody>
          <a:bodyPr anchor="b">
            <a:normAutofit/>
          </a:bodyPr>
          <a:lstStyle>
            <a:lvl1pPr>
              <a:buNone/>
              <a:defRPr lang="en-US" sz="900" kern="1200" dirty="0">
                <a:solidFill>
                  <a:schemeClr val="bg2"/>
                </a:solidFill>
                <a:latin typeface="+mn-lt"/>
                <a:ea typeface="+mn-ea"/>
                <a:cs typeface="+mn-cs"/>
              </a:defRPr>
            </a:lvl1pPr>
            <a:lvl2pPr>
              <a:buNone/>
              <a:defRPr sz="800"/>
            </a:lvl2pPr>
            <a:lvl3pPr>
              <a:buNone/>
              <a:defRPr sz="800"/>
            </a:lvl3pPr>
            <a:lvl4pPr>
              <a:buNone/>
              <a:defRPr sz="800"/>
            </a:lvl4pPr>
            <a:lvl5pPr>
              <a:buNone/>
              <a:defRPr sz="800"/>
            </a:lvl5pPr>
          </a:lstStyle>
          <a:p>
            <a:pPr lvl="0"/>
            <a:r>
              <a:rPr lang="en-US" dirty="0"/>
              <a:t>Source:</a:t>
            </a:r>
          </a:p>
        </p:txBody>
      </p:sp>
    </p:spTree>
    <p:extLst>
      <p:ext uri="{BB962C8B-B14F-4D97-AF65-F5344CB8AC3E}">
        <p14:creationId xmlns:p14="http://schemas.microsoft.com/office/powerpoint/2010/main" val="429148314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 Column Bulleted Lis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8B75D94-C720-2544-B5F6-92B509B3934D}"/>
              </a:ext>
            </a:extLst>
          </p:cNvPr>
          <p:cNvSpPr>
            <a:spLocks noGrp="1"/>
          </p:cNvSpPr>
          <p:nvPr>
            <p:ph type="title" hasCustomPrompt="1"/>
          </p:nvPr>
        </p:nvSpPr>
        <p:spPr>
          <a:xfrm>
            <a:off x="415389" y="241600"/>
            <a:ext cx="11313617" cy="372197"/>
          </a:xfrm>
          <a:prstGeom prst="rect">
            <a:avLst/>
          </a:prstGeom>
        </p:spPr>
        <p:txBody>
          <a:bodyPr lIns="0" tIns="0" rIns="0" bIns="0"/>
          <a:lstStyle>
            <a:lvl1pPr>
              <a:defRPr sz="3733">
                <a:solidFill>
                  <a:schemeClr val="accent2"/>
                </a:solidFill>
                <a:latin typeface="+mj-lt"/>
              </a:defRPr>
            </a:lvl1pPr>
          </a:lstStyle>
          <a:p>
            <a:r>
              <a:rPr lang="en-US"/>
              <a:t>Click to Add Text / 1 Column Bulleted List Layout</a:t>
            </a:r>
          </a:p>
        </p:txBody>
      </p:sp>
      <p:sp>
        <p:nvSpPr>
          <p:cNvPr id="3" name="Content Placeholder 2">
            <a:extLst>
              <a:ext uri="{FF2B5EF4-FFF2-40B4-BE49-F238E27FC236}">
                <a16:creationId xmlns:a16="http://schemas.microsoft.com/office/drawing/2014/main" id="{E230DA7A-3A64-BB46-A9FE-DDF0853B56B2}"/>
              </a:ext>
            </a:extLst>
          </p:cNvPr>
          <p:cNvSpPr>
            <a:spLocks noGrp="1"/>
          </p:cNvSpPr>
          <p:nvPr>
            <p:ph idx="1"/>
          </p:nvPr>
        </p:nvSpPr>
        <p:spPr>
          <a:xfrm>
            <a:off x="365829" y="1143001"/>
            <a:ext cx="11313617" cy="4872364"/>
          </a:xfrm>
          <a:prstGeom prst="rect">
            <a:avLst/>
          </a:prstGeom>
        </p:spPr>
        <p:txBody>
          <a:bodyPr/>
          <a:lstStyle>
            <a:lvl1pPr marL="309026" indent="-309026">
              <a:buFontTx/>
              <a:buBlip>
                <a:blip r:embed="rId2">
                  <a:extLst>
                    <a:ext uri="{96DAC541-7B7A-43D3-8B79-37D633B846F1}">
                      <asvg:svgBlip xmlns:asvg="http://schemas.microsoft.com/office/drawing/2016/SVG/main" r:embed="rId3"/>
                    </a:ext>
                  </a:extLst>
                </a:blip>
              </a:buBlip>
              <a:tabLst/>
              <a:defRPr sz="2133">
                <a:solidFill>
                  <a:srgbClr val="3D65C9"/>
                </a:solidFill>
              </a:defRPr>
            </a:lvl1pPr>
            <a:lvl2pPr marL="685783" indent="-228594">
              <a:buFontTx/>
              <a:buBlip>
                <a:blip r:embed="rId2">
                  <a:extLst>
                    <a:ext uri="{96DAC541-7B7A-43D3-8B79-37D633B846F1}">
                      <asvg:svgBlip xmlns:asvg="http://schemas.microsoft.com/office/drawing/2016/SVG/main" r:embed="rId3"/>
                    </a:ext>
                  </a:extLst>
                </a:blip>
              </a:buBlip>
              <a:tabLst/>
              <a:defRPr sz="1867">
                <a:solidFill>
                  <a:schemeClr val="accent2"/>
                </a:solidFill>
              </a:defRPr>
            </a:lvl2pPr>
            <a:lvl3pPr marL="1147205" indent="-232828">
              <a:buFontTx/>
              <a:buBlip>
                <a:blip r:embed="rId2">
                  <a:extLst>
                    <a:ext uri="{96DAC541-7B7A-43D3-8B79-37D633B846F1}">
                      <asvg:svgBlip xmlns:asvg="http://schemas.microsoft.com/office/drawing/2016/SVG/main" r:embed="rId3"/>
                    </a:ext>
                  </a:extLst>
                </a:blip>
              </a:buBlip>
              <a:tabLst/>
              <a:defRPr sz="1600">
                <a:solidFill>
                  <a:schemeClr val="accent2"/>
                </a:solidFill>
              </a:defRPr>
            </a:lvl3pPr>
            <a:lvl4pPr marL="1602277" indent="-230712">
              <a:buFontTx/>
              <a:buBlip>
                <a:blip r:embed="rId2">
                  <a:extLst>
                    <a:ext uri="{96DAC541-7B7A-43D3-8B79-37D633B846F1}">
                      <asvg:svgBlip xmlns:asvg="http://schemas.microsoft.com/office/drawing/2016/SVG/main" r:embed="rId3"/>
                    </a:ext>
                  </a:extLst>
                </a:blip>
              </a:buBlip>
              <a:tabLst/>
              <a:defRPr sz="1333">
                <a:solidFill>
                  <a:schemeClr val="accent2"/>
                </a:solidFill>
              </a:defRPr>
            </a:lvl4pPr>
            <a:lvl5pPr marL="2061582" indent="-232828">
              <a:buFontTx/>
              <a:buBlip>
                <a:blip r:embed="rId2">
                  <a:extLst>
                    <a:ext uri="{96DAC541-7B7A-43D3-8B79-37D633B846F1}">
                      <asvg:svgBlip xmlns:asvg="http://schemas.microsoft.com/office/drawing/2016/SVG/main" r:embed="rId3"/>
                    </a:ext>
                  </a:extLst>
                </a:blip>
              </a:buBlip>
              <a:tabLst/>
              <a:defRPr sz="1333">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a:extLst>
              <a:ext uri="{FF2B5EF4-FFF2-40B4-BE49-F238E27FC236}">
                <a16:creationId xmlns:a16="http://schemas.microsoft.com/office/drawing/2014/main" id="{7B49B605-2037-CA44-878D-1E76E749F56B}"/>
              </a:ext>
            </a:extLst>
          </p:cNvPr>
          <p:cNvCxnSpPr>
            <a:cxnSpLocks/>
          </p:cNvCxnSpPr>
          <p:nvPr userDrawn="1"/>
        </p:nvCxnSpPr>
        <p:spPr>
          <a:xfrm>
            <a:off x="-486635" y="482759"/>
            <a:ext cx="753624" cy="0"/>
          </a:xfrm>
          <a:prstGeom prst="line">
            <a:avLst/>
          </a:prstGeom>
          <a:ln w="28575" cap="rnd">
            <a:solidFill>
              <a:schemeClr val="accent2"/>
            </a:solidFill>
            <a:round/>
            <a:tailEnd type="oval" w="med" len="med"/>
          </a:ln>
        </p:spPr>
        <p:style>
          <a:lnRef idx="1">
            <a:schemeClr val="accent1"/>
          </a:lnRef>
          <a:fillRef idx="0">
            <a:schemeClr val="accent1"/>
          </a:fillRef>
          <a:effectRef idx="0">
            <a:schemeClr val="accent1"/>
          </a:effectRef>
          <a:fontRef idx="minor">
            <a:schemeClr val="tx1"/>
          </a:fontRef>
        </p:style>
      </p:cxnSp>
      <p:sp>
        <p:nvSpPr>
          <p:cNvPr id="11" name="Text Placeholder 25">
            <a:extLst>
              <a:ext uri="{FF2B5EF4-FFF2-40B4-BE49-F238E27FC236}">
                <a16:creationId xmlns:a16="http://schemas.microsoft.com/office/drawing/2014/main" id="{B494E133-CA71-9A41-A587-C5E3CDE380E0}"/>
              </a:ext>
            </a:extLst>
          </p:cNvPr>
          <p:cNvSpPr>
            <a:spLocks noGrp="1"/>
          </p:cNvSpPr>
          <p:nvPr>
            <p:ph type="body" sz="quarter" idx="10" hasCustomPrompt="1"/>
          </p:nvPr>
        </p:nvSpPr>
        <p:spPr>
          <a:xfrm>
            <a:off x="409709" y="810890"/>
            <a:ext cx="11313617" cy="199113"/>
          </a:xfrm>
          <a:prstGeom prst="rect">
            <a:avLst/>
          </a:prstGeom>
        </p:spPr>
        <p:txBody>
          <a:bodyPr lIns="0" tIns="0" rIns="0" bIns="0"/>
          <a:lstStyle>
            <a:lvl1pPr>
              <a:buNone/>
              <a:defRPr sz="1867">
                <a:solidFill>
                  <a:schemeClr val="accent2"/>
                </a:solidFill>
              </a:defRPr>
            </a:lvl1pPr>
            <a:lvl2pPr>
              <a:buNone/>
              <a:defRPr sz="1600"/>
            </a:lvl2pPr>
            <a:lvl3pPr>
              <a:buNone/>
              <a:defRPr sz="1600"/>
            </a:lvl3pPr>
            <a:lvl4pPr>
              <a:buNone/>
              <a:defRPr sz="1600"/>
            </a:lvl4pPr>
            <a:lvl5pPr>
              <a:buNone/>
              <a:defRPr sz="1600"/>
            </a:lvl5pPr>
          </a:lstStyle>
          <a:p>
            <a:pPr lvl="0"/>
            <a:r>
              <a:rPr lang="en-US"/>
              <a:t>Click to Add Text</a:t>
            </a:r>
          </a:p>
        </p:txBody>
      </p:sp>
    </p:spTree>
    <p:extLst>
      <p:ext uri="{BB962C8B-B14F-4D97-AF65-F5344CB8AC3E}">
        <p14:creationId xmlns:p14="http://schemas.microsoft.com/office/powerpoint/2010/main" val="1105354452"/>
      </p:ext>
    </p:extLst>
  </p:cSld>
  <p:clrMapOvr>
    <a:masterClrMapping/>
  </p:clrMapOvr>
  <p:transition spd="slow">
    <p:fade/>
  </p:transition>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os="540">
          <p15:clr>
            <a:srgbClr val="FBAE40"/>
          </p15:clr>
        </p15:guide>
        <p15:guide id="4" orient="horz" pos="132">
          <p15:clr>
            <a:srgbClr val="FBAE40"/>
          </p15:clr>
        </p15:guide>
        <p15:guide id="5" orient="horz" pos="348">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2-Column Bulleted List Layout">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B40CD7B-2D6E-6447-BEDA-928FC0465530}"/>
              </a:ext>
            </a:extLst>
          </p:cNvPr>
          <p:cNvSpPr>
            <a:spLocks noGrp="1"/>
          </p:cNvSpPr>
          <p:nvPr>
            <p:ph type="title" hasCustomPrompt="1"/>
          </p:nvPr>
        </p:nvSpPr>
        <p:spPr>
          <a:xfrm>
            <a:off x="409709" y="241600"/>
            <a:ext cx="11313617" cy="372197"/>
          </a:xfrm>
          <a:prstGeom prst="rect">
            <a:avLst/>
          </a:prstGeom>
        </p:spPr>
        <p:txBody>
          <a:bodyPr lIns="0" tIns="0" rIns="0" bIns="0"/>
          <a:lstStyle>
            <a:lvl1pPr>
              <a:defRPr sz="3733">
                <a:solidFill>
                  <a:schemeClr val="accent2"/>
                </a:solidFill>
                <a:latin typeface="+mj-lt"/>
              </a:defRPr>
            </a:lvl1pPr>
          </a:lstStyle>
          <a:p>
            <a:r>
              <a:rPr lang="en-US"/>
              <a:t>Click to Add Text / 2 Column Bulleted List Layout</a:t>
            </a:r>
          </a:p>
        </p:txBody>
      </p:sp>
      <p:sp>
        <p:nvSpPr>
          <p:cNvPr id="12" name="Content Placeholder 2">
            <a:extLst>
              <a:ext uri="{FF2B5EF4-FFF2-40B4-BE49-F238E27FC236}">
                <a16:creationId xmlns:a16="http://schemas.microsoft.com/office/drawing/2014/main" id="{9FDB1D88-DD06-DA40-AC89-364C5EC0F828}"/>
              </a:ext>
            </a:extLst>
          </p:cNvPr>
          <p:cNvSpPr>
            <a:spLocks noGrp="1"/>
          </p:cNvSpPr>
          <p:nvPr>
            <p:ph idx="1"/>
          </p:nvPr>
        </p:nvSpPr>
        <p:spPr>
          <a:xfrm>
            <a:off x="415389" y="1143001"/>
            <a:ext cx="5437177" cy="4872364"/>
          </a:xfrm>
          <a:prstGeom prst="rect">
            <a:avLst/>
          </a:prstGeom>
        </p:spPr>
        <p:txBody>
          <a:bodyPr/>
          <a:lstStyle>
            <a:lvl1pPr marL="309026" indent="-309026">
              <a:buFontTx/>
              <a:buBlip>
                <a:blip r:embed="rId2">
                  <a:extLst>
                    <a:ext uri="{96DAC541-7B7A-43D3-8B79-37D633B846F1}">
                      <asvg:svgBlip xmlns:asvg="http://schemas.microsoft.com/office/drawing/2016/SVG/main" r:embed="rId3"/>
                    </a:ext>
                  </a:extLst>
                </a:blip>
              </a:buBlip>
              <a:tabLst/>
              <a:defRPr sz="2133">
                <a:solidFill>
                  <a:srgbClr val="3D65C9"/>
                </a:solidFill>
              </a:defRPr>
            </a:lvl1pPr>
            <a:lvl2pPr marL="685783" indent="-228594">
              <a:buFontTx/>
              <a:buBlip>
                <a:blip r:embed="rId2">
                  <a:extLst>
                    <a:ext uri="{96DAC541-7B7A-43D3-8B79-37D633B846F1}">
                      <asvg:svgBlip xmlns:asvg="http://schemas.microsoft.com/office/drawing/2016/SVG/main" r:embed="rId3"/>
                    </a:ext>
                  </a:extLst>
                </a:blip>
              </a:buBlip>
              <a:tabLst/>
              <a:defRPr sz="1867">
                <a:solidFill>
                  <a:schemeClr val="accent2"/>
                </a:solidFill>
              </a:defRPr>
            </a:lvl2pPr>
            <a:lvl3pPr marL="1147205" indent="-232828">
              <a:buFontTx/>
              <a:buBlip>
                <a:blip r:embed="rId2">
                  <a:extLst>
                    <a:ext uri="{96DAC541-7B7A-43D3-8B79-37D633B846F1}">
                      <asvg:svgBlip xmlns:asvg="http://schemas.microsoft.com/office/drawing/2016/SVG/main" r:embed="rId3"/>
                    </a:ext>
                  </a:extLst>
                </a:blip>
              </a:buBlip>
              <a:tabLst/>
              <a:defRPr sz="1600">
                <a:solidFill>
                  <a:schemeClr val="accent2"/>
                </a:solidFill>
              </a:defRPr>
            </a:lvl3pPr>
            <a:lvl4pPr marL="1602277" indent="-230712">
              <a:buFontTx/>
              <a:buBlip>
                <a:blip r:embed="rId2">
                  <a:extLst>
                    <a:ext uri="{96DAC541-7B7A-43D3-8B79-37D633B846F1}">
                      <asvg:svgBlip xmlns:asvg="http://schemas.microsoft.com/office/drawing/2016/SVG/main" r:embed="rId3"/>
                    </a:ext>
                  </a:extLst>
                </a:blip>
              </a:buBlip>
              <a:tabLst/>
              <a:defRPr sz="1333">
                <a:solidFill>
                  <a:schemeClr val="accent2"/>
                </a:solidFill>
              </a:defRPr>
            </a:lvl4pPr>
            <a:lvl5pPr marL="2061582" indent="-232828">
              <a:buFontTx/>
              <a:buBlip>
                <a:blip r:embed="rId2">
                  <a:extLst>
                    <a:ext uri="{96DAC541-7B7A-43D3-8B79-37D633B846F1}">
                      <asvg:svgBlip xmlns:asvg="http://schemas.microsoft.com/office/drawing/2016/SVG/main" r:embed="rId3"/>
                    </a:ext>
                  </a:extLst>
                </a:blip>
              </a:buBlip>
              <a:tabLst/>
              <a:defRPr sz="1333">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2">
            <a:extLst>
              <a:ext uri="{FF2B5EF4-FFF2-40B4-BE49-F238E27FC236}">
                <a16:creationId xmlns:a16="http://schemas.microsoft.com/office/drawing/2014/main" id="{BA02E775-5D38-2B4C-AB0D-17A149AF865A}"/>
              </a:ext>
            </a:extLst>
          </p:cNvPr>
          <p:cNvSpPr>
            <a:spLocks noGrp="1"/>
          </p:cNvSpPr>
          <p:nvPr>
            <p:ph idx="11"/>
          </p:nvPr>
        </p:nvSpPr>
        <p:spPr>
          <a:xfrm>
            <a:off x="6262600" y="1143001"/>
            <a:ext cx="5437177" cy="4872364"/>
          </a:xfrm>
          <a:prstGeom prst="rect">
            <a:avLst/>
          </a:prstGeom>
        </p:spPr>
        <p:txBody>
          <a:bodyPr/>
          <a:lstStyle>
            <a:lvl1pPr marL="309026" indent="-309026">
              <a:buFontTx/>
              <a:buBlip>
                <a:blip r:embed="rId2">
                  <a:extLst>
                    <a:ext uri="{96DAC541-7B7A-43D3-8B79-37D633B846F1}">
                      <asvg:svgBlip xmlns:asvg="http://schemas.microsoft.com/office/drawing/2016/SVG/main" r:embed="rId3"/>
                    </a:ext>
                  </a:extLst>
                </a:blip>
              </a:buBlip>
              <a:tabLst/>
              <a:defRPr sz="2133">
                <a:solidFill>
                  <a:srgbClr val="3D65C9"/>
                </a:solidFill>
              </a:defRPr>
            </a:lvl1pPr>
            <a:lvl2pPr marL="685783" indent="-228594">
              <a:buFontTx/>
              <a:buBlip>
                <a:blip r:embed="rId2">
                  <a:extLst>
                    <a:ext uri="{96DAC541-7B7A-43D3-8B79-37D633B846F1}">
                      <asvg:svgBlip xmlns:asvg="http://schemas.microsoft.com/office/drawing/2016/SVG/main" r:embed="rId3"/>
                    </a:ext>
                  </a:extLst>
                </a:blip>
              </a:buBlip>
              <a:tabLst/>
              <a:defRPr sz="1867">
                <a:solidFill>
                  <a:schemeClr val="accent2"/>
                </a:solidFill>
              </a:defRPr>
            </a:lvl2pPr>
            <a:lvl3pPr marL="1147205" indent="-232828">
              <a:buFontTx/>
              <a:buBlip>
                <a:blip r:embed="rId2">
                  <a:extLst>
                    <a:ext uri="{96DAC541-7B7A-43D3-8B79-37D633B846F1}">
                      <asvg:svgBlip xmlns:asvg="http://schemas.microsoft.com/office/drawing/2016/SVG/main" r:embed="rId3"/>
                    </a:ext>
                  </a:extLst>
                </a:blip>
              </a:buBlip>
              <a:tabLst/>
              <a:defRPr sz="1600">
                <a:solidFill>
                  <a:schemeClr val="accent2"/>
                </a:solidFill>
              </a:defRPr>
            </a:lvl3pPr>
            <a:lvl4pPr marL="1602277" indent="-230712">
              <a:buFontTx/>
              <a:buBlip>
                <a:blip r:embed="rId2">
                  <a:extLst>
                    <a:ext uri="{96DAC541-7B7A-43D3-8B79-37D633B846F1}">
                      <asvg:svgBlip xmlns:asvg="http://schemas.microsoft.com/office/drawing/2016/SVG/main" r:embed="rId3"/>
                    </a:ext>
                  </a:extLst>
                </a:blip>
              </a:buBlip>
              <a:tabLst/>
              <a:defRPr sz="1333">
                <a:solidFill>
                  <a:schemeClr val="accent2"/>
                </a:solidFill>
              </a:defRPr>
            </a:lvl4pPr>
            <a:lvl5pPr marL="2061582" indent="-232828">
              <a:buFontTx/>
              <a:buBlip>
                <a:blip r:embed="rId2">
                  <a:extLst>
                    <a:ext uri="{96DAC541-7B7A-43D3-8B79-37D633B846F1}">
                      <asvg:svgBlip xmlns:asvg="http://schemas.microsoft.com/office/drawing/2016/SVG/main" r:embed="rId3"/>
                    </a:ext>
                  </a:extLst>
                </a:blip>
              </a:buBlip>
              <a:tabLst/>
              <a:defRPr sz="1333">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902E929A-4A74-1449-8CA7-EF6419CF9A02}"/>
              </a:ext>
            </a:extLst>
          </p:cNvPr>
          <p:cNvCxnSpPr>
            <a:cxnSpLocks/>
          </p:cNvCxnSpPr>
          <p:nvPr userDrawn="1"/>
        </p:nvCxnSpPr>
        <p:spPr>
          <a:xfrm>
            <a:off x="-486635" y="482759"/>
            <a:ext cx="753624" cy="0"/>
          </a:xfrm>
          <a:prstGeom prst="line">
            <a:avLst/>
          </a:prstGeom>
          <a:ln w="28575" cap="rnd">
            <a:solidFill>
              <a:schemeClr val="accent2"/>
            </a:solidFill>
            <a:round/>
            <a:tailEnd type="oval" w="med" len="med"/>
          </a:ln>
        </p:spPr>
        <p:style>
          <a:lnRef idx="1">
            <a:schemeClr val="accent1"/>
          </a:lnRef>
          <a:fillRef idx="0">
            <a:schemeClr val="accent1"/>
          </a:fillRef>
          <a:effectRef idx="0">
            <a:schemeClr val="accent1"/>
          </a:effectRef>
          <a:fontRef idx="minor">
            <a:schemeClr val="tx1"/>
          </a:fontRef>
        </p:style>
      </p:cxnSp>
      <p:sp>
        <p:nvSpPr>
          <p:cNvPr id="14" name="Text Placeholder 25">
            <a:extLst>
              <a:ext uri="{FF2B5EF4-FFF2-40B4-BE49-F238E27FC236}">
                <a16:creationId xmlns:a16="http://schemas.microsoft.com/office/drawing/2014/main" id="{12C32A24-F119-5C4D-9F48-B5DCD699240E}"/>
              </a:ext>
            </a:extLst>
          </p:cNvPr>
          <p:cNvSpPr>
            <a:spLocks noGrp="1"/>
          </p:cNvSpPr>
          <p:nvPr>
            <p:ph type="body" sz="quarter" idx="10" hasCustomPrompt="1"/>
          </p:nvPr>
        </p:nvSpPr>
        <p:spPr>
          <a:xfrm>
            <a:off x="409709" y="810890"/>
            <a:ext cx="11313617" cy="199113"/>
          </a:xfrm>
          <a:prstGeom prst="rect">
            <a:avLst/>
          </a:prstGeom>
        </p:spPr>
        <p:txBody>
          <a:bodyPr lIns="0" tIns="0" rIns="0" bIns="0"/>
          <a:lstStyle>
            <a:lvl1pPr>
              <a:buNone/>
              <a:defRPr sz="1867">
                <a:solidFill>
                  <a:schemeClr val="accent2"/>
                </a:solidFill>
              </a:defRPr>
            </a:lvl1pPr>
            <a:lvl2pPr>
              <a:buNone/>
              <a:defRPr sz="1600"/>
            </a:lvl2pPr>
            <a:lvl3pPr>
              <a:buNone/>
              <a:defRPr sz="1600"/>
            </a:lvl3pPr>
            <a:lvl4pPr>
              <a:buNone/>
              <a:defRPr sz="1600"/>
            </a:lvl4pPr>
            <a:lvl5pPr>
              <a:buNone/>
              <a:defRPr sz="1600"/>
            </a:lvl5pPr>
          </a:lstStyle>
          <a:p>
            <a:pPr lvl="0"/>
            <a:r>
              <a:rPr lang="en-US"/>
              <a:t>Click to Add Text</a:t>
            </a:r>
          </a:p>
        </p:txBody>
      </p:sp>
    </p:spTree>
    <p:extLst>
      <p:ext uri="{BB962C8B-B14F-4D97-AF65-F5344CB8AC3E}">
        <p14:creationId xmlns:p14="http://schemas.microsoft.com/office/powerpoint/2010/main" val="2777397633"/>
      </p:ext>
    </p:extLst>
  </p:cSld>
  <p:clrMapOvr>
    <a:masterClrMapping/>
  </p:clrMapOvr>
  <p:transition spd="slow">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2-Columns with Header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B975A6A-A302-5049-AFFD-E0829F86A384}"/>
              </a:ext>
            </a:extLst>
          </p:cNvPr>
          <p:cNvSpPr>
            <a:spLocks noGrp="1"/>
          </p:cNvSpPr>
          <p:nvPr>
            <p:ph type="body" idx="1"/>
          </p:nvPr>
        </p:nvSpPr>
        <p:spPr>
          <a:xfrm>
            <a:off x="370749" y="1158871"/>
            <a:ext cx="5569135" cy="541907"/>
          </a:xfrm>
          <a:prstGeom prst="roundRect">
            <a:avLst>
              <a:gd name="adj" fmla="val 50000"/>
            </a:avLst>
          </a:prstGeom>
          <a:solidFill>
            <a:srgbClr val="008080"/>
          </a:solidFill>
        </p:spPr>
        <p:txBody>
          <a:bodyPr anchor="ctr" anchorCtr="0"/>
          <a:lstStyle>
            <a:lvl1pPr marL="0" indent="0" algn="ctr">
              <a:buNone/>
              <a:defRPr sz="2133" b="1">
                <a:solidFill>
                  <a:schemeClr val="bg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E924564-7997-274C-BE2F-5C6B44234116}"/>
              </a:ext>
            </a:extLst>
          </p:cNvPr>
          <p:cNvSpPr>
            <a:spLocks noGrp="1"/>
          </p:cNvSpPr>
          <p:nvPr>
            <p:ph sz="half" idx="2"/>
          </p:nvPr>
        </p:nvSpPr>
        <p:spPr>
          <a:xfrm>
            <a:off x="355600" y="1814149"/>
            <a:ext cx="5584280" cy="3923649"/>
          </a:xfrm>
          <a:prstGeom prst="rect">
            <a:avLst/>
          </a:prstGeom>
        </p:spPr>
        <p:txBody>
          <a:bodyPr/>
          <a:lstStyle>
            <a:lvl1pPr marL="304792" indent="-304792">
              <a:buFontTx/>
              <a:buBlip>
                <a:blip r:embed="rId2">
                  <a:extLst>
                    <a:ext uri="{96DAC541-7B7A-43D3-8B79-37D633B846F1}">
                      <asvg:svgBlip xmlns:asvg="http://schemas.microsoft.com/office/drawing/2016/SVG/main" r:embed="rId3"/>
                    </a:ext>
                  </a:extLst>
                </a:blip>
              </a:buBlip>
              <a:tabLst/>
              <a:defRPr sz="2133">
                <a:solidFill>
                  <a:srgbClr val="3D65C9"/>
                </a:solidFill>
              </a:defRPr>
            </a:lvl1pPr>
            <a:lvl2pPr marL="685783" indent="-228594">
              <a:buFontTx/>
              <a:buBlip>
                <a:blip r:embed="rId2">
                  <a:extLst>
                    <a:ext uri="{96DAC541-7B7A-43D3-8B79-37D633B846F1}">
                      <asvg:svgBlip xmlns:asvg="http://schemas.microsoft.com/office/drawing/2016/SVG/main" r:embed="rId3"/>
                    </a:ext>
                  </a:extLst>
                </a:blip>
              </a:buBlip>
              <a:tabLst/>
              <a:defRPr sz="1867">
                <a:solidFill>
                  <a:schemeClr val="accent2"/>
                </a:solidFill>
              </a:defRPr>
            </a:lvl2pPr>
            <a:lvl3pPr marL="1147205" indent="-232828">
              <a:buFontTx/>
              <a:buBlip>
                <a:blip r:embed="rId2">
                  <a:extLst>
                    <a:ext uri="{96DAC541-7B7A-43D3-8B79-37D633B846F1}">
                      <asvg:svgBlip xmlns:asvg="http://schemas.microsoft.com/office/drawing/2016/SVG/main" r:embed="rId3"/>
                    </a:ext>
                  </a:extLst>
                </a:blip>
              </a:buBlip>
              <a:tabLst/>
              <a:defRPr sz="1600">
                <a:solidFill>
                  <a:schemeClr val="accent2"/>
                </a:solidFill>
              </a:defRPr>
            </a:lvl3pPr>
            <a:lvl4pPr marL="1602277" indent="-230712">
              <a:buFontTx/>
              <a:buBlip>
                <a:blip r:embed="rId2">
                  <a:extLst>
                    <a:ext uri="{96DAC541-7B7A-43D3-8B79-37D633B846F1}">
                      <asvg:svgBlip xmlns:asvg="http://schemas.microsoft.com/office/drawing/2016/SVG/main" r:embed="rId3"/>
                    </a:ext>
                  </a:extLst>
                </a:blip>
              </a:buBlip>
              <a:tabLst/>
              <a:defRPr sz="1333">
                <a:solidFill>
                  <a:schemeClr val="accent2"/>
                </a:solidFill>
              </a:defRPr>
            </a:lvl4pPr>
            <a:lvl5pPr marL="2061582" indent="-232828">
              <a:buFontTx/>
              <a:buBlip>
                <a:blip r:embed="rId2">
                  <a:extLst>
                    <a:ext uri="{96DAC541-7B7A-43D3-8B79-37D633B846F1}">
                      <asvg:svgBlip xmlns:asvg="http://schemas.microsoft.com/office/drawing/2016/SVG/main" r:embed="rId3"/>
                    </a:ext>
                  </a:extLst>
                </a:blip>
              </a:buBlip>
              <a:tabLst/>
              <a:defRPr sz="1333">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373FE08-80B1-F742-902C-EA2B2FD8AF45}"/>
              </a:ext>
            </a:extLst>
          </p:cNvPr>
          <p:cNvSpPr>
            <a:spLocks noGrp="1"/>
          </p:cNvSpPr>
          <p:nvPr>
            <p:ph type="body" sz="quarter" idx="3"/>
          </p:nvPr>
        </p:nvSpPr>
        <p:spPr>
          <a:xfrm>
            <a:off x="6252121" y="1143001"/>
            <a:ext cx="5569131" cy="541908"/>
          </a:xfrm>
          <a:prstGeom prst="roundRect">
            <a:avLst>
              <a:gd name="adj" fmla="val 50000"/>
            </a:avLst>
          </a:prstGeom>
          <a:solidFill>
            <a:srgbClr val="008080"/>
          </a:solidFill>
        </p:spPr>
        <p:txBody>
          <a:bodyPr anchor="ctr" anchorCtr="0"/>
          <a:lstStyle>
            <a:lvl1pPr marL="0" indent="0" algn="ctr">
              <a:buNone/>
              <a:defRPr sz="2133" b="1">
                <a:solidFill>
                  <a:schemeClr val="bg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12" name="Content Placeholder 3">
            <a:extLst>
              <a:ext uri="{FF2B5EF4-FFF2-40B4-BE49-F238E27FC236}">
                <a16:creationId xmlns:a16="http://schemas.microsoft.com/office/drawing/2014/main" id="{AD241C8C-8809-B543-913D-1491AE7BAD08}"/>
              </a:ext>
            </a:extLst>
          </p:cNvPr>
          <p:cNvSpPr>
            <a:spLocks noGrp="1"/>
          </p:cNvSpPr>
          <p:nvPr>
            <p:ph sz="half" idx="11"/>
          </p:nvPr>
        </p:nvSpPr>
        <p:spPr>
          <a:xfrm>
            <a:off x="6252121" y="1814149"/>
            <a:ext cx="5569131" cy="3923649"/>
          </a:xfrm>
          <a:prstGeom prst="rect">
            <a:avLst/>
          </a:prstGeom>
        </p:spPr>
        <p:txBody>
          <a:bodyPr/>
          <a:lstStyle>
            <a:lvl1pPr marL="304792" indent="-304792">
              <a:buFontTx/>
              <a:buBlip>
                <a:blip r:embed="rId2">
                  <a:extLst>
                    <a:ext uri="{96DAC541-7B7A-43D3-8B79-37D633B846F1}">
                      <asvg:svgBlip xmlns:asvg="http://schemas.microsoft.com/office/drawing/2016/SVG/main" r:embed="rId3"/>
                    </a:ext>
                  </a:extLst>
                </a:blip>
              </a:buBlip>
              <a:tabLst/>
              <a:defRPr sz="2133">
                <a:solidFill>
                  <a:srgbClr val="3D65C9"/>
                </a:solidFill>
              </a:defRPr>
            </a:lvl1pPr>
            <a:lvl2pPr marL="685783" indent="-228594">
              <a:buFontTx/>
              <a:buBlip>
                <a:blip r:embed="rId2">
                  <a:extLst>
                    <a:ext uri="{96DAC541-7B7A-43D3-8B79-37D633B846F1}">
                      <asvg:svgBlip xmlns:asvg="http://schemas.microsoft.com/office/drawing/2016/SVG/main" r:embed="rId3"/>
                    </a:ext>
                  </a:extLst>
                </a:blip>
              </a:buBlip>
              <a:tabLst/>
              <a:defRPr sz="1867">
                <a:solidFill>
                  <a:schemeClr val="accent2"/>
                </a:solidFill>
              </a:defRPr>
            </a:lvl2pPr>
            <a:lvl3pPr marL="1147205" indent="-232828">
              <a:buFontTx/>
              <a:buBlip>
                <a:blip r:embed="rId2">
                  <a:extLst>
                    <a:ext uri="{96DAC541-7B7A-43D3-8B79-37D633B846F1}">
                      <asvg:svgBlip xmlns:asvg="http://schemas.microsoft.com/office/drawing/2016/SVG/main" r:embed="rId3"/>
                    </a:ext>
                  </a:extLst>
                </a:blip>
              </a:buBlip>
              <a:tabLst/>
              <a:defRPr sz="1600">
                <a:solidFill>
                  <a:schemeClr val="accent2"/>
                </a:solidFill>
              </a:defRPr>
            </a:lvl3pPr>
            <a:lvl4pPr marL="1602277" indent="-230712">
              <a:buFontTx/>
              <a:buBlip>
                <a:blip r:embed="rId2">
                  <a:extLst>
                    <a:ext uri="{96DAC541-7B7A-43D3-8B79-37D633B846F1}">
                      <asvg:svgBlip xmlns:asvg="http://schemas.microsoft.com/office/drawing/2016/SVG/main" r:embed="rId3"/>
                    </a:ext>
                  </a:extLst>
                </a:blip>
              </a:buBlip>
              <a:tabLst/>
              <a:defRPr sz="1333">
                <a:solidFill>
                  <a:schemeClr val="accent2"/>
                </a:solidFill>
              </a:defRPr>
            </a:lvl4pPr>
            <a:lvl5pPr marL="2061582" indent="-232828">
              <a:buFontTx/>
              <a:buBlip>
                <a:blip r:embed="rId2">
                  <a:extLst>
                    <a:ext uri="{96DAC541-7B7A-43D3-8B79-37D633B846F1}">
                      <asvg:svgBlip xmlns:asvg="http://schemas.microsoft.com/office/drawing/2016/SVG/main" r:embed="rId3"/>
                    </a:ext>
                  </a:extLst>
                </a:blip>
              </a:buBlip>
              <a:tabLst/>
              <a:defRPr sz="1333">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
            <a:extLst>
              <a:ext uri="{FF2B5EF4-FFF2-40B4-BE49-F238E27FC236}">
                <a16:creationId xmlns:a16="http://schemas.microsoft.com/office/drawing/2014/main" id="{37000EBD-1EFD-ED4F-9E3C-F6A83ED7ABBE}"/>
              </a:ext>
            </a:extLst>
          </p:cNvPr>
          <p:cNvSpPr>
            <a:spLocks noGrp="1"/>
          </p:cNvSpPr>
          <p:nvPr>
            <p:ph type="title" hasCustomPrompt="1"/>
          </p:nvPr>
        </p:nvSpPr>
        <p:spPr>
          <a:xfrm>
            <a:off x="415389" y="241600"/>
            <a:ext cx="11313617" cy="372197"/>
          </a:xfrm>
          <a:prstGeom prst="rect">
            <a:avLst/>
          </a:prstGeom>
        </p:spPr>
        <p:txBody>
          <a:bodyPr lIns="0" tIns="0" rIns="0" bIns="0"/>
          <a:lstStyle>
            <a:lvl1pPr>
              <a:defRPr sz="3733">
                <a:solidFill>
                  <a:schemeClr val="accent2"/>
                </a:solidFill>
                <a:latin typeface="+mj-lt"/>
              </a:defRPr>
            </a:lvl1pPr>
          </a:lstStyle>
          <a:p>
            <a:r>
              <a:rPr lang="en-US"/>
              <a:t>Click to Add Text / Headline</a:t>
            </a:r>
          </a:p>
        </p:txBody>
      </p:sp>
      <p:cxnSp>
        <p:nvCxnSpPr>
          <p:cNvPr id="14" name="Straight Connector 13">
            <a:extLst>
              <a:ext uri="{FF2B5EF4-FFF2-40B4-BE49-F238E27FC236}">
                <a16:creationId xmlns:a16="http://schemas.microsoft.com/office/drawing/2014/main" id="{E819782E-9E34-4E46-A4B2-1D57811D8094}"/>
              </a:ext>
            </a:extLst>
          </p:cNvPr>
          <p:cNvCxnSpPr>
            <a:cxnSpLocks/>
          </p:cNvCxnSpPr>
          <p:nvPr userDrawn="1"/>
        </p:nvCxnSpPr>
        <p:spPr>
          <a:xfrm>
            <a:off x="-486635" y="482759"/>
            <a:ext cx="753624" cy="0"/>
          </a:xfrm>
          <a:prstGeom prst="line">
            <a:avLst/>
          </a:prstGeom>
          <a:ln w="28575" cap="rnd">
            <a:solidFill>
              <a:schemeClr val="accent2"/>
            </a:solidFill>
            <a:round/>
            <a:tailEnd type="oval" w="med" len="med"/>
          </a:ln>
        </p:spPr>
        <p:style>
          <a:lnRef idx="1">
            <a:schemeClr val="accent1"/>
          </a:lnRef>
          <a:fillRef idx="0">
            <a:schemeClr val="accent1"/>
          </a:fillRef>
          <a:effectRef idx="0">
            <a:schemeClr val="accent1"/>
          </a:effectRef>
          <a:fontRef idx="minor">
            <a:schemeClr val="tx1"/>
          </a:fontRef>
        </p:style>
      </p:cxnSp>
      <p:sp>
        <p:nvSpPr>
          <p:cNvPr id="15" name="Text Placeholder 25">
            <a:extLst>
              <a:ext uri="{FF2B5EF4-FFF2-40B4-BE49-F238E27FC236}">
                <a16:creationId xmlns:a16="http://schemas.microsoft.com/office/drawing/2014/main" id="{EB0E055D-CCB0-0143-A51C-53D59A5193AB}"/>
              </a:ext>
            </a:extLst>
          </p:cNvPr>
          <p:cNvSpPr>
            <a:spLocks noGrp="1"/>
          </p:cNvSpPr>
          <p:nvPr>
            <p:ph type="body" sz="quarter" idx="10" hasCustomPrompt="1"/>
          </p:nvPr>
        </p:nvSpPr>
        <p:spPr>
          <a:xfrm>
            <a:off x="409709" y="810890"/>
            <a:ext cx="11313617" cy="199113"/>
          </a:xfrm>
          <a:prstGeom prst="rect">
            <a:avLst/>
          </a:prstGeom>
        </p:spPr>
        <p:txBody>
          <a:bodyPr lIns="0" tIns="0" rIns="0" bIns="0"/>
          <a:lstStyle>
            <a:lvl1pPr>
              <a:buNone/>
              <a:defRPr sz="1867">
                <a:solidFill>
                  <a:schemeClr val="accent2"/>
                </a:solidFill>
              </a:defRPr>
            </a:lvl1pPr>
            <a:lvl2pPr>
              <a:buNone/>
              <a:defRPr sz="1600"/>
            </a:lvl2pPr>
            <a:lvl3pPr>
              <a:buNone/>
              <a:defRPr sz="1600"/>
            </a:lvl3pPr>
            <a:lvl4pPr>
              <a:buNone/>
              <a:defRPr sz="1600"/>
            </a:lvl4pPr>
            <a:lvl5pPr>
              <a:buNone/>
              <a:defRPr sz="1600"/>
            </a:lvl5pPr>
          </a:lstStyle>
          <a:p>
            <a:pPr lvl="0"/>
            <a:r>
              <a:rPr lang="en-US"/>
              <a:t>Click to Add Text</a:t>
            </a:r>
          </a:p>
        </p:txBody>
      </p:sp>
    </p:spTree>
    <p:extLst>
      <p:ext uri="{BB962C8B-B14F-4D97-AF65-F5344CB8AC3E}">
        <p14:creationId xmlns:p14="http://schemas.microsoft.com/office/powerpoint/2010/main" val="3417301491"/>
      </p:ext>
    </p:extLst>
  </p:cSld>
  <p:clrMapOvr>
    <a:masterClrMapping/>
  </p:clrMapOvr>
  <p:transition spd="slow">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Bulleted List Left / Image Right">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7C5C047-E479-7B43-8D5D-12DBA6F6A3E5}"/>
              </a:ext>
            </a:extLst>
          </p:cNvPr>
          <p:cNvSpPr>
            <a:spLocks noGrp="1"/>
          </p:cNvSpPr>
          <p:nvPr>
            <p:ph type="title" hasCustomPrompt="1"/>
          </p:nvPr>
        </p:nvSpPr>
        <p:spPr>
          <a:xfrm>
            <a:off x="409708" y="257447"/>
            <a:ext cx="11313617" cy="372197"/>
          </a:xfrm>
          <a:prstGeom prst="rect">
            <a:avLst/>
          </a:prstGeom>
        </p:spPr>
        <p:txBody>
          <a:bodyPr lIns="0" tIns="0" rIns="0" bIns="0"/>
          <a:lstStyle>
            <a:lvl1pPr>
              <a:defRPr sz="3733">
                <a:solidFill>
                  <a:schemeClr val="accent2"/>
                </a:solidFill>
                <a:latin typeface="+mj-lt"/>
              </a:defRPr>
            </a:lvl1pPr>
          </a:lstStyle>
          <a:p>
            <a:r>
              <a:rPr lang="en-US"/>
              <a:t>Click to Add Text / Bulleted List Left &amp; Image Right</a:t>
            </a:r>
          </a:p>
        </p:txBody>
      </p:sp>
      <p:sp>
        <p:nvSpPr>
          <p:cNvPr id="12" name="Content Placeholder 2">
            <a:extLst>
              <a:ext uri="{FF2B5EF4-FFF2-40B4-BE49-F238E27FC236}">
                <a16:creationId xmlns:a16="http://schemas.microsoft.com/office/drawing/2014/main" id="{54414339-639E-F047-A7B3-6D818B99DB2A}"/>
              </a:ext>
            </a:extLst>
          </p:cNvPr>
          <p:cNvSpPr>
            <a:spLocks noGrp="1"/>
          </p:cNvSpPr>
          <p:nvPr>
            <p:ph idx="1"/>
          </p:nvPr>
        </p:nvSpPr>
        <p:spPr>
          <a:xfrm>
            <a:off x="415388" y="1143001"/>
            <a:ext cx="6179299" cy="4876800"/>
          </a:xfrm>
          <a:prstGeom prst="rect">
            <a:avLst/>
          </a:prstGeom>
        </p:spPr>
        <p:txBody>
          <a:bodyPr/>
          <a:lstStyle>
            <a:lvl1pPr marL="309026" indent="-309026">
              <a:buFontTx/>
              <a:buBlip>
                <a:blip r:embed="rId2">
                  <a:extLst>
                    <a:ext uri="{96DAC541-7B7A-43D3-8B79-37D633B846F1}">
                      <asvg:svgBlip xmlns:asvg="http://schemas.microsoft.com/office/drawing/2016/SVG/main" r:embed="rId3"/>
                    </a:ext>
                  </a:extLst>
                </a:blip>
              </a:buBlip>
              <a:tabLst/>
              <a:defRPr sz="2133">
                <a:solidFill>
                  <a:srgbClr val="3D65C9"/>
                </a:solidFill>
              </a:defRPr>
            </a:lvl1pPr>
            <a:lvl2pPr marL="685783" indent="-228594">
              <a:buFontTx/>
              <a:buBlip>
                <a:blip r:embed="rId2">
                  <a:extLst>
                    <a:ext uri="{96DAC541-7B7A-43D3-8B79-37D633B846F1}">
                      <asvg:svgBlip xmlns:asvg="http://schemas.microsoft.com/office/drawing/2016/SVG/main" r:embed="rId3"/>
                    </a:ext>
                  </a:extLst>
                </a:blip>
              </a:buBlip>
              <a:tabLst/>
              <a:defRPr sz="1867">
                <a:solidFill>
                  <a:schemeClr val="accent2"/>
                </a:solidFill>
              </a:defRPr>
            </a:lvl2pPr>
            <a:lvl3pPr marL="1147205" indent="-232828">
              <a:buFontTx/>
              <a:buBlip>
                <a:blip r:embed="rId2">
                  <a:extLst>
                    <a:ext uri="{96DAC541-7B7A-43D3-8B79-37D633B846F1}">
                      <asvg:svgBlip xmlns:asvg="http://schemas.microsoft.com/office/drawing/2016/SVG/main" r:embed="rId3"/>
                    </a:ext>
                  </a:extLst>
                </a:blip>
              </a:buBlip>
              <a:tabLst/>
              <a:defRPr sz="1600">
                <a:solidFill>
                  <a:schemeClr val="accent2"/>
                </a:solidFill>
              </a:defRPr>
            </a:lvl3pPr>
            <a:lvl4pPr marL="1602277" indent="-230712">
              <a:buFontTx/>
              <a:buBlip>
                <a:blip r:embed="rId2">
                  <a:extLst>
                    <a:ext uri="{96DAC541-7B7A-43D3-8B79-37D633B846F1}">
                      <asvg:svgBlip xmlns:asvg="http://schemas.microsoft.com/office/drawing/2016/SVG/main" r:embed="rId3"/>
                    </a:ext>
                  </a:extLst>
                </a:blip>
              </a:buBlip>
              <a:tabLst/>
              <a:defRPr sz="1333">
                <a:solidFill>
                  <a:schemeClr val="accent2"/>
                </a:solidFill>
              </a:defRPr>
            </a:lvl4pPr>
            <a:lvl5pPr marL="2061582" indent="-232828">
              <a:buFontTx/>
              <a:buBlip>
                <a:blip r:embed="rId2">
                  <a:extLst>
                    <a:ext uri="{96DAC541-7B7A-43D3-8B79-37D633B846F1}">
                      <asvg:svgBlip xmlns:asvg="http://schemas.microsoft.com/office/drawing/2016/SVG/main" r:embed="rId3"/>
                    </a:ext>
                  </a:extLst>
                </a:blip>
              </a:buBlip>
              <a:tabLst/>
              <a:defRPr sz="1333">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03B27FC4-7E4D-4A4E-93CE-228D82A83DE2}"/>
              </a:ext>
            </a:extLst>
          </p:cNvPr>
          <p:cNvCxnSpPr>
            <a:cxnSpLocks/>
          </p:cNvCxnSpPr>
          <p:nvPr userDrawn="1"/>
        </p:nvCxnSpPr>
        <p:spPr>
          <a:xfrm>
            <a:off x="-486635" y="482759"/>
            <a:ext cx="753624" cy="0"/>
          </a:xfrm>
          <a:prstGeom prst="line">
            <a:avLst/>
          </a:prstGeom>
          <a:ln w="28575" cap="rnd">
            <a:solidFill>
              <a:schemeClr val="accent2"/>
            </a:solidFill>
            <a:round/>
            <a:tailEnd type="oval" w="med" len="med"/>
          </a:ln>
        </p:spPr>
        <p:style>
          <a:lnRef idx="1">
            <a:schemeClr val="accent1"/>
          </a:lnRef>
          <a:fillRef idx="0">
            <a:schemeClr val="accent1"/>
          </a:fillRef>
          <a:effectRef idx="0">
            <a:schemeClr val="accent1"/>
          </a:effectRef>
          <a:fontRef idx="minor">
            <a:schemeClr val="tx1"/>
          </a:fontRef>
        </p:style>
      </p:cxnSp>
      <p:sp>
        <p:nvSpPr>
          <p:cNvPr id="14" name="Text Placeholder 25">
            <a:extLst>
              <a:ext uri="{FF2B5EF4-FFF2-40B4-BE49-F238E27FC236}">
                <a16:creationId xmlns:a16="http://schemas.microsoft.com/office/drawing/2014/main" id="{909C3952-7603-3748-B800-5097FCEA0689}"/>
              </a:ext>
            </a:extLst>
          </p:cNvPr>
          <p:cNvSpPr>
            <a:spLocks noGrp="1"/>
          </p:cNvSpPr>
          <p:nvPr>
            <p:ph type="body" sz="quarter" idx="10" hasCustomPrompt="1"/>
          </p:nvPr>
        </p:nvSpPr>
        <p:spPr>
          <a:xfrm>
            <a:off x="409709" y="810890"/>
            <a:ext cx="11313617" cy="199113"/>
          </a:xfrm>
          <a:prstGeom prst="rect">
            <a:avLst/>
          </a:prstGeom>
        </p:spPr>
        <p:txBody>
          <a:bodyPr lIns="0" tIns="0" rIns="0" bIns="0"/>
          <a:lstStyle>
            <a:lvl1pPr>
              <a:buNone/>
              <a:defRPr sz="1867">
                <a:solidFill>
                  <a:schemeClr val="accent2"/>
                </a:solidFill>
              </a:defRPr>
            </a:lvl1pPr>
            <a:lvl2pPr>
              <a:buNone/>
              <a:defRPr sz="1600"/>
            </a:lvl2pPr>
            <a:lvl3pPr>
              <a:buNone/>
              <a:defRPr sz="1600"/>
            </a:lvl3pPr>
            <a:lvl4pPr>
              <a:buNone/>
              <a:defRPr sz="1600"/>
            </a:lvl4pPr>
            <a:lvl5pPr>
              <a:buNone/>
              <a:defRPr sz="1600"/>
            </a:lvl5pPr>
          </a:lstStyle>
          <a:p>
            <a:pPr lvl="0"/>
            <a:r>
              <a:rPr lang="en-US"/>
              <a:t>Click to Add Text</a:t>
            </a:r>
          </a:p>
        </p:txBody>
      </p:sp>
      <p:sp>
        <p:nvSpPr>
          <p:cNvPr id="7" name="Picture Placeholder 8">
            <a:extLst>
              <a:ext uri="{FF2B5EF4-FFF2-40B4-BE49-F238E27FC236}">
                <a16:creationId xmlns:a16="http://schemas.microsoft.com/office/drawing/2014/main" id="{05CD5BCE-8D85-4245-9915-7AC512142BF7}"/>
              </a:ext>
            </a:extLst>
          </p:cNvPr>
          <p:cNvSpPr>
            <a:spLocks noGrp="1"/>
          </p:cNvSpPr>
          <p:nvPr>
            <p:ph type="pic" sz="quarter" idx="13" hasCustomPrompt="1"/>
          </p:nvPr>
        </p:nvSpPr>
        <p:spPr>
          <a:xfrm>
            <a:off x="7376714" y="1203376"/>
            <a:ext cx="5015153" cy="4816425"/>
          </a:xfrm>
          <a:custGeom>
            <a:avLst/>
            <a:gdLst>
              <a:gd name="connsiteX0" fmla="*/ 1932596 w 4248213"/>
              <a:gd name="connsiteY0" fmla="*/ 0 h 4079875"/>
              <a:gd name="connsiteX1" fmla="*/ 4248213 w 4248213"/>
              <a:gd name="connsiteY1" fmla="*/ 0 h 4079875"/>
              <a:gd name="connsiteX2" fmla="*/ 4248213 w 4248213"/>
              <a:gd name="connsiteY2" fmla="*/ 4079875 h 4079875"/>
              <a:gd name="connsiteX3" fmla="*/ 1932596 w 4248213"/>
              <a:gd name="connsiteY3" fmla="*/ 4079875 h 4079875"/>
              <a:gd name="connsiteX4" fmla="*/ 0 w 4248213"/>
              <a:gd name="connsiteY4" fmla="*/ 2147279 h 4079875"/>
              <a:gd name="connsiteX5" fmla="*/ 0 w 4248213"/>
              <a:gd name="connsiteY5" fmla="*/ 1932596 h 4079875"/>
              <a:gd name="connsiteX6" fmla="*/ 1932596 w 4248213"/>
              <a:gd name="connsiteY6" fmla="*/ 0 h 4079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8213" h="4079875">
                <a:moveTo>
                  <a:pt x="1932596" y="0"/>
                </a:moveTo>
                <a:lnTo>
                  <a:pt x="4248213" y="0"/>
                </a:lnTo>
                <a:lnTo>
                  <a:pt x="4248213" y="4079875"/>
                </a:lnTo>
                <a:lnTo>
                  <a:pt x="1932596" y="4079875"/>
                </a:lnTo>
                <a:cubicBezTo>
                  <a:pt x="865253" y="4079875"/>
                  <a:pt x="0" y="3214622"/>
                  <a:pt x="0" y="2147279"/>
                </a:cubicBezTo>
                <a:lnTo>
                  <a:pt x="0" y="1932596"/>
                </a:lnTo>
                <a:cubicBezTo>
                  <a:pt x="0" y="865253"/>
                  <a:pt x="865253" y="0"/>
                  <a:pt x="1932596" y="0"/>
                </a:cubicBezTo>
                <a:close/>
              </a:path>
            </a:pathLst>
          </a:custGeom>
          <a:pattFill prst="wdDnDiag">
            <a:fgClr>
              <a:schemeClr val="accent3"/>
            </a:fgClr>
            <a:bgClr>
              <a:schemeClr val="bg1"/>
            </a:bgClr>
          </a:pattFill>
        </p:spPr>
        <p:txBody>
          <a:bodyPr wrap="square" tIns="822960">
            <a:noAutofit/>
          </a:bodyPr>
          <a:lstStyle>
            <a:lvl1pPr algn="ctr">
              <a:buNone/>
              <a:defRPr>
                <a:solidFill>
                  <a:srgbClr val="FF40FF"/>
                </a:solidFill>
              </a:defRPr>
            </a:lvl1pPr>
          </a:lstStyle>
          <a:p>
            <a:r>
              <a:rPr lang="en-US"/>
              <a:t>Click to add image</a:t>
            </a:r>
          </a:p>
        </p:txBody>
      </p:sp>
    </p:spTree>
    <p:extLst>
      <p:ext uri="{BB962C8B-B14F-4D97-AF65-F5344CB8AC3E}">
        <p14:creationId xmlns:p14="http://schemas.microsoft.com/office/powerpoint/2010/main" val="2092830213"/>
      </p:ext>
    </p:extLst>
  </p:cSld>
  <p:clrMapOvr>
    <a:masterClrMapping/>
  </p:clrMapOvr>
  <p:transition spd="slow">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Img Left / Bulleted List Right">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CCCCB1A-E76E-C94A-BD5C-494729676310}"/>
              </a:ext>
            </a:extLst>
          </p:cNvPr>
          <p:cNvSpPr>
            <a:spLocks noGrp="1"/>
          </p:cNvSpPr>
          <p:nvPr>
            <p:ph type="title" hasCustomPrompt="1"/>
          </p:nvPr>
        </p:nvSpPr>
        <p:spPr>
          <a:xfrm>
            <a:off x="409709" y="238208"/>
            <a:ext cx="11313617" cy="372197"/>
          </a:xfrm>
          <a:prstGeom prst="rect">
            <a:avLst/>
          </a:prstGeom>
        </p:spPr>
        <p:txBody>
          <a:bodyPr lIns="0" tIns="0" rIns="0" bIns="0"/>
          <a:lstStyle>
            <a:lvl1pPr>
              <a:defRPr sz="3733">
                <a:solidFill>
                  <a:schemeClr val="accent2"/>
                </a:solidFill>
                <a:latin typeface="+mj-lt"/>
              </a:defRPr>
            </a:lvl1pPr>
          </a:lstStyle>
          <a:p>
            <a:r>
              <a:rPr lang="en-US"/>
              <a:t>Click to Add Text / Image Left &amp; Bulleted List Right</a:t>
            </a:r>
          </a:p>
        </p:txBody>
      </p:sp>
      <p:sp>
        <p:nvSpPr>
          <p:cNvPr id="20" name="Picture Placeholder 10">
            <a:extLst>
              <a:ext uri="{FF2B5EF4-FFF2-40B4-BE49-F238E27FC236}">
                <a16:creationId xmlns:a16="http://schemas.microsoft.com/office/drawing/2014/main" id="{5D46BE9A-7C41-F24F-8924-D6724DE03C7C}"/>
              </a:ext>
            </a:extLst>
          </p:cNvPr>
          <p:cNvSpPr>
            <a:spLocks noGrp="1" noChangeAspect="1"/>
          </p:cNvSpPr>
          <p:nvPr>
            <p:ph type="pic" sz="quarter" idx="11" hasCustomPrompt="1"/>
          </p:nvPr>
        </p:nvSpPr>
        <p:spPr>
          <a:xfrm>
            <a:off x="-28352" y="1279782"/>
            <a:ext cx="5071751" cy="4814919"/>
          </a:xfrm>
          <a:prstGeom prst="flowChartDelay">
            <a:avLst/>
          </a:prstGeom>
          <a:pattFill prst="wdDnDiag">
            <a:fgClr>
              <a:schemeClr val="bg2">
                <a:lumMod val="90000"/>
              </a:schemeClr>
            </a:fgClr>
            <a:bgClr>
              <a:schemeClr val="bg1"/>
            </a:bgClr>
          </a:pattFill>
        </p:spPr>
        <p:txBody>
          <a:bodyPr lIns="548640" tIns="365760" anchor="t" anchorCtr="0"/>
          <a:lstStyle>
            <a:lvl1pPr marL="8466" indent="-8466">
              <a:buNone/>
              <a:tabLst/>
              <a:defRPr sz="2400">
                <a:solidFill>
                  <a:srgbClr val="FF40FF"/>
                </a:solidFill>
              </a:defRPr>
            </a:lvl1pPr>
          </a:lstStyle>
          <a:p>
            <a:r>
              <a:rPr lang="en-US"/>
              <a:t>Click to add image</a:t>
            </a:r>
          </a:p>
        </p:txBody>
      </p:sp>
      <p:sp>
        <p:nvSpPr>
          <p:cNvPr id="12" name="Content Placeholder 2">
            <a:extLst>
              <a:ext uri="{FF2B5EF4-FFF2-40B4-BE49-F238E27FC236}">
                <a16:creationId xmlns:a16="http://schemas.microsoft.com/office/drawing/2014/main" id="{C18316AF-3050-8342-A2C3-D5F4A1CDB009}"/>
              </a:ext>
            </a:extLst>
          </p:cNvPr>
          <p:cNvSpPr>
            <a:spLocks noGrp="1"/>
          </p:cNvSpPr>
          <p:nvPr>
            <p:ph idx="1"/>
          </p:nvPr>
        </p:nvSpPr>
        <p:spPr>
          <a:xfrm>
            <a:off x="5687077" y="1143001"/>
            <a:ext cx="5982457" cy="4876800"/>
          </a:xfrm>
          <a:prstGeom prst="rect">
            <a:avLst/>
          </a:prstGeom>
        </p:spPr>
        <p:txBody>
          <a:bodyPr/>
          <a:lstStyle>
            <a:lvl1pPr marL="309026" indent="-309026">
              <a:buFontTx/>
              <a:buBlip>
                <a:blip r:embed="rId2">
                  <a:extLst>
                    <a:ext uri="{96DAC541-7B7A-43D3-8B79-37D633B846F1}">
                      <asvg:svgBlip xmlns:asvg="http://schemas.microsoft.com/office/drawing/2016/SVG/main" r:embed="rId3"/>
                    </a:ext>
                  </a:extLst>
                </a:blip>
              </a:buBlip>
              <a:tabLst/>
              <a:defRPr sz="2133">
                <a:solidFill>
                  <a:srgbClr val="3D65C9"/>
                </a:solidFill>
              </a:defRPr>
            </a:lvl1pPr>
            <a:lvl2pPr marL="685783" indent="-228594">
              <a:buFontTx/>
              <a:buBlip>
                <a:blip r:embed="rId2">
                  <a:extLst>
                    <a:ext uri="{96DAC541-7B7A-43D3-8B79-37D633B846F1}">
                      <asvg:svgBlip xmlns:asvg="http://schemas.microsoft.com/office/drawing/2016/SVG/main" r:embed="rId3"/>
                    </a:ext>
                  </a:extLst>
                </a:blip>
              </a:buBlip>
              <a:tabLst/>
              <a:defRPr sz="1867">
                <a:solidFill>
                  <a:schemeClr val="accent2"/>
                </a:solidFill>
              </a:defRPr>
            </a:lvl2pPr>
            <a:lvl3pPr marL="1147205" indent="-232828">
              <a:buFontTx/>
              <a:buBlip>
                <a:blip r:embed="rId2">
                  <a:extLst>
                    <a:ext uri="{96DAC541-7B7A-43D3-8B79-37D633B846F1}">
                      <asvg:svgBlip xmlns:asvg="http://schemas.microsoft.com/office/drawing/2016/SVG/main" r:embed="rId3"/>
                    </a:ext>
                  </a:extLst>
                </a:blip>
              </a:buBlip>
              <a:tabLst/>
              <a:defRPr sz="1600">
                <a:solidFill>
                  <a:schemeClr val="accent2"/>
                </a:solidFill>
              </a:defRPr>
            </a:lvl3pPr>
            <a:lvl4pPr marL="1602277" indent="-230712">
              <a:buFontTx/>
              <a:buBlip>
                <a:blip r:embed="rId2">
                  <a:extLst>
                    <a:ext uri="{96DAC541-7B7A-43D3-8B79-37D633B846F1}">
                      <asvg:svgBlip xmlns:asvg="http://schemas.microsoft.com/office/drawing/2016/SVG/main" r:embed="rId3"/>
                    </a:ext>
                  </a:extLst>
                </a:blip>
              </a:buBlip>
              <a:tabLst/>
              <a:defRPr sz="1333">
                <a:solidFill>
                  <a:schemeClr val="accent2"/>
                </a:solidFill>
              </a:defRPr>
            </a:lvl4pPr>
            <a:lvl5pPr marL="2061582" indent="-232828">
              <a:buFontTx/>
              <a:buBlip>
                <a:blip r:embed="rId2">
                  <a:extLst>
                    <a:ext uri="{96DAC541-7B7A-43D3-8B79-37D633B846F1}">
                      <asvg:svgBlip xmlns:asvg="http://schemas.microsoft.com/office/drawing/2016/SVG/main" r:embed="rId3"/>
                    </a:ext>
                  </a:extLst>
                </a:blip>
              </a:buBlip>
              <a:tabLst/>
              <a:defRPr sz="1333">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1D6C62C5-4A17-9145-9EE7-194AC993229A}"/>
              </a:ext>
            </a:extLst>
          </p:cNvPr>
          <p:cNvCxnSpPr>
            <a:cxnSpLocks/>
          </p:cNvCxnSpPr>
          <p:nvPr userDrawn="1"/>
        </p:nvCxnSpPr>
        <p:spPr>
          <a:xfrm>
            <a:off x="-486635" y="482759"/>
            <a:ext cx="753624" cy="0"/>
          </a:xfrm>
          <a:prstGeom prst="line">
            <a:avLst/>
          </a:prstGeom>
          <a:ln w="28575" cap="rnd">
            <a:solidFill>
              <a:schemeClr val="accent2"/>
            </a:solidFill>
            <a:round/>
            <a:tailEnd type="oval" w="med" len="med"/>
          </a:ln>
        </p:spPr>
        <p:style>
          <a:lnRef idx="1">
            <a:schemeClr val="accent1"/>
          </a:lnRef>
          <a:fillRef idx="0">
            <a:schemeClr val="accent1"/>
          </a:fillRef>
          <a:effectRef idx="0">
            <a:schemeClr val="accent1"/>
          </a:effectRef>
          <a:fontRef idx="minor">
            <a:schemeClr val="tx1"/>
          </a:fontRef>
        </p:style>
      </p:cxnSp>
      <p:sp>
        <p:nvSpPr>
          <p:cNvPr id="13" name="Text Placeholder 25">
            <a:extLst>
              <a:ext uri="{FF2B5EF4-FFF2-40B4-BE49-F238E27FC236}">
                <a16:creationId xmlns:a16="http://schemas.microsoft.com/office/drawing/2014/main" id="{E6CE020A-84B6-3447-9FD3-2F2FD86174B3}"/>
              </a:ext>
            </a:extLst>
          </p:cNvPr>
          <p:cNvSpPr>
            <a:spLocks noGrp="1"/>
          </p:cNvSpPr>
          <p:nvPr>
            <p:ph type="body" sz="quarter" idx="10" hasCustomPrompt="1"/>
          </p:nvPr>
        </p:nvSpPr>
        <p:spPr>
          <a:xfrm>
            <a:off x="409709" y="810890"/>
            <a:ext cx="11313617" cy="199113"/>
          </a:xfrm>
          <a:prstGeom prst="rect">
            <a:avLst/>
          </a:prstGeom>
        </p:spPr>
        <p:txBody>
          <a:bodyPr lIns="0" tIns="0" rIns="0" bIns="0"/>
          <a:lstStyle>
            <a:lvl1pPr>
              <a:buNone/>
              <a:defRPr sz="1867">
                <a:solidFill>
                  <a:schemeClr val="accent2"/>
                </a:solidFill>
              </a:defRPr>
            </a:lvl1pPr>
            <a:lvl2pPr>
              <a:buNone/>
              <a:defRPr sz="1600"/>
            </a:lvl2pPr>
            <a:lvl3pPr>
              <a:buNone/>
              <a:defRPr sz="1600"/>
            </a:lvl3pPr>
            <a:lvl4pPr>
              <a:buNone/>
              <a:defRPr sz="1600"/>
            </a:lvl4pPr>
            <a:lvl5pPr>
              <a:buNone/>
              <a:defRPr sz="1600"/>
            </a:lvl5pPr>
          </a:lstStyle>
          <a:p>
            <a:pPr lvl="0"/>
            <a:r>
              <a:rPr lang="en-US"/>
              <a:t>Click to Add Text</a:t>
            </a:r>
          </a:p>
        </p:txBody>
      </p:sp>
    </p:spTree>
    <p:extLst>
      <p:ext uri="{BB962C8B-B14F-4D97-AF65-F5344CB8AC3E}">
        <p14:creationId xmlns:p14="http://schemas.microsoft.com/office/powerpoint/2010/main" val="1326013935"/>
      </p:ext>
    </p:extLst>
  </p:cSld>
  <p:clrMapOvr>
    <a:masterClrMapping/>
  </p:clrMapOvr>
  <p:transition spd="slow">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Header and Regular Body / No Bullets">
    <p:spTree>
      <p:nvGrpSpPr>
        <p:cNvPr id="1" name=""/>
        <p:cNvGrpSpPr/>
        <p:nvPr/>
      </p:nvGrpSpPr>
      <p:grpSpPr>
        <a:xfrm>
          <a:off x="0" y="0"/>
          <a:ext cx="0" cy="0"/>
          <a:chOff x="0" y="0"/>
          <a:chExt cx="0" cy="0"/>
        </a:xfrm>
      </p:grpSpPr>
      <p:sp>
        <p:nvSpPr>
          <p:cNvPr id="42" name="Content Placeholder 41">
            <a:extLst>
              <a:ext uri="{FF2B5EF4-FFF2-40B4-BE49-F238E27FC236}">
                <a16:creationId xmlns:a16="http://schemas.microsoft.com/office/drawing/2014/main" id="{52C16314-1DBD-D34D-A1A3-FE78F8DA24ED}"/>
              </a:ext>
            </a:extLst>
          </p:cNvPr>
          <p:cNvSpPr>
            <a:spLocks noGrp="1"/>
          </p:cNvSpPr>
          <p:nvPr>
            <p:ph sz="quarter" idx="11" hasCustomPrompt="1"/>
          </p:nvPr>
        </p:nvSpPr>
        <p:spPr>
          <a:xfrm>
            <a:off x="415389" y="1291681"/>
            <a:ext cx="11313617" cy="4362452"/>
          </a:xfrm>
          <a:prstGeom prst="rect">
            <a:avLst/>
          </a:prstGeom>
        </p:spPr>
        <p:txBody>
          <a:bodyPr lIns="0" tIns="0" rIns="0" bIns="0"/>
          <a:lstStyle>
            <a:lvl1pPr marL="0" indent="0">
              <a:spcBef>
                <a:spcPts val="800"/>
              </a:spcBef>
              <a:buNone/>
              <a:defRPr sz="2400">
                <a:solidFill>
                  <a:schemeClr val="accent2"/>
                </a:solidFill>
              </a:defRPr>
            </a:lvl1pPr>
            <a:lvl2pPr>
              <a:buNone/>
              <a:defRPr/>
            </a:lvl2pPr>
            <a:lvl3pPr>
              <a:buNone/>
              <a:defRPr/>
            </a:lvl3pPr>
            <a:lvl4pPr>
              <a:buNone/>
              <a:defRPr/>
            </a:lvl4pPr>
            <a:lvl5pPr>
              <a:buNone/>
              <a:defRPr/>
            </a:lvl5pPr>
          </a:lstStyle>
          <a:p>
            <a:pPr lvl="0"/>
            <a:r>
              <a:rPr lang="en-US"/>
              <a:t>Click to edit Master text styles. This is a regular text box with no bullets.</a:t>
            </a:r>
          </a:p>
        </p:txBody>
      </p:sp>
      <p:cxnSp>
        <p:nvCxnSpPr>
          <p:cNvPr id="10" name="Straight Connector 9">
            <a:extLst>
              <a:ext uri="{FF2B5EF4-FFF2-40B4-BE49-F238E27FC236}">
                <a16:creationId xmlns:a16="http://schemas.microsoft.com/office/drawing/2014/main" id="{9368D273-AFF8-FE46-AD1C-9DDFE4FCBB0B}"/>
              </a:ext>
            </a:extLst>
          </p:cNvPr>
          <p:cNvCxnSpPr>
            <a:cxnSpLocks/>
          </p:cNvCxnSpPr>
          <p:nvPr userDrawn="1"/>
        </p:nvCxnSpPr>
        <p:spPr>
          <a:xfrm>
            <a:off x="-486635" y="482759"/>
            <a:ext cx="753624" cy="0"/>
          </a:xfrm>
          <a:prstGeom prst="line">
            <a:avLst/>
          </a:prstGeom>
          <a:ln w="28575" cap="rnd">
            <a:solidFill>
              <a:schemeClr val="accent2"/>
            </a:solidFill>
            <a:round/>
            <a:tailEnd type="oval" w="med" len="med"/>
          </a:ln>
        </p:spPr>
        <p:style>
          <a:lnRef idx="1">
            <a:schemeClr val="accent1"/>
          </a:lnRef>
          <a:fillRef idx="0">
            <a:schemeClr val="accent1"/>
          </a:fillRef>
          <a:effectRef idx="0">
            <a:schemeClr val="accent1"/>
          </a:effectRef>
          <a:fontRef idx="minor">
            <a:schemeClr val="tx1"/>
          </a:fontRef>
        </p:style>
      </p:cxnSp>
      <p:sp>
        <p:nvSpPr>
          <p:cNvPr id="11" name="Text Placeholder 25">
            <a:extLst>
              <a:ext uri="{FF2B5EF4-FFF2-40B4-BE49-F238E27FC236}">
                <a16:creationId xmlns:a16="http://schemas.microsoft.com/office/drawing/2014/main" id="{74C0CD5F-2393-2148-8155-E0461AEF528E}"/>
              </a:ext>
            </a:extLst>
          </p:cNvPr>
          <p:cNvSpPr>
            <a:spLocks noGrp="1"/>
          </p:cNvSpPr>
          <p:nvPr>
            <p:ph type="body" sz="quarter" idx="10" hasCustomPrompt="1"/>
          </p:nvPr>
        </p:nvSpPr>
        <p:spPr>
          <a:xfrm>
            <a:off x="409709" y="810890"/>
            <a:ext cx="11313617" cy="199113"/>
          </a:xfrm>
          <a:prstGeom prst="rect">
            <a:avLst/>
          </a:prstGeom>
        </p:spPr>
        <p:txBody>
          <a:bodyPr lIns="0" tIns="0" rIns="0" bIns="0"/>
          <a:lstStyle>
            <a:lvl1pPr>
              <a:buNone/>
              <a:defRPr sz="1867">
                <a:solidFill>
                  <a:schemeClr val="accent2"/>
                </a:solidFill>
              </a:defRPr>
            </a:lvl1pPr>
            <a:lvl2pPr>
              <a:buNone/>
              <a:defRPr sz="1600"/>
            </a:lvl2pPr>
            <a:lvl3pPr>
              <a:buNone/>
              <a:defRPr sz="1600"/>
            </a:lvl3pPr>
            <a:lvl4pPr>
              <a:buNone/>
              <a:defRPr sz="1600"/>
            </a:lvl4pPr>
            <a:lvl5pPr>
              <a:buNone/>
              <a:defRPr sz="1600"/>
            </a:lvl5pPr>
          </a:lstStyle>
          <a:p>
            <a:pPr lvl="0"/>
            <a:r>
              <a:rPr lang="en-US"/>
              <a:t>Click to Add Text</a:t>
            </a:r>
          </a:p>
        </p:txBody>
      </p:sp>
      <p:sp>
        <p:nvSpPr>
          <p:cNvPr id="12" name="Title 1">
            <a:extLst>
              <a:ext uri="{FF2B5EF4-FFF2-40B4-BE49-F238E27FC236}">
                <a16:creationId xmlns:a16="http://schemas.microsoft.com/office/drawing/2014/main" id="{28B3E504-8895-4D4B-A3E8-D7E1255865EB}"/>
              </a:ext>
            </a:extLst>
          </p:cNvPr>
          <p:cNvSpPr>
            <a:spLocks noGrp="1"/>
          </p:cNvSpPr>
          <p:nvPr>
            <p:ph type="title" hasCustomPrompt="1"/>
          </p:nvPr>
        </p:nvSpPr>
        <p:spPr>
          <a:xfrm>
            <a:off x="409456" y="242235"/>
            <a:ext cx="11313617" cy="372197"/>
          </a:xfrm>
          <a:prstGeom prst="rect">
            <a:avLst/>
          </a:prstGeom>
        </p:spPr>
        <p:txBody>
          <a:bodyPr lIns="0" tIns="0" rIns="0" bIns="0"/>
          <a:lstStyle>
            <a:lvl1pPr>
              <a:defRPr sz="3733">
                <a:solidFill>
                  <a:schemeClr val="accent2"/>
                </a:solidFill>
                <a:latin typeface="+mj-lt"/>
              </a:defRPr>
            </a:lvl1pPr>
          </a:lstStyle>
          <a:p>
            <a:r>
              <a:rPr lang="en-US"/>
              <a:t>Click to Add Text / Body Text Only (No Bullets) Layout</a:t>
            </a:r>
          </a:p>
        </p:txBody>
      </p:sp>
    </p:spTree>
    <p:extLst>
      <p:ext uri="{BB962C8B-B14F-4D97-AF65-F5344CB8AC3E}">
        <p14:creationId xmlns:p14="http://schemas.microsoft.com/office/powerpoint/2010/main" val="1637526945"/>
      </p:ext>
    </p:extLst>
  </p:cSld>
  <p:clrMapOvr>
    <a:masterClrMapping/>
  </p:clrMapOvr>
  <p:transition spd="slow">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Layered Layout Text left / Pic Righ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F888B8-85D8-7348-A667-F6A9816C0032}"/>
              </a:ext>
            </a:extLst>
          </p:cNvPr>
          <p:cNvSpPr/>
          <p:nvPr userDrawn="1"/>
        </p:nvSpPr>
        <p:spPr>
          <a:xfrm>
            <a:off x="3907500" y="1143000"/>
            <a:ext cx="5285723" cy="4881773"/>
          </a:xfrm>
          <a:prstGeom prst="rect">
            <a:avLst/>
          </a:prstGeom>
          <a:solidFill>
            <a:srgbClr val="CFDD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 name="Picture Placeholder 4">
            <a:extLst>
              <a:ext uri="{FF2B5EF4-FFF2-40B4-BE49-F238E27FC236}">
                <a16:creationId xmlns:a16="http://schemas.microsoft.com/office/drawing/2014/main" id="{CC64600F-23DD-1849-A7F4-388E2513CCDB}"/>
              </a:ext>
            </a:extLst>
          </p:cNvPr>
          <p:cNvSpPr>
            <a:spLocks noGrp="1"/>
          </p:cNvSpPr>
          <p:nvPr>
            <p:ph type="pic" sz="quarter" idx="12" hasCustomPrompt="1"/>
          </p:nvPr>
        </p:nvSpPr>
        <p:spPr>
          <a:xfrm>
            <a:off x="5194000" y="1354137"/>
            <a:ext cx="6642401" cy="4896443"/>
          </a:xfrm>
          <a:prstGeom prst="rect">
            <a:avLst/>
          </a:prstGeom>
          <a:pattFill prst="wdUpDiag">
            <a:fgClr>
              <a:schemeClr val="bg2"/>
            </a:fgClr>
            <a:bgClr>
              <a:schemeClr val="bg1"/>
            </a:bgClr>
          </a:pattFill>
        </p:spPr>
        <p:txBody>
          <a:bodyPr/>
          <a:lstStyle>
            <a:lvl1pPr>
              <a:buNone/>
              <a:defRPr>
                <a:solidFill>
                  <a:srgbClr val="FF40FF"/>
                </a:solidFill>
              </a:defRPr>
            </a:lvl1pPr>
          </a:lstStyle>
          <a:p>
            <a:r>
              <a:rPr lang="en-US"/>
              <a:t>Click to add image</a:t>
            </a:r>
          </a:p>
        </p:txBody>
      </p:sp>
      <p:sp>
        <p:nvSpPr>
          <p:cNvPr id="42" name="Content Placeholder 41">
            <a:extLst>
              <a:ext uri="{FF2B5EF4-FFF2-40B4-BE49-F238E27FC236}">
                <a16:creationId xmlns:a16="http://schemas.microsoft.com/office/drawing/2014/main" id="{52C16314-1DBD-D34D-A1A3-FE78F8DA24ED}"/>
              </a:ext>
            </a:extLst>
          </p:cNvPr>
          <p:cNvSpPr>
            <a:spLocks noGrp="1"/>
          </p:cNvSpPr>
          <p:nvPr>
            <p:ph sz="quarter" idx="11" hasCustomPrompt="1"/>
          </p:nvPr>
        </p:nvSpPr>
        <p:spPr>
          <a:xfrm>
            <a:off x="355916" y="1935864"/>
            <a:ext cx="6815403" cy="3793809"/>
          </a:xfrm>
          <a:prstGeom prst="rect">
            <a:avLst/>
          </a:prstGeom>
          <a:solidFill>
            <a:schemeClr val="bg1"/>
          </a:solidFill>
        </p:spPr>
        <p:txBody>
          <a:bodyPr lIns="0" tIns="0" rIns="0" bIns="0"/>
          <a:lstStyle>
            <a:lvl1pPr marL="0" indent="0">
              <a:spcBef>
                <a:spcPts val="800"/>
              </a:spcBef>
              <a:buNone/>
              <a:defRPr sz="2400">
                <a:solidFill>
                  <a:schemeClr val="accent2"/>
                </a:solidFill>
              </a:defRPr>
            </a:lvl1pPr>
            <a:lvl2pPr>
              <a:buNone/>
              <a:defRPr/>
            </a:lvl2pPr>
            <a:lvl3pPr>
              <a:buNone/>
              <a:defRPr/>
            </a:lvl3pPr>
            <a:lvl4pPr>
              <a:buNone/>
              <a:defRPr/>
            </a:lvl4pPr>
            <a:lvl5pPr>
              <a:buNone/>
              <a:defRPr/>
            </a:lvl5pPr>
          </a:lstStyle>
          <a:p>
            <a:pPr lvl="0"/>
            <a:r>
              <a:rPr lang="en-US"/>
              <a:t>Click to edit Master text styles. This is a regular text box with no bullets.</a:t>
            </a:r>
          </a:p>
        </p:txBody>
      </p:sp>
      <p:cxnSp>
        <p:nvCxnSpPr>
          <p:cNvPr id="11" name="Straight Connector 10">
            <a:extLst>
              <a:ext uri="{FF2B5EF4-FFF2-40B4-BE49-F238E27FC236}">
                <a16:creationId xmlns:a16="http://schemas.microsoft.com/office/drawing/2014/main" id="{AE03EC79-C9C3-ED44-9094-43ADA155F44C}"/>
              </a:ext>
            </a:extLst>
          </p:cNvPr>
          <p:cNvCxnSpPr>
            <a:cxnSpLocks/>
          </p:cNvCxnSpPr>
          <p:nvPr userDrawn="1"/>
        </p:nvCxnSpPr>
        <p:spPr>
          <a:xfrm>
            <a:off x="-486635" y="482759"/>
            <a:ext cx="753624" cy="0"/>
          </a:xfrm>
          <a:prstGeom prst="line">
            <a:avLst/>
          </a:prstGeom>
          <a:ln w="28575" cap="rnd">
            <a:solidFill>
              <a:schemeClr val="accent2"/>
            </a:solidFill>
            <a:round/>
            <a:tailEnd type="oval" w="med" len="med"/>
          </a:ln>
        </p:spPr>
        <p:style>
          <a:lnRef idx="1">
            <a:schemeClr val="accent1"/>
          </a:lnRef>
          <a:fillRef idx="0">
            <a:schemeClr val="accent1"/>
          </a:fillRef>
          <a:effectRef idx="0">
            <a:schemeClr val="accent1"/>
          </a:effectRef>
          <a:fontRef idx="minor">
            <a:schemeClr val="tx1"/>
          </a:fontRef>
        </p:style>
      </p:cxnSp>
      <p:sp>
        <p:nvSpPr>
          <p:cNvPr id="12" name="Text Placeholder 25">
            <a:extLst>
              <a:ext uri="{FF2B5EF4-FFF2-40B4-BE49-F238E27FC236}">
                <a16:creationId xmlns:a16="http://schemas.microsoft.com/office/drawing/2014/main" id="{188FCF91-4B9E-3B42-874E-CFFAC07C8CC2}"/>
              </a:ext>
            </a:extLst>
          </p:cNvPr>
          <p:cNvSpPr>
            <a:spLocks noGrp="1"/>
          </p:cNvSpPr>
          <p:nvPr>
            <p:ph type="body" sz="quarter" idx="10" hasCustomPrompt="1"/>
          </p:nvPr>
        </p:nvSpPr>
        <p:spPr>
          <a:xfrm>
            <a:off x="409709" y="810890"/>
            <a:ext cx="11313617" cy="199113"/>
          </a:xfrm>
          <a:prstGeom prst="rect">
            <a:avLst/>
          </a:prstGeom>
        </p:spPr>
        <p:txBody>
          <a:bodyPr lIns="0" tIns="0" rIns="0" bIns="0"/>
          <a:lstStyle>
            <a:lvl1pPr>
              <a:buNone/>
              <a:defRPr sz="1867">
                <a:solidFill>
                  <a:schemeClr val="accent2"/>
                </a:solidFill>
              </a:defRPr>
            </a:lvl1pPr>
            <a:lvl2pPr>
              <a:buNone/>
              <a:defRPr sz="1600"/>
            </a:lvl2pPr>
            <a:lvl3pPr>
              <a:buNone/>
              <a:defRPr sz="1600"/>
            </a:lvl3pPr>
            <a:lvl4pPr>
              <a:buNone/>
              <a:defRPr sz="1600"/>
            </a:lvl4pPr>
            <a:lvl5pPr>
              <a:buNone/>
              <a:defRPr sz="1600"/>
            </a:lvl5pPr>
          </a:lstStyle>
          <a:p>
            <a:pPr lvl="0"/>
            <a:r>
              <a:rPr lang="en-US"/>
              <a:t>Click to Add Text</a:t>
            </a:r>
          </a:p>
        </p:txBody>
      </p:sp>
      <p:sp>
        <p:nvSpPr>
          <p:cNvPr id="14" name="Title 1">
            <a:extLst>
              <a:ext uri="{FF2B5EF4-FFF2-40B4-BE49-F238E27FC236}">
                <a16:creationId xmlns:a16="http://schemas.microsoft.com/office/drawing/2014/main" id="{C0C8A2A4-B360-FB46-A6B6-652368E98B9D}"/>
              </a:ext>
            </a:extLst>
          </p:cNvPr>
          <p:cNvSpPr>
            <a:spLocks noGrp="1"/>
          </p:cNvSpPr>
          <p:nvPr>
            <p:ph type="title" hasCustomPrompt="1"/>
          </p:nvPr>
        </p:nvSpPr>
        <p:spPr>
          <a:xfrm>
            <a:off x="409456" y="242235"/>
            <a:ext cx="11313617" cy="372197"/>
          </a:xfrm>
          <a:prstGeom prst="rect">
            <a:avLst/>
          </a:prstGeom>
        </p:spPr>
        <p:txBody>
          <a:bodyPr lIns="0" tIns="0" rIns="0" bIns="0"/>
          <a:lstStyle>
            <a:lvl1pPr>
              <a:defRPr sz="3733">
                <a:solidFill>
                  <a:schemeClr val="accent2"/>
                </a:solidFill>
                <a:latin typeface="+mj-lt"/>
              </a:defRPr>
            </a:lvl1pPr>
          </a:lstStyle>
          <a:p>
            <a:r>
              <a:rPr lang="en-US"/>
              <a:t>Click to Add Text / Body Text Only (No Bullets) Layout</a:t>
            </a:r>
          </a:p>
        </p:txBody>
      </p:sp>
    </p:spTree>
    <p:extLst>
      <p:ext uri="{BB962C8B-B14F-4D97-AF65-F5344CB8AC3E}">
        <p14:creationId xmlns:p14="http://schemas.microsoft.com/office/powerpoint/2010/main" val="2555476984"/>
      </p:ext>
    </p:extLst>
  </p:cSld>
  <p:clrMapOvr>
    <a:masterClrMapping/>
  </p:clrMapOvr>
  <p:transition spd="slow">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Layered Layout Right Text Left Im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F888B8-85D8-7348-A667-F6A9816C0032}"/>
              </a:ext>
            </a:extLst>
          </p:cNvPr>
          <p:cNvSpPr/>
          <p:nvPr userDrawn="1"/>
        </p:nvSpPr>
        <p:spPr>
          <a:xfrm>
            <a:off x="3619736" y="1143000"/>
            <a:ext cx="4566321" cy="4366080"/>
          </a:xfrm>
          <a:prstGeom prst="rect">
            <a:avLst/>
          </a:prstGeom>
          <a:solidFill>
            <a:srgbClr val="CFDD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 name="Picture Placeholder 4">
            <a:extLst>
              <a:ext uri="{FF2B5EF4-FFF2-40B4-BE49-F238E27FC236}">
                <a16:creationId xmlns:a16="http://schemas.microsoft.com/office/drawing/2014/main" id="{CC64600F-23DD-1849-A7F4-388E2513CCDB}"/>
              </a:ext>
            </a:extLst>
          </p:cNvPr>
          <p:cNvSpPr>
            <a:spLocks noGrp="1"/>
          </p:cNvSpPr>
          <p:nvPr>
            <p:ph type="pic" sz="quarter" idx="12" hasCustomPrompt="1"/>
          </p:nvPr>
        </p:nvSpPr>
        <p:spPr>
          <a:xfrm>
            <a:off x="355916" y="1742648"/>
            <a:ext cx="6748103" cy="4196237"/>
          </a:xfrm>
          <a:prstGeom prst="rect">
            <a:avLst/>
          </a:prstGeom>
          <a:pattFill prst="wdUpDiag">
            <a:fgClr>
              <a:schemeClr val="bg2"/>
            </a:fgClr>
            <a:bgClr>
              <a:schemeClr val="bg1"/>
            </a:bgClr>
          </a:pattFill>
        </p:spPr>
        <p:txBody>
          <a:bodyPr/>
          <a:lstStyle>
            <a:lvl1pPr>
              <a:buNone/>
              <a:defRPr>
                <a:solidFill>
                  <a:srgbClr val="FF2F92"/>
                </a:solidFill>
              </a:defRPr>
            </a:lvl1pPr>
          </a:lstStyle>
          <a:p>
            <a:r>
              <a:rPr lang="en-US"/>
              <a:t>Click to add image</a:t>
            </a:r>
          </a:p>
        </p:txBody>
      </p:sp>
      <p:sp>
        <p:nvSpPr>
          <p:cNvPr id="42" name="Content Placeholder 41">
            <a:extLst>
              <a:ext uri="{FF2B5EF4-FFF2-40B4-BE49-F238E27FC236}">
                <a16:creationId xmlns:a16="http://schemas.microsoft.com/office/drawing/2014/main" id="{52C16314-1DBD-D34D-A1A3-FE78F8DA24ED}"/>
              </a:ext>
            </a:extLst>
          </p:cNvPr>
          <p:cNvSpPr>
            <a:spLocks noGrp="1"/>
          </p:cNvSpPr>
          <p:nvPr>
            <p:ph sz="quarter" idx="11" hasCustomPrompt="1"/>
          </p:nvPr>
        </p:nvSpPr>
        <p:spPr>
          <a:xfrm>
            <a:off x="4210405" y="1348920"/>
            <a:ext cx="7459128" cy="3694480"/>
          </a:xfrm>
          <a:prstGeom prst="rect">
            <a:avLst/>
          </a:prstGeom>
          <a:solidFill>
            <a:schemeClr val="bg1"/>
          </a:solidFill>
        </p:spPr>
        <p:txBody>
          <a:bodyPr lIns="0" tIns="0" rIns="0" bIns="0"/>
          <a:lstStyle>
            <a:lvl1pPr marL="0" indent="0">
              <a:spcBef>
                <a:spcPts val="800"/>
              </a:spcBef>
              <a:buNone/>
              <a:defRPr sz="2400">
                <a:solidFill>
                  <a:schemeClr val="accent2"/>
                </a:solidFill>
              </a:defRPr>
            </a:lvl1pPr>
            <a:lvl2pPr>
              <a:buNone/>
              <a:defRPr/>
            </a:lvl2pPr>
            <a:lvl3pPr>
              <a:buNone/>
              <a:defRPr/>
            </a:lvl3pPr>
            <a:lvl4pPr>
              <a:buNone/>
              <a:defRPr/>
            </a:lvl4pPr>
            <a:lvl5pPr>
              <a:buNone/>
              <a:defRPr/>
            </a:lvl5pPr>
          </a:lstStyle>
          <a:p>
            <a:pPr lvl="0"/>
            <a:r>
              <a:rPr lang="en-US"/>
              <a:t>Click to edit Master text styles. This is a regular text box with no bullets.</a:t>
            </a:r>
          </a:p>
        </p:txBody>
      </p:sp>
      <p:sp>
        <p:nvSpPr>
          <p:cNvPr id="11" name="Text Placeholder 25">
            <a:extLst>
              <a:ext uri="{FF2B5EF4-FFF2-40B4-BE49-F238E27FC236}">
                <a16:creationId xmlns:a16="http://schemas.microsoft.com/office/drawing/2014/main" id="{21617805-8386-1A47-A112-E93C1272E7C0}"/>
              </a:ext>
            </a:extLst>
          </p:cNvPr>
          <p:cNvSpPr>
            <a:spLocks noGrp="1"/>
          </p:cNvSpPr>
          <p:nvPr>
            <p:ph type="body" sz="quarter" idx="10" hasCustomPrompt="1"/>
          </p:nvPr>
        </p:nvSpPr>
        <p:spPr>
          <a:xfrm>
            <a:off x="409709" y="810890"/>
            <a:ext cx="11313617" cy="199113"/>
          </a:xfrm>
          <a:prstGeom prst="rect">
            <a:avLst/>
          </a:prstGeom>
        </p:spPr>
        <p:txBody>
          <a:bodyPr lIns="0" tIns="0" rIns="0" bIns="0"/>
          <a:lstStyle>
            <a:lvl1pPr>
              <a:buNone/>
              <a:defRPr sz="1867">
                <a:solidFill>
                  <a:schemeClr val="accent2"/>
                </a:solidFill>
              </a:defRPr>
            </a:lvl1pPr>
            <a:lvl2pPr>
              <a:buNone/>
              <a:defRPr sz="1600"/>
            </a:lvl2pPr>
            <a:lvl3pPr>
              <a:buNone/>
              <a:defRPr sz="1600"/>
            </a:lvl3pPr>
            <a:lvl4pPr>
              <a:buNone/>
              <a:defRPr sz="1600"/>
            </a:lvl4pPr>
            <a:lvl5pPr>
              <a:buNone/>
              <a:defRPr sz="1600"/>
            </a:lvl5pPr>
          </a:lstStyle>
          <a:p>
            <a:pPr lvl="0"/>
            <a:r>
              <a:rPr lang="en-US"/>
              <a:t>Click to Add Text</a:t>
            </a:r>
          </a:p>
        </p:txBody>
      </p:sp>
      <p:sp>
        <p:nvSpPr>
          <p:cNvPr id="12" name="Title 1">
            <a:extLst>
              <a:ext uri="{FF2B5EF4-FFF2-40B4-BE49-F238E27FC236}">
                <a16:creationId xmlns:a16="http://schemas.microsoft.com/office/drawing/2014/main" id="{E80A9514-62D6-774D-87AC-0176882EDB68}"/>
              </a:ext>
            </a:extLst>
          </p:cNvPr>
          <p:cNvSpPr>
            <a:spLocks noGrp="1"/>
          </p:cNvSpPr>
          <p:nvPr>
            <p:ph type="title" hasCustomPrompt="1"/>
          </p:nvPr>
        </p:nvSpPr>
        <p:spPr>
          <a:xfrm>
            <a:off x="409456" y="242235"/>
            <a:ext cx="11313617" cy="372197"/>
          </a:xfrm>
          <a:prstGeom prst="rect">
            <a:avLst/>
          </a:prstGeom>
        </p:spPr>
        <p:txBody>
          <a:bodyPr lIns="0" tIns="0" rIns="0" bIns="0"/>
          <a:lstStyle>
            <a:lvl1pPr>
              <a:defRPr sz="3733">
                <a:solidFill>
                  <a:schemeClr val="accent2"/>
                </a:solidFill>
                <a:latin typeface="+mj-lt"/>
              </a:defRPr>
            </a:lvl1pPr>
          </a:lstStyle>
          <a:p>
            <a:r>
              <a:rPr lang="en-US"/>
              <a:t>Click to Add Text / Body Text Only (No Bullets) Layout</a:t>
            </a:r>
          </a:p>
        </p:txBody>
      </p:sp>
      <p:cxnSp>
        <p:nvCxnSpPr>
          <p:cNvPr id="13" name="Straight Connector 12">
            <a:extLst>
              <a:ext uri="{FF2B5EF4-FFF2-40B4-BE49-F238E27FC236}">
                <a16:creationId xmlns:a16="http://schemas.microsoft.com/office/drawing/2014/main" id="{63F3D18C-F49C-2E47-B6E0-B120C1BBC78B}"/>
              </a:ext>
            </a:extLst>
          </p:cNvPr>
          <p:cNvCxnSpPr>
            <a:cxnSpLocks/>
          </p:cNvCxnSpPr>
          <p:nvPr userDrawn="1"/>
        </p:nvCxnSpPr>
        <p:spPr>
          <a:xfrm>
            <a:off x="-486635" y="482759"/>
            <a:ext cx="753624" cy="0"/>
          </a:xfrm>
          <a:prstGeom prst="line">
            <a:avLst/>
          </a:prstGeom>
          <a:ln w="28575" cap="rnd">
            <a:solidFill>
              <a:schemeClr val="accent2"/>
            </a:solidFill>
            <a:round/>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1332720"/>
      </p:ext>
    </p:extLst>
  </p:cSld>
  <p:clrMapOvr>
    <a:masterClrMapping/>
  </p:clrMapOvr>
  <p:transition spd="slow">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op-Quote / Bottom-Image-Text">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0FCBB0B2-A13E-6D48-95D9-5FE3BC416A2D}"/>
              </a:ext>
            </a:extLst>
          </p:cNvPr>
          <p:cNvGrpSpPr/>
          <p:nvPr userDrawn="1"/>
        </p:nvGrpSpPr>
        <p:grpSpPr>
          <a:xfrm>
            <a:off x="728159" y="2955913"/>
            <a:ext cx="2434836" cy="6088272"/>
            <a:chOff x="342826" y="1866207"/>
            <a:chExt cx="1826127" cy="4566204"/>
          </a:xfrm>
        </p:grpSpPr>
        <p:sp>
          <p:nvSpPr>
            <p:cNvPr id="2" name="Rounded Rectangle 1">
              <a:extLst>
                <a:ext uri="{FF2B5EF4-FFF2-40B4-BE49-F238E27FC236}">
                  <a16:creationId xmlns:a16="http://schemas.microsoft.com/office/drawing/2014/main" id="{EE71F07B-64E7-0741-A2E4-008FF57F5B50}"/>
                </a:ext>
              </a:extLst>
            </p:cNvPr>
            <p:cNvSpPr/>
            <p:nvPr userDrawn="1"/>
          </p:nvSpPr>
          <p:spPr>
            <a:xfrm rot="5400000">
              <a:off x="-1027212" y="3236245"/>
              <a:ext cx="4566204" cy="1826127"/>
            </a:xfrm>
            <a:prstGeom prst="roundRect">
              <a:avLst>
                <a:gd name="adj" fmla="val 50000"/>
              </a:avLst>
            </a:prstGeom>
            <a:solidFill>
              <a:srgbClr val="47A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 name="Oval 5">
              <a:extLst>
                <a:ext uri="{FF2B5EF4-FFF2-40B4-BE49-F238E27FC236}">
                  <a16:creationId xmlns:a16="http://schemas.microsoft.com/office/drawing/2014/main" id="{100A2B0A-A400-8146-97F2-3F1CC728E9EB}"/>
                </a:ext>
              </a:extLst>
            </p:cNvPr>
            <p:cNvSpPr/>
            <p:nvPr userDrawn="1"/>
          </p:nvSpPr>
          <p:spPr>
            <a:xfrm>
              <a:off x="593127" y="2066290"/>
              <a:ext cx="1325525" cy="13255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grpSp>
        <p:nvGrpSpPr>
          <p:cNvPr id="16" name="Group 15">
            <a:extLst>
              <a:ext uri="{FF2B5EF4-FFF2-40B4-BE49-F238E27FC236}">
                <a16:creationId xmlns:a16="http://schemas.microsoft.com/office/drawing/2014/main" id="{254DACDA-95B7-324F-8E80-38F393EA5452}"/>
              </a:ext>
            </a:extLst>
          </p:cNvPr>
          <p:cNvGrpSpPr/>
          <p:nvPr userDrawn="1"/>
        </p:nvGrpSpPr>
        <p:grpSpPr>
          <a:xfrm>
            <a:off x="3440389" y="2955915"/>
            <a:ext cx="2434836" cy="6088272"/>
            <a:chOff x="2335353" y="1866208"/>
            <a:chExt cx="1826127" cy="4566204"/>
          </a:xfrm>
        </p:grpSpPr>
        <p:sp>
          <p:nvSpPr>
            <p:cNvPr id="4" name="Rounded Rectangle 3">
              <a:extLst>
                <a:ext uri="{FF2B5EF4-FFF2-40B4-BE49-F238E27FC236}">
                  <a16:creationId xmlns:a16="http://schemas.microsoft.com/office/drawing/2014/main" id="{1B274360-EE79-C841-8660-EB2DB05F1E33}"/>
                </a:ext>
              </a:extLst>
            </p:cNvPr>
            <p:cNvSpPr/>
            <p:nvPr userDrawn="1"/>
          </p:nvSpPr>
          <p:spPr>
            <a:xfrm rot="5400000">
              <a:off x="965315" y="3236246"/>
              <a:ext cx="4566204" cy="1826127"/>
            </a:xfrm>
            <a:prstGeom prst="roundRect">
              <a:avLst>
                <a:gd name="adj" fmla="val 50000"/>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 name="Oval 7">
              <a:extLst>
                <a:ext uri="{FF2B5EF4-FFF2-40B4-BE49-F238E27FC236}">
                  <a16:creationId xmlns:a16="http://schemas.microsoft.com/office/drawing/2014/main" id="{CC6C7455-C005-0444-9839-63D8611805DF}"/>
                </a:ext>
              </a:extLst>
            </p:cNvPr>
            <p:cNvSpPr/>
            <p:nvPr userDrawn="1"/>
          </p:nvSpPr>
          <p:spPr>
            <a:xfrm>
              <a:off x="2585654" y="2066290"/>
              <a:ext cx="1325525" cy="13255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grpSp>
        <p:nvGrpSpPr>
          <p:cNvPr id="17" name="Group 16">
            <a:extLst>
              <a:ext uri="{FF2B5EF4-FFF2-40B4-BE49-F238E27FC236}">
                <a16:creationId xmlns:a16="http://schemas.microsoft.com/office/drawing/2014/main" id="{B4D922BF-5B07-3847-84D6-27FE6C503777}"/>
              </a:ext>
            </a:extLst>
          </p:cNvPr>
          <p:cNvGrpSpPr/>
          <p:nvPr userDrawn="1"/>
        </p:nvGrpSpPr>
        <p:grpSpPr>
          <a:xfrm>
            <a:off x="6152618" y="2955913"/>
            <a:ext cx="2434836" cy="6088272"/>
            <a:chOff x="342826" y="1866207"/>
            <a:chExt cx="1826127" cy="4566204"/>
          </a:xfrm>
        </p:grpSpPr>
        <p:sp>
          <p:nvSpPr>
            <p:cNvPr id="18" name="Rounded Rectangle 17">
              <a:extLst>
                <a:ext uri="{FF2B5EF4-FFF2-40B4-BE49-F238E27FC236}">
                  <a16:creationId xmlns:a16="http://schemas.microsoft.com/office/drawing/2014/main" id="{C4A98F15-AF05-5C44-B317-54360E3FE3BD}"/>
                </a:ext>
              </a:extLst>
            </p:cNvPr>
            <p:cNvSpPr/>
            <p:nvPr userDrawn="1"/>
          </p:nvSpPr>
          <p:spPr>
            <a:xfrm rot="5400000">
              <a:off x="-1027212" y="3236245"/>
              <a:ext cx="4566204" cy="1826127"/>
            </a:xfrm>
            <a:prstGeom prst="roundRect">
              <a:avLst>
                <a:gd name="adj" fmla="val 50000"/>
              </a:avLst>
            </a:prstGeom>
            <a:solidFill>
              <a:srgbClr val="F2A7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9" name="Oval 18">
              <a:extLst>
                <a:ext uri="{FF2B5EF4-FFF2-40B4-BE49-F238E27FC236}">
                  <a16:creationId xmlns:a16="http://schemas.microsoft.com/office/drawing/2014/main" id="{AF64FC76-3A08-CE47-A1A2-F832D4093C48}"/>
                </a:ext>
              </a:extLst>
            </p:cNvPr>
            <p:cNvSpPr/>
            <p:nvPr userDrawn="1"/>
          </p:nvSpPr>
          <p:spPr>
            <a:xfrm>
              <a:off x="593127" y="2066290"/>
              <a:ext cx="1325525" cy="13255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grpSp>
        <p:nvGrpSpPr>
          <p:cNvPr id="20" name="Group 19">
            <a:extLst>
              <a:ext uri="{FF2B5EF4-FFF2-40B4-BE49-F238E27FC236}">
                <a16:creationId xmlns:a16="http://schemas.microsoft.com/office/drawing/2014/main" id="{8EDBD5BB-07D9-094F-B24F-F3B3A549B9DF}"/>
              </a:ext>
            </a:extLst>
          </p:cNvPr>
          <p:cNvGrpSpPr/>
          <p:nvPr userDrawn="1"/>
        </p:nvGrpSpPr>
        <p:grpSpPr>
          <a:xfrm>
            <a:off x="8864846" y="2955915"/>
            <a:ext cx="2434836" cy="6088272"/>
            <a:chOff x="2335353" y="1866208"/>
            <a:chExt cx="1826127" cy="4566204"/>
          </a:xfrm>
        </p:grpSpPr>
        <p:sp>
          <p:nvSpPr>
            <p:cNvPr id="21" name="Rounded Rectangle 20">
              <a:extLst>
                <a:ext uri="{FF2B5EF4-FFF2-40B4-BE49-F238E27FC236}">
                  <a16:creationId xmlns:a16="http://schemas.microsoft.com/office/drawing/2014/main" id="{11550AFD-34D9-F54D-8CA3-8D64852A5844}"/>
                </a:ext>
              </a:extLst>
            </p:cNvPr>
            <p:cNvSpPr/>
            <p:nvPr userDrawn="1"/>
          </p:nvSpPr>
          <p:spPr>
            <a:xfrm rot="5400000">
              <a:off x="965315" y="3236246"/>
              <a:ext cx="4566204" cy="1826127"/>
            </a:xfrm>
            <a:prstGeom prst="roundRect">
              <a:avLst>
                <a:gd name="adj" fmla="val 50000"/>
              </a:avLst>
            </a:prstGeom>
            <a:solidFill>
              <a:srgbClr val="D97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2" name="Oval 21">
              <a:extLst>
                <a:ext uri="{FF2B5EF4-FFF2-40B4-BE49-F238E27FC236}">
                  <a16:creationId xmlns:a16="http://schemas.microsoft.com/office/drawing/2014/main" id="{035D25D5-9023-4341-8D6C-7BA4A87B1B37}"/>
                </a:ext>
              </a:extLst>
            </p:cNvPr>
            <p:cNvSpPr/>
            <p:nvPr userDrawn="1"/>
          </p:nvSpPr>
          <p:spPr>
            <a:xfrm>
              <a:off x="2585654" y="2066290"/>
              <a:ext cx="1325525" cy="13255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sp>
        <p:nvSpPr>
          <p:cNvPr id="5" name="Rectangle 4">
            <a:extLst>
              <a:ext uri="{FF2B5EF4-FFF2-40B4-BE49-F238E27FC236}">
                <a16:creationId xmlns:a16="http://schemas.microsoft.com/office/drawing/2014/main" id="{A1B450E1-14AE-AE46-8C80-317585F331DB}"/>
              </a:ext>
            </a:extLst>
          </p:cNvPr>
          <p:cNvSpPr/>
          <p:nvPr userDrawn="1"/>
        </p:nvSpPr>
        <p:spPr>
          <a:xfrm>
            <a:off x="0" y="6048745"/>
            <a:ext cx="12192000" cy="10396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4" name="Picture Placeholder 23">
            <a:extLst>
              <a:ext uri="{FF2B5EF4-FFF2-40B4-BE49-F238E27FC236}">
                <a16:creationId xmlns:a16="http://schemas.microsoft.com/office/drawing/2014/main" id="{305CB130-2345-BC45-9979-AC669E661B60}"/>
              </a:ext>
            </a:extLst>
          </p:cNvPr>
          <p:cNvSpPr>
            <a:spLocks noGrp="1"/>
          </p:cNvSpPr>
          <p:nvPr>
            <p:ph type="pic" sz="quarter" idx="10" hasCustomPrompt="1"/>
          </p:nvPr>
        </p:nvSpPr>
        <p:spPr>
          <a:xfrm>
            <a:off x="1057925" y="3222641"/>
            <a:ext cx="1767840" cy="1767417"/>
          </a:xfrm>
          <a:prstGeom prst="ellipse">
            <a:avLst/>
          </a:prstGeom>
          <a:pattFill prst="divot">
            <a:fgClr>
              <a:schemeClr val="accent1"/>
            </a:fgClr>
            <a:bgClr>
              <a:schemeClr val="bg1"/>
            </a:bgClr>
          </a:pattFill>
        </p:spPr>
        <p:txBody>
          <a:bodyPr anchor="ctr" anchorCtr="0"/>
          <a:lstStyle>
            <a:lvl1pPr marL="0" indent="0" algn="ctr">
              <a:spcBef>
                <a:spcPts val="800"/>
              </a:spcBef>
              <a:buFontTx/>
              <a:buNone/>
              <a:defRPr sz="1600">
                <a:solidFill>
                  <a:srgbClr val="FF2F92"/>
                </a:solidFill>
              </a:defRPr>
            </a:lvl1pPr>
          </a:lstStyle>
          <a:p>
            <a:r>
              <a:rPr lang="en-US"/>
              <a:t>Click to insert picture</a:t>
            </a:r>
          </a:p>
        </p:txBody>
      </p:sp>
      <p:sp>
        <p:nvSpPr>
          <p:cNvPr id="25" name="Picture Placeholder 23">
            <a:extLst>
              <a:ext uri="{FF2B5EF4-FFF2-40B4-BE49-F238E27FC236}">
                <a16:creationId xmlns:a16="http://schemas.microsoft.com/office/drawing/2014/main" id="{25BFA457-63CA-B948-9BEE-5A9317BC8E36}"/>
              </a:ext>
            </a:extLst>
          </p:cNvPr>
          <p:cNvSpPr>
            <a:spLocks noGrp="1"/>
          </p:cNvSpPr>
          <p:nvPr>
            <p:ph type="pic" sz="quarter" idx="11" hasCustomPrompt="1"/>
          </p:nvPr>
        </p:nvSpPr>
        <p:spPr>
          <a:xfrm>
            <a:off x="3778665" y="3222641"/>
            <a:ext cx="1767840" cy="1767417"/>
          </a:xfrm>
          <a:prstGeom prst="ellipse">
            <a:avLst/>
          </a:prstGeom>
          <a:pattFill prst="divot">
            <a:fgClr>
              <a:schemeClr val="accent1"/>
            </a:fgClr>
            <a:bgClr>
              <a:schemeClr val="bg1"/>
            </a:bgClr>
          </a:pattFill>
        </p:spPr>
        <p:txBody>
          <a:bodyPr anchor="ctr" anchorCtr="0"/>
          <a:lstStyle>
            <a:lvl1pPr marL="0" indent="0" algn="ctr">
              <a:spcBef>
                <a:spcPts val="800"/>
              </a:spcBef>
              <a:buFontTx/>
              <a:buNone/>
              <a:defRPr sz="1600">
                <a:solidFill>
                  <a:srgbClr val="FF2F92"/>
                </a:solidFill>
              </a:defRPr>
            </a:lvl1pPr>
          </a:lstStyle>
          <a:p>
            <a:r>
              <a:rPr lang="en-US"/>
              <a:t>Click to insert picture</a:t>
            </a:r>
          </a:p>
        </p:txBody>
      </p:sp>
      <p:sp>
        <p:nvSpPr>
          <p:cNvPr id="26" name="Picture Placeholder 23">
            <a:extLst>
              <a:ext uri="{FF2B5EF4-FFF2-40B4-BE49-F238E27FC236}">
                <a16:creationId xmlns:a16="http://schemas.microsoft.com/office/drawing/2014/main" id="{7B5E442F-9ABC-8747-AB85-7AC5B0D23581}"/>
              </a:ext>
            </a:extLst>
          </p:cNvPr>
          <p:cNvSpPr>
            <a:spLocks noGrp="1"/>
          </p:cNvSpPr>
          <p:nvPr>
            <p:ph type="pic" sz="quarter" idx="12" hasCustomPrompt="1"/>
          </p:nvPr>
        </p:nvSpPr>
        <p:spPr>
          <a:xfrm>
            <a:off x="6486572" y="3222641"/>
            <a:ext cx="1767840" cy="1767417"/>
          </a:xfrm>
          <a:prstGeom prst="ellipse">
            <a:avLst/>
          </a:prstGeom>
          <a:pattFill prst="divot">
            <a:fgClr>
              <a:schemeClr val="accent1"/>
            </a:fgClr>
            <a:bgClr>
              <a:schemeClr val="bg1"/>
            </a:bgClr>
          </a:pattFill>
        </p:spPr>
        <p:txBody>
          <a:bodyPr anchor="ctr" anchorCtr="0"/>
          <a:lstStyle>
            <a:lvl1pPr marL="0" indent="0" algn="ctr">
              <a:spcBef>
                <a:spcPts val="800"/>
              </a:spcBef>
              <a:buFontTx/>
              <a:buNone/>
              <a:defRPr sz="1600">
                <a:solidFill>
                  <a:srgbClr val="FF2F92"/>
                </a:solidFill>
              </a:defRPr>
            </a:lvl1pPr>
          </a:lstStyle>
          <a:p>
            <a:r>
              <a:rPr lang="en-US"/>
              <a:t>Click to insert picture</a:t>
            </a:r>
          </a:p>
        </p:txBody>
      </p:sp>
      <p:sp>
        <p:nvSpPr>
          <p:cNvPr id="27" name="Picture Placeholder 23">
            <a:extLst>
              <a:ext uri="{FF2B5EF4-FFF2-40B4-BE49-F238E27FC236}">
                <a16:creationId xmlns:a16="http://schemas.microsoft.com/office/drawing/2014/main" id="{D0311BD4-E165-A64D-AC3A-94CB12FCC90D}"/>
              </a:ext>
            </a:extLst>
          </p:cNvPr>
          <p:cNvSpPr>
            <a:spLocks noGrp="1"/>
          </p:cNvSpPr>
          <p:nvPr>
            <p:ph type="pic" sz="quarter" idx="13" hasCustomPrompt="1"/>
          </p:nvPr>
        </p:nvSpPr>
        <p:spPr>
          <a:xfrm>
            <a:off x="9194480" y="3222641"/>
            <a:ext cx="1767840" cy="1767417"/>
          </a:xfrm>
          <a:prstGeom prst="ellipse">
            <a:avLst/>
          </a:prstGeom>
          <a:pattFill prst="divot">
            <a:fgClr>
              <a:schemeClr val="accent1"/>
            </a:fgClr>
            <a:bgClr>
              <a:schemeClr val="bg1"/>
            </a:bgClr>
          </a:pattFill>
        </p:spPr>
        <p:txBody>
          <a:bodyPr anchor="ctr" anchorCtr="0"/>
          <a:lstStyle>
            <a:lvl1pPr marL="0" indent="0" algn="ctr">
              <a:spcBef>
                <a:spcPts val="800"/>
              </a:spcBef>
              <a:buFontTx/>
              <a:buNone/>
              <a:defRPr sz="1600">
                <a:solidFill>
                  <a:srgbClr val="FF2F92"/>
                </a:solidFill>
              </a:defRPr>
            </a:lvl1pPr>
          </a:lstStyle>
          <a:p>
            <a:r>
              <a:rPr lang="en-US"/>
              <a:t>Click to insert picture</a:t>
            </a:r>
          </a:p>
        </p:txBody>
      </p:sp>
      <p:sp>
        <p:nvSpPr>
          <p:cNvPr id="29" name="Text Placeholder 28">
            <a:extLst>
              <a:ext uri="{FF2B5EF4-FFF2-40B4-BE49-F238E27FC236}">
                <a16:creationId xmlns:a16="http://schemas.microsoft.com/office/drawing/2014/main" id="{3813EDEB-6281-1E4E-8B2A-084F3505D9B6}"/>
              </a:ext>
            </a:extLst>
          </p:cNvPr>
          <p:cNvSpPr>
            <a:spLocks noGrp="1"/>
          </p:cNvSpPr>
          <p:nvPr>
            <p:ph type="body" sz="quarter" idx="14" hasCustomPrompt="1"/>
          </p:nvPr>
        </p:nvSpPr>
        <p:spPr>
          <a:xfrm>
            <a:off x="351987" y="279401"/>
            <a:ext cx="11484413" cy="1617825"/>
          </a:xfrm>
          <a:prstGeom prst="rect">
            <a:avLst/>
          </a:prstGeom>
        </p:spPr>
        <p:txBody>
          <a:bodyPr/>
          <a:lstStyle>
            <a:lvl1pPr marL="12700" indent="-12700">
              <a:buFontTx/>
              <a:buNone/>
              <a:tabLst/>
              <a:defRPr sz="2400">
                <a:solidFill>
                  <a:schemeClr val="accent2"/>
                </a:solidFill>
              </a:defRPr>
            </a:lvl1pPr>
            <a:lvl2pPr marL="12700" indent="-12700">
              <a:buFontTx/>
              <a:buNone/>
              <a:tabLst/>
              <a:defRPr/>
            </a:lvl2pPr>
            <a:lvl3pPr marL="12700" indent="-12700">
              <a:buFontTx/>
              <a:buNone/>
              <a:tabLst/>
              <a:defRPr/>
            </a:lvl3pPr>
            <a:lvl4pPr marL="12700" indent="-12700">
              <a:buFontTx/>
              <a:buNone/>
              <a:tabLst/>
              <a:defRPr/>
            </a:lvl4pPr>
            <a:lvl5pPr marL="12700" indent="-12700">
              <a:buFontTx/>
              <a:buNone/>
              <a:tabLst/>
              <a:defRPr/>
            </a:lvl5pPr>
          </a:lstStyle>
          <a:p>
            <a:pPr lvl="0"/>
            <a:r>
              <a:rPr lang="en-US"/>
              <a:t>Click to edit Master text styles. This is a regular text box with no indents. This would be good for quotes or highlighted text.</a:t>
            </a:r>
          </a:p>
        </p:txBody>
      </p:sp>
      <p:sp>
        <p:nvSpPr>
          <p:cNvPr id="30" name="Text Placeholder 28">
            <a:extLst>
              <a:ext uri="{FF2B5EF4-FFF2-40B4-BE49-F238E27FC236}">
                <a16:creationId xmlns:a16="http://schemas.microsoft.com/office/drawing/2014/main" id="{DE709C4D-0E21-0840-9E61-4F2AF227F263}"/>
              </a:ext>
            </a:extLst>
          </p:cNvPr>
          <p:cNvSpPr>
            <a:spLocks noGrp="1"/>
          </p:cNvSpPr>
          <p:nvPr>
            <p:ph type="body" sz="quarter" idx="15" hasCustomPrompt="1"/>
          </p:nvPr>
        </p:nvSpPr>
        <p:spPr>
          <a:xfrm>
            <a:off x="1061894" y="5040290"/>
            <a:ext cx="1767367" cy="944981"/>
          </a:xfrm>
          <a:prstGeom prst="rect">
            <a:avLst/>
          </a:prstGeom>
        </p:spPr>
        <p:txBody>
          <a:bodyPr/>
          <a:lstStyle>
            <a:lvl1pPr marL="12700" indent="-12700" algn="ctr">
              <a:buFontTx/>
              <a:buNone/>
              <a:tabLst/>
              <a:defRPr sz="1600">
                <a:solidFill>
                  <a:schemeClr val="bg1"/>
                </a:solidFill>
              </a:defRPr>
            </a:lvl1pPr>
            <a:lvl2pPr marL="12700" indent="-12700">
              <a:buFontTx/>
              <a:buNone/>
              <a:tabLst/>
              <a:defRPr/>
            </a:lvl2pPr>
            <a:lvl3pPr marL="12700" indent="-12700">
              <a:buFontTx/>
              <a:buNone/>
              <a:tabLst/>
              <a:defRPr/>
            </a:lvl3pPr>
            <a:lvl4pPr marL="12700" indent="-12700">
              <a:buFontTx/>
              <a:buNone/>
              <a:tabLst/>
              <a:defRPr/>
            </a:lvl4pPr>
            <a:lvl5pPr marL="12700" indent="-12700">
              <a:buFontTx/>
              <a:buNone/>
              <a:tabLst/>
              <a:defRPr/>
            </a:lvl5pPr>
          </a:lstStyle>
          <a:p>
            <a:pPr lvl="0"/>
            <a:r>
              <a:rPr lang="en-US"/>
              <a:t>Click to insert or edit Master text styles. </a:t>
            </a:r>
          </a:p>
        </p:txBody>
      </p:sp>
      <p:sp>
        <p:nvSpPr>
          <p:cNvPr id="31" name="Text Placeholder 28">
            <a:extLst>
              <a:ext uri="{FF2B5EF4-FFF2-40B4-BE49-F238E27FC236}">
                <a16:creationId xmlns:a16="http://schemas.microsoft.com/office/drawing/2014/main" id="{05D7AC33-40CA-8A42-89EA-B7B45E2BB498}"/>
              </a:ext>
            </a:extLst>
          </p:cNvPr>
          <p:cNvSpPr>
            <a:spLocks noGrp="1"/>
          </p:cNvSpPr>
          <p:nvPr>
            <p:ph type="body" sz="quarter" idx="16" hasCustomPrompt="1"/>
          </p:nvPr>
        </p:nvSpPr>
        <p:spPr>
          <a:xfrm>
            <a:off x="3774123" y="5040290"/>
            <a:ext cx="1767367" cy="944981"/>
          </a:xfrm>
          <a:prstGeom prst="rect">
            <a:avLst/>
          </a:prstGeom>
        </p:spPr>
        <p:txBody>
          <a:bodyPr/>
          <a:lstStyle>
            <a:lvl1pPr marL="12700" indent="-12700" algn="ctr">
              <a:buFontTx/>
              <a:buNone/>
              <a:tabLst/>
              <a:defRPr sz="1600">
                <a:solidFill>
                  <a:schemeClr val="bg1"/>
                </a:solidFill>
              </a:defRPr>
            </a:lvl1pPr>
            <a:lvl2pPr marL="12700" indent="-12700">
              <a:buFontTx/>
              <a:buNone/>
              <a:tabLst/>
              <a:defRPr/>
            </a:lvl2pPr>
            <a:lvl3pPr marL="12700" indent="-12700">
              <a:buFontTx/>
              <a:buNone/>
              <a:tabLst/>
              <a:defRPr/>
            </a:lvl3pPr>
            <a:lvl4pPr marL="12700" indent="-12700">
              <a:buFontTx/>
              <a:buNone/>
              <a:tabLst/>
              <a:defRPr/>
            </a:lvl4pPr>
            <a:lvl5pPr marL="12700" indent="-12700">
              <a:buFontTx/>
              <a:buNone/>
              <a:tabLst/>
              <a:defRPr/>
            </a:lvl5pPr>
          </a:lstStyle>
          <a:p>
            <a:pPr lvl="0"/>
            <a:r>
              <a:rPr lang="en-US"/>
              <a:t>Click to insert or edit Master text styles. </a:t>
            </a:r>
          </a:p>
        </p:txBody>
      </p:sp>
      <p:sp>
        <p:nvSpPr>
          <p:cNvPr id="32" name="Text Placeholder 28">
            <a:extLst>
              <a:ext uri="{FF2B5EF4-FFF2-40B4-BE49-F238E27FC236}">
                <a16:creationId xmlns:a16="http://schemas.microsoft.com/office/drawing/2014/main" id="{80B740C5-3E10-C849-BC3C-31418EA6FA2A}"/>
              </a:ext>
            </a:extLst>
          </p:cNvPr>
          <p:cNvSpPr>
            <a:spLocks noGrp="1"/>
          </p:cNvSpPr>
          <p:nvPr>
            <p:ph type="body" sz="quarter" idx="17" hasCustomPrompt="1"/>
          </p:nvPr>
        </p:nvSpPr>
        <p:spPr>
          <a:xfrm>
            <a:off x="6486353" y="5040290"/>
            <a:ext cx="1767367" cy="944981"/>
          </a:xfrm>
          <a:prstGeom prst="rect">
            <a:avLst/>
          </a:prstGeom>
        </p:spPr>
        <p:txBody>
          <a:bodyPr/>
          <a:lstStyle>
            <a:lvl1pPr marL="12700" indent="-12700" algn="ctr">
              <a:buFontTx/>
              <a:buNone/>
              <a:tabLst/>
              <a:defRPr sz="1600">
                <a:solidFill>
                  <a:schemeClr val="bg1"/>
                </a:solidFill>
              </a:defRPr>
            </a:lvl1pPr>
            <a:lvl2pPr marL="12700" indent="-12700">
              <a:buFontTx/>
              <a:buNone/>
              <a:tabLst/>
              <a:defRPr/>
            </a:lvl2pPr>
            <a:lvl3pPr marL="12700" indent="-12700">
              <a:buFontTx/>
              <a:buNone/>
              <a:tabLst/>
              <a:defRPr/>
            </a:lvl3pPr>
            <a:lvl4pPr marL="12700" indent="-12700">
              <a:buFontTx/>
              <a:buNone/>
              <a:tabLst/>
              <a:defRPr/>
            </a:lvl4pPr>
            <a:lvl5pPr marL="12700" indent="-12700">
              <a:buFontTx/>
              <a:buNone/>
              <a:tabLst/>
              <a:defRPr/>
            </a:lvl5pPr>
          </a:lstStyle>
          <a:p>
            <a:pPr lvl="0"/>
            <a:r>
              <a:rPr lang="en-US"/>
              <a:t>Click to insert or edit Master text styles. </a:t>
            </a:r>
          </a:p>
        </p:txBody>
      </p:sp>
      <p:sp>
        <p:nvSpPr>
          <p:cNvPr id="33" name="Text Placeholder 28">
            <a:extLst>
              <a:ext uri="{FF2B5EF4-FFF2-40B4-BE49-F238E27FC236}">
                <a16:creationId xmlns:a16="http://schemas.microsoft.com/office/drawing/2014/main" id="{FBB4AB1C-D501-2C4A-983F-71FFBC2F72C9}"/>
              </a:ext>
            </a:extLst>
          </p:cNvPr>
          <p:cNvSpPr>
            <a:spLocks noGrp="1"/>
          </p:cNvSpPr>
          <p:nvPr>
            <p:ph type="body" sz="quarter" idx="18" hasCustomPrompt="1"/>
          </p:nvPr>
        </p:nvSpPr>
        <p:spPr>
          <a:xfrm>
            <a:off x="9198581" y="5040290"/>
            <a:ext cx="1767367" cy="944981"/>
          </a:xfrm>
          <a:prstGeom prst="rect">
            <a:avLst/>
          </a:prstGeom>
        </p:spPr>
        <p:txBody>
          <a:bodyPr/>
          <a:lstStyle>
            <a:lvl1pPr marL="12700" indent="-12700" algn="ctr">
              <a:buFontTx/>
              <a:buNone/>
              <a:tabLst/>
              <a:defRPr sz="1600">
                <a:solidFill>
                  <a:schemeClr val="bg1"/>
                </a:solidFill>
              </a:defRPr>
            </a:lvl1pPr>
            <a:lvl2pPr marL="12700" indent="-12700">
              <a:buFontTx/>
              <a:buNone/>
              <a:tabLst/>
              <a:defRPr/>
            </a:lvl2pPr>
            <a:lvl3pPr marL="12700" indent="-12700">
              <a:buFontTx/>
              <a:buNone/>
              <a:tabLst/>
              <a:defRPr/>
            </a:lvl3pPr>
            <a:lvl4pPr marL="12700" indent="-12700">
              <a:buFontTx/>
              <a:buNone/>
              <a:tabLst/>
              <a:defRPr/>
            </a:lvl4pPr>
            <a:lvl5pPr marL="12700" indent="-12700">
              <a:buFontTx/>
              <a:buNone/>
              <a:tabLst/>
              <a:defRPr/>
            </a:lvl5pPr>
          </a:lstStyle>
          <a:p>
            <a:pPr lvl="0"/>
            <a:r>
              <a:rPr lang="en-US"/>
              <a:t>Click to insert or edit Master text styles. </a:t>
            </a:r>
          </a:p>
        </p:txBody>
      </p:sp>
      <p:sp>
        <p:nvSpPr>
          <p:cNvPr id="35" name="TextBox 34">
            <a:extLst>
              <a:ext uri="{FF2B5EF4-FFF2-40B4-BE49-F238E27FC236}">
                <a16:creationId xmlns:a16="http://schemas.microsoft.com/office/drawing/2014/main" id="{D606DDFA-6EF6-9C4F-9A40-A93EFEA1D0A4}"/>
              </a:ext>
            </a:extLst>
          </p:cNvPr>
          <p:cNvSpPr txBox="1"/>
          <p:nvPr userDrawn="1"/>
        </p:nvSpPr>
        <p:spPr>
          <a:xfrm>
            <a:off x="11484043" y="6486319"/>
            <a:ext cx="275991" cy="143565"/>
          </a:xfrm>
          <a:prstGeom prst="rect">
            <a:avLst/>
          </a:prstGeom>
          <a:noFill/>
        </p:spPr>
        <p:txBody>
          <a:bodyPr wrap="square" lIns="0" tIns="0" rIns="0" bIns="0" rtlCol="0">
            <a:spAutoFit/>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27692F5A-FC14-4E83-B4CC-18F6C2D780A4}" type="slidenum">
              <a:rPr kumimoji="0" lang="en-US" sz="933" b="0" i="0" u="none" strike="noStrike" kern="1200" cap="none" spc="4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r" defTabSz="1219170" rtl="0" eaLnBrk="1" fontAlgn="auto" latinLnBrk="0" hangingPunct="1">
                <a:lnSpc>
                  <a:spcPct val="100000"/>
                </a:lnSpc>
                <a:spcBef>
                  <a:spcPts val="0"/>
                </a:spcBef>
                <a:spcAft>
                  <a:spcPts val="0"/>
                </a:spcAft>
                <a:buClrTx/>
                <a:buSzTx/>
                <a:buFontTx/>
                <a:buNone/>
                <a:tabLst/>
                <a:defRPr/>
              </a:pPr>
              <a:t>‹#›</a:t>
            </a:fld>
            <a:endParaRPr kumimoji="0" lang="en-US" sz="933" b="0" i="0" u="none" strike="noStrike" kern="1200" cap="none" spc="4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pic>
        <p:nvPicPr>
          <p:cNvPr id="36" name="Picture 35">
            <a:extLst>
              <a:ext uri="{FF2B5EF4-FFF2-40B4-BE49-F238E27FC236}">
                <a16:creationId xmlns:a16="http://schemas.microsoft.com/office/drawing/2014/main" id="{D60F51BF-DAF5-C646-AAAA-F1BCDD145AB5}"/>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351988" y="6345563"/>
            <a:ext cx="1655729" cy="320335"/>
          </a:xfrm>
          <a:prstGeom prst="rect">
            <a:avLst/>
          </a:prstGeom>
        </p:spPr>
      </p:pic>
      <p:sp>
        <p:nvSpPr>
          <p:cNvPr id="34" name="TextBox 33">
            <a:extLst>
              <a:ext uri="{FF2B5EF4-FFF2-40B4-BE49-F238E27FC236}">
                <a16:creationId xmlns:a16="http://schemas.microsoft.com/office/drawing/2014/main" id="{4D6B1EBF-A92C-DA40-8674-8F2B463A7952}"/>
              </a:ext>
            </a:extLst>
          </p:cNvPr>
          <p:cNvSpPr txBox="1"/>
          <p:nvPr userDrawn="1"/>
        </p:nvSpPr>
        <p:spPr>
          <a:xfrm>
            <a:off x="6226893" y="6486319"/>
            <a:ext cx="5126908" cy="143565"/>
          </a:xfrm>
          <a:prstGeom prst="rect">
            <a:avLst/>
          </a:prstGeom>
          <a:noFill/>
        </p:spPr>
        <p:txBody>
          <a:bodyPr wrap="square" lIns="0" tIns="0" rIns="0" bIns="0" rtlCol="0">
            <a:spAutoFit/>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kumimoji="0" lang="en-US" sz="933" b="0" i="0" u="none" strike="noStrike" kern="1200" cap="none" spc="4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OneStream Software  |  All Rights Reserved.</a:t>
            </a:r>
          </a:p>
        </p:txBody>
      </p:sp>
    </p:spTree>
    <p:extLst>
      <p:ext uri="{BB962C8B-B14F-4D97-AF65-F5344CB8AC3E}">
        <p14:creationId xmlns:p14="http://schemas.microsoft.com/office/powerpoint/2010/main" val="1909460081"/>
      </p:ext>
    </p:extLst>
  </p:cSld>
  <p:clrMapOvr>
    <a:masterClrMapping/>
  </p:clrMapOvr>
  <p:transition spd="slow">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Top-Quote / Bottom-Image-Text">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EE71F07B-64E7-0741-A2E4-008FF57F5B50}"/>
              </a:ext>
            </a:extLst>
          </p:cNvPr>
          <p:cNvSpPr/>
          <p:nvPr userDrawn="1"/>
        </p:nvSpPr>
        <p:spPr>
          <a:xfrm rot="5400000">
            <a:off x="-1905955" y="4717698"/>
            <a:ext cx="7703065" cy="2434836"/>
          </a:xfrm>
          <a:prstGeom prst="roundRect">
            <a:avLst>
              <a:gd name="adj" fmla="val 50000"/>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 name="Rounded Rectangle 3">
            <a:extLst>
              <a:ext uri="{FF2B5EF4-FFF2-40B4-BE49-F238E27FC236}">
                <a16:creationId xmlns:a16="http://schemas.microsoft.com/office/drawing/2014/main" id="{1B274360-EE79-C841-8660-EB2DB05F1E33}"/>
              </a:ext>
            </a:extLst>
          </p:cNvPr>
          <p:cNvSpPr/>
          <p:nvPr userDrawn="1"/>
        </p:nvSpPr>
        <p:spPr>
          <a:xfrm rot="5400000">
            <a:off x="806273" y="4717698"/>
            <a:ext cx="7703067" cy="2434836"/>
          </a:xfrm>
          <a:prstGeom prst="roundRect">
            <a:avLst>
              <a:gd name="adj" fmla="val 50000"/>
            </a:avLst>
          </a:prstGeom>
          <a:solidFill>
            <a:srgbClr val="47A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8" name="Rounded Rectangle 17">
            <a:extLst>
              <a:ext uri="{FF2B5EF4-FFF2-40B4-BE49-F238E27FC236}">
                <a16:creationId xmlns:a16="http://schemas.microsoft.com/office/drawing/2014/main" id="{C4A98F15-AF05-5C44-B317-54360E3FE3BD}"/>
              </a:ext>
            </a:extLst>
          </p:cNvPr>
          <p:cNvSpPr/>
          <p:nvPr userDrawn="1"/>
        </p:nvSpPr>
        <p:spPr>
          <a:xfrm rot="5400000">
            <a:off x="3518503" y="4717697"/>
            <a:ext cx="7703067" cy="2434836"/>
          </a:xfrm>
          <a:prstGeom prst="roundRect">
            <a:avLst>
              <a:gd name="adj" fmla="val 50000"/>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1" name="Rounded Rectangle 20">
            <a:extLst>
              <a:ext uri="{FF2B5EF4-FFF2-40B4-BE49-F238E27FC236}">
                <a16:creationId xmlns:a16="http://schemas.microsoft.com/office/drawing/2014/main" id="{11550AFD-34D9-F54D-8CA3-8D64852A5844}"/>
              </a:ext>
            </a:extLst>
          </p:cNvPr>
          <p:cNvSpPr/>
          <p:nvPr userDrawn="1"/>
        </p:nvSpPr>
        <p:spPr>
          <a:xfrm rot="5400000">
            <a:off x="6230731" y="4717698"/>
            <a:ext cx="7703067" cy="2434836"/>
          </a:xfrm>
          <a:prstGeom prst="roundRect">
            <a:avLst>
              <a:gd name="adj" fmla="val 50000"/>
            </a:avLst>
          </a:prstGeom>
          <a:solidFill>
            <a:srgbClr val="47A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 name="Rectangle 4">
            <a:extLst>
              <a:ext uri="{FF2B5EF4-FFF2-40B4-BE49-F238E27FC236}">
                <a16:creationId xmlns:a16="http://schemas.microsoft.com/office/drawing/2014/main" id="{A1B450E1-14AE-AE46-8C80-317585F331DB}"/>
              </a:ext>
            </a:extLst>
          </p:cNvPr>
          <p:cNvSpPr/>
          <p:nvPr userDrawn="1"/>
        </p:nvSpPr>
        <p:spPr>
          <a:xfrm>
            <a:off x="0" y="6048745"/>
            <a:ext cx="12192000" cy="10396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4" name="Picture Placeholder 23">
            <a:extLst>
              <a:ext uri="{FF2B5EF4-FFF2-40B4-BE49-F238E27FC236}">
                <a16:creationId xmlns:a16="http://schemas.microsoft.com/office/drawing/2014/main" id="{305CB130-2345-BC45-9979-AC669E661B60}"/>
              </a:ext>
            </a:extLst>
          </p:cNvPr>
          <p:cNvSpPr>
            <a:spLocks noGrp="1"/>
          </p:cNvSpPr>
          <p:nvPr>
            <p:ph type="pic" sz="quarter" idx="10" hasCustomPrompt="1"/>
          </p:nvPr>
        </p:nvSpPr>
        <p:spPr>
          <a:xfrm>
            <a:off x="1057925" y="2368572"/>
            <a:ext cx="1767840" cy="1767417"/>
          </a:xfrm>
          <a:prstGeom prst="ellipse">
            <a:avLst/>
          </a:prstGeom>
          <a:pattFill prst="divot">
            <a:fgClr>
              <a:schemeClr val="accent1"/>
            </a:fgClr>
            <a:bgClr>
              <a:schemeClr val="bg1"/>
            </a:bgClr>
          </a:pattFill>
          <a:ln w="38100">
            <a:solidFill>
              <a:schemeClr val="bg1"/>
            </a:solidFill>
          </a:ln>
        </p:spPr>
        <p:txBody>
          <a:bodyPr anchor="ctr" anchorCtr="0"/>
          <a:lstStyle>
            <a:lvl1pPr marL="0" indent="0" algn="ctr">
              <a:spcBef>
                <a:spcPts val="800"/>
              </a:spcBef>
              <a:buFontTx/>
              <a:buNone/>
              <a:defRPr sz="1600">
                <a:solidFill>
                  <a:srgbClr val="FF40FF"/>
                </a:solidFill>
              </a:defRPr>
            </a:lvl1pPr>
          </a:lstStyle>
          <a:p>
            <a:r>
              <a:rPr lang="en-US"/>
              <a:t>Click to insert picture</a:t>
            </a:r>
          </a:p>
        </p:txBody>
      </p:sp>
      <p:sp>
        <p:nvSpPr>
          <p:cNvPr id="25" name="Picture Placeholder 23">
            <a:extLst>
              <a:ext uri="{FF2B5EF4-FFF2-40B4-BE49-F238E27FC236}">
                <a16:creationId xmlns:a16="http://schemas.microsoft.com/office/drawing/2014/main" id="{25BFA457-63CA-B948-9BEE-5A9317BC8E36}"/>
              </a:ext>
            </a:extLst>
          </p:cNvPr>
          <p:cNvSpPr>
            <a:spLocks noGrp="1"/>
          </p:cNvSpPr>
          <p:nvPr>
            <p:ph type="pic" sz="quarter" idx="11" hasCustomPrompt="1"/>
          </p:nvPr>
        </p:nvSpPr>
        <p:spPr>
          <a:xfrm>
            <a:off x="3778665" y="2375830"/>
            <a:ext cx="1767840" cy="1767417"/>
          </a:xfrm>
          <a:prstGeom prst="ellipse">
            <a:avLst/>
          </a:prstGeom>
          <a:pattFill prst="divot">
            <a:fgClr>
              <a:schemeClr val="accent1"/>
            </a:fgClr>
            <a:bgClr>
              <a:schemeClr val="bg1"/>
            </a:bgClr>
          </a:pattFill>
          <a:ln w="38100">
            <a:solidFill>
              <a:schemeClr val="bg1"/>
            </a:solidFill>
          </a:ln>
        </p:spPr>
        <p:txBody>
          <a:bodyPr anchor="ctr" anchorCtr="0"/>
          <a:lstStyle>
            <a:lvl1pPr marL="0" indent="0" algn="ctr">
              <a:spcBef>
                <a:spcPts val="800"/>
              </a:spcBef>
              <a:buFontTx/>
              <a:buNone/>
              <a:defRPr sz="1600">
                <a:solidFill>
                  <a:srgbClr val="FF40FF"/>
                </a:solidFill>
              </a:defRPr>
            </a:lvl1pPr>
          </a:lstStyle>
          <a:p>
            <a:r>
              <a:rPr lang="en-US"/>
              <a:t>Click to insert picture</a:t>
            </a:r>
          </a:p>
        </p:txBody>
      </p:sp>
      <p:sp>
        <p:nvSpPr>
          <p:cNvPr id="26" name="Picture Placeholder 23">
            <a:extLst>
              <a:ext uri="{FF2B5EF4-FFF2-40B4-BE49-F238E27FC236}">
                <a16:creationId xmlns:a16="http://schemas.microsoft.com/office/drawing/2014/main" id="{7B5E442F-9ABC-8747-AB85-7AC5B0D23581}"/>
              </a:ext>
            </a:extLst>
          </p:cNvPr>
          <p:cNvSpPr>
            <a:spLocks noGrp="1"/>
          </p:cNvSpPr>
          <p:nvPr>
            <p:ph type="pic" sz="quarter" idx="12" hasCustomPrompt="1"/>
          </p:nvPr>
        </p:nvSpPr>
        <p:spPr>
          <a:xfrm>
            <a:off x="6486572" y="2375830"/>
            <a:ext cx="1767840" cy="1767417"/>
          </a:xfrm>
          <a:prstGeom prst="ellipse">
            <a:avLst/>
          </a:prstGeom>
          <a:pattFill prst="divot">
            <a:fgClr>
              <a:schemeClr val="accent1"/>
            </a:fgClr>
            <a:bgClr>
              <a:schemeClr val="bg1"/>
            </a:bgClr>
          </a:pattFill>
          <a:ln w="38100">
            <a:solidFill>
              <a:schemeClr val="bg1"/>
            </a:solidFill>
          </a:ln>
        </p:spPr>
        <p:txBody>
          <a:bodyPr anchor="ctr" anchorCtr="0"/>
          <a:lstStyle>
            <a:lvl1pPr marL="0" indent="0" algn="ctr">
              <a:spcBef>
                <a:spcPts val="800"/>
              </a:spcBef>
              <a:buFontTx/>
              <a:buNone/>
              <a:defRPr sz="1600">
                <a:solidFill>
                  <a:srgbClr val="FF40FF"/>
                </a:solidFill>
              </a:defRPr>
            </a:lvl1pPr>
          </a:lstStyle>
          <a:p>
            <a:r>
              <a:rPr lang="en-US"/>
              <a:t>Click to insert picture</a:t>
            </a:r>
          </a:p>
        </p:txBody>
      </p:sp>
      <p:sp>
        <p:nvSpPr>
          <p:cNvPr id="27" name="Picture Placeholder 23">
            <a:extLst>
              <a:ext uri="{FF2B5EF4-FFF2-40B4-BE49-F238E27FC236}">
                <a16:creationId xmlns:a16="http://schemas.microsoft.com/office/drawing/2014/main" id="{D0311BD4-E165-A64D-AC3A-94CB12FCC90D}"/>
              </a:ext>
            </a:extLst>
          </p:cNvPr>
          <p:cNvSpPr>
            <a:spLocks noGrp="1"/>
          </p:cNvSpPr>
          <p:nvPr>
            <p:ph type="pic" sz="quarter" idx="13" hasCustomPrompt="1"/>
          </p:nvPr>
        </p:nvSpPr>
        <p:spPr>
          <a:xfrm>
            <a:off x="9194480" y="2375830"/>
            <a:ext cx="1767840" cy="1767417"/>
          </a:xfrm>
          <a:prstGeom prst="ellipse">
            <a:avLst/>
          </a:prstGeom>
          <a:pattFill prst="divot">
            <a:fgClr>
              <a:schemeClr val="accent1"/>
            </a:fgClr>
            <a:bgClr>
              <a:schemeClr val="bg1"/>
            </a:bgClr>
          </a:pattFill>
          <a:ln w="38100">
            <a:solidFill>
              <a:schemeClr val="bg1"/>
            </a:solidFill>
          </a:ln>
        </p:spPr>
        <p:txBody>
          <a:bodyPr anchor="ctr" anchorCtr="0"/>
          <a:lstStyle>
            <a:lvl1pPr marL="0" indent="0" algn="ctr">
              <a:spcBef>
                <a:spcPts val="800"/>
              </a:spcBef>
              <a:buFontTx/>
              <a:buNone/>
              <a:defRPr sz="1600">
                <a:solidFill>
                  <a:srgbClr val="FF40FF"/>
                </a:solidFill>
              </a:defRPr>
            </a:lvl1pPr>
          </a:lstStyle>
          <a:p>
            <a:r>
              <a:rPr lang="en-US"/>
              <a:t>Click to insert picture</a:t>
            </a:r>
          </a:p>
        </p:txBody>
      </p:sp>
      <p:sp>
        <p:nvSpPr>
          <p:cNvPr id="30" name="Text Placeholder 28">
            <a:extLst>
              <a:ext uri="{FF2B5EF4-FFF2-40B4-BE49-F238E27FC236}">
                <a16:creationId xmlns:a16="http://schemas.microsoft.com/office/drawing/2014/main" id="{DE709C4D-0E21-0840-9E61-4F2AF227F263}"/>
              </a:ext>
            </a:extLst>
          </p:cNvPr>
          <p:cNvSpPr>
            <a:spLocks noGrp="1"/>
          </p:cNvSpPr>
          <p:nvPr>
            <p:ph type="body" sz="quarter" idx="15" hasCustomPrompt="1"/>
          </p:nvPr>
        </p:nvSpPr>
        <p:spPr>
          <a:xfrm>
            <a:off x="1061894" y="4412486"/>
            <a:ext cx="1767367" cy="944981"/>
          </a:xfrm>
          <a:prstGeom prst="rect">
            <a:avLst/>
          </a:prstGeom>
        </p:spPr>
        <p:txBody>
          <a:bodyPr/>
          <a:lstStyle>
            <a:lvl1pPr marL="12700" indent="-12700" algn="ctr">
              <a:buFontTx/>
              <a:buNone/>
              <a:tabLst/>
              <a:defRPr sz="1600">
                <a:solidFill>
                  <a:schemeClr val="bg1"/>
                </a:solidFill>
              </a:defRPr>
            </a:lvl1pPr>
            <a:lvl2pPr marL="12700" indent="-12700">
              <a:buFontTx/>
              <a:buNone/>
              <a:tabLst/>
              <a:defRPr/>
            </a:lvl2pPr>
            <a:lvl3pPr marL="12700" indent="-12700">
              <a:buFontTx/>
              <a:buNone/>
              <a:tabLst/>
              <a:defRPr/>
            </a:lvl3pPr>
            <a:lvl4pPr marL="12700" indent="-12700">
              <a:buFontTx/>
              <a:buNone/>
              <a:tabLst/>
              <a:defRPr/>
            </a:lvl4pPr>
            <a:lvl5pPr marL="12700" indent="-12700">
              <a:buFontTx/>
              <a:buNone/>
              <a:tabLst/>
              <a:defRPr/>
            </a:lvl5pPr>
          </a:lstStyle>
          <a:p>
            <a:pPr lvl="0"/>
            <a:r>
              <a:rPr lang="en-US"/>
              <a:t>Click to insert or edit Master text styles. </a:t>
            </a:r>
          </a:p>
        </p:txBody>
      </p:sp>
      <p:sp>
        <p:nvSpPr>
          <p:cNvPr id="31" name="Text Placeholder 28">
            <a:extLst>
              <a:ext uri="{FF2B5EF4-FFF2-40B4-BE49-F238E27FC236}">
                <a16:creationId xmlns:a16="http://schemas.microsoft.com/office/drawing/2014/main" id="{05D7AC33-40CA-8A42-89EA-B7B45E2BB498}"/>
              </a:ext>
            </a:extLst>
          </p:cNvPr>
          <p:cNvSpPr>
            <a:spLocks noGrp="1"/>
          </p:cNvSpPr>
          <p:nvPr>
            <p:ph type="body" sz="quarter" idx="16" hasCustomPrompt="1"/>
          </p:nvPr>
        </p:nvSpPr>
        <p:spPr>
          <a:xfrm>
            <a:off x="3774123" y="4412486"/>
            <a:ext cx="1767367" cy="944981"/>
          </a:xfrm>
          <a:prstGeom prst="rect">
            <a:avLst/>
          </a:prstGeom>
        </p:spPr>
        <p:txBody>
          <a:bodyPr/>
          <a:lstStyle>
            <a:lvl1pPr marL="12700" indent="-12700" algn="ctr">
              <a:buFontTx/>
              <a:buNone/>
              <a:tabLst/>
              <a:defRPr sz="1600">
                <a:solidFill>
                  <a:schemeClr val="bg1"/>
                </a:solidFill>
              </a:defRPr>
            </a:lvl1pPr>
            <a:lvl2pPr marL="12700" indent="-12700">
              <a:buFontTx/>
              <a:buNone/>
              <a:tabLst/>
              <a:defRPr/>
            </a:lvl2pPr>
            <a:lvl3pPr marL="12700" indent="-12700">
              <a:buFontTx/>
              <a:buNone/>
              <a:tabLst/>
              <a:defRPr/>
            </a:lvl3pPr>
            <a:lvl4pPr marL="12700" indent="-12700">
              <a:buFontTx/>
              <a:buNone/>
              <a:tabLst/>
              <a:defRPr/>
            </a:lvl4pPr>
            <a:lvl5pPr marL="12700" indent="-12700">
              <a:buFontTx/>
              <a:buNone/>
              <a:tabLst/>
              <a:defRPr/>
            </a:lvl5pPr>
          </a:lstStyle>
          <a:p>
            <a:pPr lvl="0"/>
            <a:r>
              <a:rPr lang="en-US"/>
              <a:t>Click to insert or edit Master text styles. </a:t>
            </a:r>
          </a:p>
        </p:txBody>
      </p:sp>
      <p:sp>
        <p:nvSpPr>
          <p:cNvPr id="32" name="Text Placeholder 28">
            <a:extLst>
              <a:ext uri="{FF2B5EF4-FFF2-40B4-BE49-F238E27FC236}">
                <a16:creationId xmlns:a16="http://schemas.microsoft.com/office/drawing/2014/main" id="{80B740C5-3E10-C849-BC3C-31418EA6FA2A}"/>
              </a:ext>
            </a:extLst>
          </p:cNvPr>
          <p:cNvSpPr>
            <a:spLocks noGrp="1"/>
          </p:cNvSpPr>
          <p:nvPr>
            <p:ph type="body" sz="quarter" idx="17" hasCustomPrompt="1"/>
          </p:nvPr>
        </p:nvSpPr>
        <p:spPr>
          <a:xfrm>
            <a:off x="6486353" y="4412486"/>
            <a:ext cx="1767367" cy="944981"/>
          </a:xfrm>
          <a:prstGeom prst="rect">
            <a:avLst/>
          </a:prstGeom>
        </p:spPr>
        <p:txBody>
          <a:bodyPr/>
          <a:lstStyle>
            <a:lvl1pPr marL="12700" indent="-12700" algn="ctr">
              <a:buFontTx/>
              <a:buNone/>
              <a:tabLst/>
              <a:defRPr sz="1600">
                <a:solidFill>
                  <a:schemeClr val="bg1"/>
                </a:solidFill>
              </a:defRPr>
            </a:lvl1pPr>
            <a:lvl2pPr marL="12700" indent="-12700">
              <a:buFontTx/>
              <a:buNone/>
              <a:tabLst/>
              <a:defRPr/>
            </a:lvl2pPr>
            <a:lvl3pPr marL="12700" indent="-12700">
              <a:buFontTx/>
              <a:buNone/>
              <a:tabLst/>
              <a:defRPr/>
            </a:lvl3pPr>
            <a:lvl4pPr marL="12700" indent="-12700">
              <a:buFontTx/>
              <a:buNone/>
              <a:tabLst/>
              <a:defRPr/>
            </a:lvl4pPr>
            <a:lvl5pPr marL="12700" indent="-12700">
              <a:buFontTx/>
              <a:buNone/>
              <a:tabLst/>
              <a:defRPr/>
            </a:lvl5pPr>
          </a:lstStyle>
          <a:p>
            <a:pPr lvl="0"/>
            <a:r>
              <a:rPr lang="en-US"/>
              <a:t>Click to insert or edit Master text styles. </a:t>
            </a:r>
          </a:p>
        </p:txBody>
      </p:sp>
      <p:sp>
        <p:nvSpPr>
          <p:cNvPr id="33" name="Text Placeholder 28">
            <a:extLst>
              <a:ext uri="{FF2B5EF4-FFF2-40B4-BE49-F238E27FC236}">
                <a16:creationId xmlns:a16="http://schemas.microsoft.com/office/drawing/2014/main" id="{FBB4AB1C-D501-2C4A-983F-71FFBC2F72C9}"/>
              </a:ext>
            </a:extLst>
          </p:cNvPr>
          <p:cNvSpPr>
            <a:spLocks noGrp="1"/>
          </p:cNvSpPr>
          <p:nvPr>
            <p:ph type="body" sz="quarter" idx="18" hasCustomPrompt="1"/>
          </p:nvPr>
        </p:nvSpPr>
        <p:spPr>
          <a:xfrm>
            <a:off x="9198581" y="4412486"/>
            <a:ext cx="1767367" cy="944981"/>
          </a:xfrm>
          <a:prstGeom prst="rect">
            <a:avLst/>
          </a:prstGeom>
        </p:spPr>
        <p:txBody>
          <a:bodyPr/>
          <a:lstStyle>
            <a:lvl1pPr marL="12700" indent="-12700" algn="ctr">
              <a:buFontTx/>
              <a:buNone/>
              <a:tabLst/>
              <a:defRPr sz="1600">
                <a:solidFill>
                  <a:schemeClr val="bg1"/>
                </a:solidFill>
              </a:defRPr>
            </a:lvl1pPr>
            <a:lvl2pPr marL="12700" indent="-12700">
              <a:buFontTx/>
              <a:buNone/>
              <a:tabLst/>
              <a:defRPr/>
            </a:lvl2pPr>
            <a:lvl3pPr marL="12700" indent="-12700">
              <a:buFontTx/>
              <a:buNone/>
              <a:tabLst/>
              <a:defRPr/>
            </a:lvl3pPr>
            <a:lvl4pPr marL="12700" indent="-12700">
              <a:buFontTx/>
              <a:buNone/>
              <a:tabLst/>
              <a:defRPr/>
            </a:lvl4pPr>
            <a:lvl5pPr marL="12700" indent="-12700">
              <a:buFontTx/>
              <a:buNone/>
              <a:tabLst/>
              <a:defRPr/>
            </a:lvl5pPr>
          </a:lstStyle>
          <a:p>
            <a:pPr lvl="0"/>
            <a:r>
              <a:rPr lang="en-US"/>
              <a:t>Click to insert or edit Master text styles. </a:t>
            </a:r>
          </a:p>
        </p:txBody>
      </p:sp>
      <p:sp>
        <p:nvSpPr>
          <p:cNvPr id="34" name="TextBox 33">
            <a:extLst>
              <a:ext uri="{FF2B5EF4-FFF2-40B4-BE49-F238E27FC236}">
                <a16:creationId xmlns:a16="http://schemas.microsoft.com/office/drawing/2014/main" id="{C5F23BE4-E026-BD4F-92D7-6A6C22F28C8F}"/>
              </a:ext>
            </a:extLst>
          </p:cNvPr>
          <p:cNvSpPr txBox="1"/>
          <p:nvPr userDrawn="1"/>
        </p:nvSpPr>
        <p:spPr>
          <a:xfrm>
            <a:off x="6226893" y="6486319"/>
            <a:ext cx="5126908" cy="143565"/>
          </a:xfrm>
          <a:prstGeom prst="rect">
            <a:avLst/>
          </a:prstGeom>
          <a:noFill/>
        </p:spPr>
        <p:txBody>
          <a:bodyPr wrap="square" lIns="0" tIns="0" rIns="0" bIns="0" rtlCol="0">
            <a:spAutoFit/>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kumimoji="0" lang="en-US" sz="933" b="0" i="0" u="none" strike="noStrike" kern="1200" cap="none" spc="4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OneStream Software  |  All Rights Reserved.</a:t>
            </a:r>
          </a:p>
        </p:txBody>
      </p:sp>
      <p:sp>
        <p:nvSpPr>
          <p:cNvPr id="35" name="TextBox 34">
            <a:extLst>
              <a:ext uri="{FF2B5EF4-FFF2-40B4-BE49-F238E27FC236}">
                <a16:creationId xmlns:a16="http://schemas.microsoft.com/office/drawing/2014/main" id="{D606DDFA-6EF6-9C4F-9A40-A93EFEA1D0A4}"/>
              </a:ext>
            </a:extLst>
          </p:cNvPr>
          <p:cNvSpPr txBox="1"/>
          <p:nvPr userDrawn="1"/>
        </p:nvSpPr>
        <p:spPr>
          <a:xfrm>
            <a:off x="11484043" y="6486319"/>
            <a:ext cx="275991" cy="143565"/>
          </a:xfrm>
          <a:prstGeom prst="rect">
            <a:avLst/>
          </a:prstGeom>
          <a:noFill/>
        </p:spPr>
        <p:txBody>
          <a:bodyPr wrap="square" lIns="0" tIns="0" rIns="0" bIns="0" rtlCol="0">
            <a:spAutoFit/>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27692F5A-FC14-4E83-B4CC-18F6C2D780A4}" type="slidenum">
              <a:rPr kumimoji="0" lang="en-US" sz="933" b="0" i="0" u="none" strike="noStrike" kern="1200" cap="none" spc="4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r" defTabSz="1219170" rtl="0" eaLnBrk="1" fontAlgn="auto" latinLnBrk="0" hangingPunct="1">
                <a:lnSpc>
                  <a:spcPct val="100000"/>
                </a:lnSpc>
                <a:spcBef>
                  <a:spcPts val="0"/>
                </a:spcBef>
                <a:spcAft>
                  <a:spcPts val="0"/>
                </a:spcAft>
                <a:buClrTx/>
                <a:buSzTx/>
                <a:buFontTx/>
                <a:buNone/>
                <a:tabLst/>
                <a:defRPr/>
              </a:pPr>
              <a:t>‹#›</a:t>
            </a:fld>
            <a:endParaRPr kumimoji="0" lang="en-US" sz="933" b="0" i="0" u="none" strike="noStrike" kern="1200" cap="none" spc="4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pic>
        <p:nvPicPr>
          <p:cNvPr id="36" name="Picture 35">
            <a:extLst>
              <a:ext uri="{FF2B5EF4-FFF2-40B4-BE49-F238E27FC236}">
                <a16:creationId xmlns:a16="http://schemas.microsoft.com/office/drawing/2014/main" id="{D60F51BF-DAF5-C646-AAAA-F1BCDD145AB5}"/>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351988" y="6345563"/>
            <a:ext cx="1655729" cy="320335"/>
          </a:xfrm>
          <a:prstGeom prst="rect">
            <a:avLst/>
          </a:prstGeom>
        </p:spPr>
      </p:pic>
      <p:cxnSp>
        <p:nvCxnSpPr>
          <p:cNvPr id="22" name="Straight Connector 21">
            <a:extLst>
              <a:ext uri="{FF2B5EF4-FFF2-40B4-BE49-F238E27FC236}">
                <a16:creationId xmlns:a16="http://schemas.microsoft.com/office/drawing/2014/main" id="{D1F4CD39-748B-E74F-A69D-6644A0A015DC}"/>
              </a:ext>
            </a:extLst>
          </p:cNvPr>
          <p:cNvCxnSpPr>
            <a:cxnSpLocks/>
          </p:cNvCxnSpPr>
          <p:nvPr userDrawn="1"/>
        </p:nvCxnSpPr>
        <p:spPr>
          <a:xfrm>
            <a:off x="-486635" y="482759"/>
            <a:ext cx="753624" cy="0"/>
          </a:xfrm>
          <a:prstGeom prst="line">
            <a:avLst/>
          </a:prstGeom>
          <a:ln w="28575" cap="rnd">
            <a:solidFill>
              <a:schemeClr val="accent2"/>
            </a:solidFill>
            <a:round/>
            <a:tailEnd type="oval" w="med" len="med"/>
          </a:ln>
        </p:spPr>
        <p:style>
          <a:lnRef idx="1">
            <a:schemeClr val="accent1"/>
          </a:lnRef>
          <a:fillRef idx="0">
            <a:schemeClr val="accent1"/>
          </a:fillRef>
          <a:effectRef idx="0">
            <a:schemeClr val="accent1"/>
          </a:effectRef>
          <a:fontRef idx="minor">
            <a:schemeClr val="tx1"/>
          </a:fontRef>
        </p:style>
      </p:cxnSp>
      <p:sp>
        <p:nvSpPr>
          <p:cNvPr id="23" name="Text Placeholder 25">
            <a:extLst>
              <a:ext uri="{FF2B5EF4-FFF2-40B4-BE49-F238E27FC236}">
                <a16:creationId xmlns:a16="http://schemas.microsoft.com/office/drawing/2014/main" id="{17E7248A-2218-474B-80CD-19EED895A3B8}"/>
              </a:ext>
            </a:extLst>
          </p:cNvPr>
          <p:cNvSpPr>
            <a:spLocks noGrp="1"/>
          </p:cNvSpPr>
          <p:nvPr>
            <p:ph type="body" sz="quarter" idx="19" hasCustomPrompt="1"/>
          </p:nvPr>
        </p:nvSpPr>
        <p:spPr>
          <a:xfrm>
            <a:off x="409709" y="810890"/>
            <a:ext cx="11313617" cy="199113"/>
          </a:xfrm>
          <a:prstGeom prst="rect">
            <a:avLst/>
          </a:prstGeom>
        </p:spPr>
        <p:txBody>
          <a:bodyPr lIns="0" tIns="0" rIns="0" bIns="0"/>
          <a:lstStyle>
            <a:lvl1pPr>
              <a:buNone/>
              <a:defRPr sz="1867">
                <a:solidFill>
                  <a:schemeClr val="accent2"/>
                </a:solidFill>
              </a:defRPr>
            </a:lvl1pPr>
            <a:lvl2pPr>
              <a:buNone/>
              <a:defRPr sz="1600"/>
            </a:lvl2pPr>
            <a:lvl3pPr>
              <a:buNone/>
              <a:defRPr sz="1600"/>
            </a:lvl3pPr>
            <a:lvl4pPr>
              <a:buNone/>
              <a:defRPr sz="1600"/>
            </a:lvl4pPr>
            <a:lvl5pPr>
              <a:buNone/>
              <a:defRPr sz="1600"/>
            </a:lvl5pPr>
          </a:lstStyle>
          <a:p>
            <a:pPr lvl="0"/>
            <a:r>
              <a:rPr lang="en-US"/>
              <a:t>Click to Add Text</a:t>
            </a:r>
          </a:p>
        </p:txBody>
      </p:sp>
      <p:sp>
        <p:nvSpPr>
          <p:cNvPr id="28" name="Title 1">
            <a:extLst>
              <a:ext uri="{FF2B5EF4-FFF2-40B4-BE49-F238E27FC236}">
                <a16:creationId xmlns:a16="http://schemas.microsoft.com/office/drawing/2014/main" id="{2A738CF3-5D90-9848-81A4-164F12A0EC0C}"/>
              </a:ext>
            </a:extLst>
          </p:cNvPr>
          <p:cNvSpPr>
            <a:spLocks noGrp="1"/>
          </p:cNvSpPr>
          <p:nvPr>
            <p:ph type="title" hasCustomPrompt="1"/>
          </p:nvPr>
        </p:nvSpPr>
        <p:spPr>
          <a:xfrm>
            <a:off x="409456" y="242235"/>
            <a:ext cx="11313617" cy="372197"/>
          </a:xfrm>
          <a:prstGeom prst="rect">
            <a:avLst/>
          </a:prstGeom>
        </p:spPr>
        <p:txBody>
          <a:bodyPr lIns="0" tIns="0" rIns="0" bIns="0"/>
          <a:lstStyle>
            <a:lvl1pPr>
              <a:defRPr sz="3733">
                <a:solidFill>
                  <a:schemeClr val="accent2"/>
                </a:solidFill>
                <a:latin typeface="+mj-lt"/>
              </a:defRPr>
            </a:lvl1pPr>
          </a:lstStyle>
          <a:p>
            <a:r>
              <a:rPr lang="en-US"/>
              <a:t>Click to Add Text / 4 Column Layout</a:t>
            </a:r>
          </a:p>
        </p:txBody>
      </p:sp>
    </p:spTree>
    <p:extLst>
      <p:ext uri="{BB962C8B-B14F-4D97-AF65-F5344CB8AC3E}">
        <p14:creationId xmlns:p14="http://schemas.microsoft.com/office/powerpoint/2010/main" val="1263195823"/>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ubhead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64501-47B7-47E5-9485-6F34D0FE2D5A}"/>
              </a:ext>
            </a:extLst>
          </p:cNvPr>
          <p:cNvSpPr>
            <a:spLocks noGrp="1"/>
          </p:cNvSpPr>
          <p:nvPr>
            <p:ph type="title" hasCustomPrompt="1"/>
          </p:nvPr>
        </p:nvSpPr>
        <p:spPr/>
        <p:txBody>
          <a:bodyPr/>
          <a:lstStyle>
            <a:lvl1pPr>
              <a:defRPr/>
            </a:lvl1pPr>
          </a:lstStyle>
          <a:p>
            <a:r>
              <a:rPr lang="en-US" dirty="0"/>
              <a:t>Title, subhead and one column text</a:t>
            </a:r>
          </a:p>
        </p:txBody>
      </p:sp>
      <p:sp>
        <p:nvSpPr>
          <p:cNvPr id="3" name="Content Placeholder 2">
            <a:extLst>
              <a:ext uri="{FF2B5EF4-FFF2-40B4-BE49-F238E27FC236}">
                <a16:creationId xmlns:a16="http://schemas.microsoft.com/office/drawing/2014/main" id="{78972636-CB01-4648-8D0D-95E01CDF6BC2}"/>
              </a:ext>
            </a:extLst>
          </p:cNvPr>
          <p:cNvSpPr>
            <a:spLocks noGrp="1"/>
          </p:cNvSpPr>
          <p:nvPr>
            <p:ph idx="1"/>
          </p:nvPr>
        </p:nvSpPr>
        <p:spPr>
          <a:xfrm>
            <a:off x="381000" y="2057400"/>
            <a:ext cx="1143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7">
            <a:extLst>
              <a:ext uri="{FF2B5EF4-FFF2-40B4-BE49-F238E27FC236}">
                <a16:creationId xmlns:a16="http://schemas.microsoft.com/office/drawing/2014/main" id="{AF8D3B9D-E454-4333-942B-85C96AA2E9CF}"/>
              </a:ext>
            </a:extLst>
          </p:cNvPr>
          <p:cNvSpPr>
            <a:spLocks noGrp="1"/>
          </p:cNvSpPr>
          <p:nvPr>
            <p:ph type="sldNum" sz="quarter" idx="11"/>
          </p:nvPr>
        </p:nvSpPr>
        <p:spPr>
          <a:xfrm>
            <a:off x="11760200" y="6302375"/>
            <a:ext cx="431800" cy="365125"/>
          </a:xfrm>
          <a:prstGeom prst="rect">
            <a:avLst/>
          </a:prstGeom>
        </p:spPr>
        <p:txBody>
          <a:bodyPr anchor="b"/>
          <a:lstStyle/>
          <a:p>
            <a:fld id="{B86CEE44-6F89-45AC-812A-88D538657E02}" type="slidenum">
              <a:rPr lang="en-US" smtClean="0"/>
              <a:pPr/>
              <a:t>‹#›</a:t>
            </a:fld>
            <a:endParaRPr lang="en-US" dirty="0"/>
          </a:p>
        </p:txBody>
      </p:sp>
      <p:sp>
        <p:nvSpPr>
          <p:cNvPr id="9" name="Text Placeholder 8">
            <a:extLst>
              <a:ext uri="{FF2B5EF4-FFF2-40B4-BE49-F238E27FC236}">
                <a16:creationId xmlns:a16="http://schemas.microsoft.com/office/drawing/2014/main" id="{0DC35D1A-A988-4AB3-A20C-678FAEFD413F}"/>
              </a:ext>
            </a:extLst>
          </p:cNvPr>
          <p:cNvSpPr>
            <a:spLocks noGrp="1"/>
          </p:cNvSpPr>
          <p:nvPr>
            <p:ph type="body" sz="quarter" idx="12" hasCustomPrompt="1"/>
          </p:nvPr>
        </p:nvSpPr>
        <p:spPr>
          <a:xfrm>
            <a:off x="381000" y="1295400"/>
            <a:ext cx="11430000" cy="481013"/>
          </a:xfrm>
        </p:spPr>
        <p:txBody>
          <a:bodyPr/>
          <a:lstStyle>
            <a:lvl1pPr>
              <a:buNone/>
              <a:defRPr>
                <a:latin typeface="Segoe UI Semibold" panose="020B0702040204020203" pitchFamily="34" charset="0"/>
                <a:cs typeface="Segoe UI Semibold" panose="020B0702040204020203" pitchFamily="34" charset="0"/>
              </a:defRPr>
            </a:lvl1pPr>
            <a:lvl2pPr>
              <a:buNone/>
              <a:defRPr/>
            </a:lvl2pPr>
            <a:lvl3pPr>
              <a:buNone/>
              <a:defRPr/>
            </a:lvl3pPr>
            <a:lvl4pPr>
              <a:buNone/>
              <a:defRPr/>
            </a:lvl4pPr>
            <a:lvl5pPr>
              <a:buNone/>
              <a:defRPr/>
            </a:lvl5pPr>
          </a:lstStyle>
          <a:p>
            <a:pPr lvl="0"/>
            <a:r>
              <a:rPr lang="en-US" dirty="0"/>
              <a:t>Click to edit subhead</a:t>
            </a:r>
          </a:p>
        </p:txBody>
      </p:sp>
      <p:sp>
        <p:nvSpPr>
          <p:cNvPr id="11" name="Text Placeholder 4">
            <a:extLst>
              <a:ext uri="{FF2B5EF4-FFF2-40B4-BE49-F238E27FC236}">
                <a16:creationId xmlns:a16="http://schemas.microsoft.com/office/drawing/2014/main" id="{A96B15CA-D4FD-4641-91AE-5A14B1D9EEAD}"/>
              </a:ext>
            </a:extLst>
          </p:cNvPr>
          <p:cNvSpPr>
            <a:spLocks noGrp="1"/>
          </p:cNvSpPr>
          <p:nvPr>
            <p:ph type="body" sz="quarter" idx="13" hasCustomPrompt="1"/>
          </p:nvPr>
        </p:nvSpPr>
        <p:spPr>
          <a:xfrm>
            <a:off x="1498600" y="6286500"/>
            <a:ext cx="10141857" cy="381000"/>
          </a:xfrm>
        </p:spPr>
        <p:txBody>
          <a:bodyPr anchor="b">
            <a:normAutofit/>
          </a:bodyPr>
          <a:lstStyle>
            <a:lvl1pPr>
              <a:buNone/>
              <a:defRPr lang="en-US" sz="900" kern="1200" dirty="0">
                <a:solidFill>
                  <a:schemeClr val="bg2"/>
                </a:solidFill>
                <a:latin typeface="+mn-lt"/>
                <a:ea typeface="+mn-ea"/>
                <a:cs typeface="+mn-cs"/>
              </a:defRPr>
            </a:lvl1pPr>
            <a:lvl2pPr>
              <a:buNone/>
              <a:defRPr sz="800"/>
            </a:lvl2pPr>
            <a:lvl3pPr>
              <a:buNone/>
              <a:defRPr sz="800"/>
            </a:lvl3pPr>
            <a:lvl4pPr>
              <a:buNone/>
              <a:defRPr sz="800"/>
            </a:lvl4pPr>
            <a:lvl5pPr>
              <a:buNone/>
              <a:defRPr sz="800"/>
            </a:lvl5pPr>
          </a:lstStyle>
          <a:p>
            <a:pPr lvl="0"/>
            <a:r>
              <a:rPr lang="en-US" dirty="0"/>
              <a:t>Source:</a:t>
            </a:r>
          </a:p>
        </p:txBody>
      </p:sp>
    </p:spTree>
    <p:extLst>
      <p:ext uri="{BB962C8B-B14F-4D97-AF65-F5344CB8AC3E}">
        <p14:creationId xmlns:p14="http://schemas.microsoft.com/office/powerpoint/2010/main" val="250089560"/>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Big-Image-Text-On-Top">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DCD51476-7ED4-BB4A-8F34-AAB376315B27}"/>
              </a:ext>
            </a:extLst>
          </p:cNvPr>
          <p:cNvSpPr>
            <a:spLocks noGrp="1"/>
          </p:cNvSpPr>
          <p:nvPr>
            <p:ph type="pic" sz="quarter" idx="10" hasCustomPrompt="1"/>
          </p:nvPr>
        </p:nvSpPr>
        <p:spPr>
          <a:xfrm>
            <a:off x="-103718" y="-129117"/>
            <a:ext cx="12450235" cy="7109884"/>
          </a:xfrm>
          <a:prstGeom prst="rect">
            <a:avLst/>
          </a:prstGeom>
          <a:pattFill prst="wdDnDiag">
            <a:fgClr>
              <a:schemeClr val="bg2">
                <a:lumMod val="90000"/>
              </a:schemeClr>
            </a:fgClr>
            <a:bgClr>
              <a:schemeClr val="bg1"/>
            </a:bgClr>
          </a:pattFill>
        </p:spPr>
        <p:txBody>
          <a:bodyPr tIns="2011680" anchor="t" anchorCtr="0"/>
          <a:lstStyle>
            <a:lvl1pPr marL="12700" indent="-12700" algn="ctr">
              <a:buNone/>
              <a:tabLst/>
              <a:defRPr>
                <a:solidFill>
                  <a:srgbClr val="FF40FF"/>
                </a:solidFill>
              </a:defRPr>
            </a:lvl1pPr>
          </a:lstStyle>
          <a:p>
            <a:r>
              <a:rPr lang="en-US"/>
              <a:t>Click to add image</a:t>
            </a:r>
          </a:p>
        </p:txBody>
      </p:sp>
      <p:sp>
        <p:nvSpPr>
          <p:cNvPr id="2" name="Title 1">
            <a:extLst>
              <a:ext uri="{FF2B5EF4-FFF2-40B4-BE49-F238E27FC236}">
                <a16:creationId xmlns:a16="http://schemas.microsoft.com/office/drawing/2014/main" id="{C4BB5386-EF4B-0442-A205-C2DF51CFBC49}"/>
              </a:ext>
            </a:extLst>
          </p:cNvPr>
          <p:cNvSpPr>
            <a:spLocks noGrp="1"/>
          </p:cNvSpPr>
          <p:nvPr>
            <p:ph type="title" hasCustomPrompt="1"/>
          </p:nvPr>
        </p:nvSpPr>
        <p:spPr>
          <a:xfrm>
            <a:off x="355600" y="279400"/>
            <a:ext cx="11480800" cy="2612483"/>
          </a:xfrm>
          <a:prstGeom prst="rect">
            <a:avLst/>
          </a:prstGeom>
        </p:spPr>
        <p:txBody>
          <a:bodyPr/>
          <a:lstStyle>
            <a:lvl1pPr>
              <a:defRPr>
                <a:solidFill>
                  <a:schemeClr val="accent2"/>
                </a:solidFill>
              </a:defRPr>
            </a:lvl1pPr>
          </a:lstStyle>
          <a:p>
            <a:r>
              <a:rPr lang="en-US"/>
              <a:t>This is a regular text box that can be used to highlight a main phrase or group of words. Adjust size/placement depending on image.</a:t>
            </a:r>
          </a:p>
        </p:txBody>
      </p:sp>
    </p:spTree>
    <p:extLst>
      <p:ext uri="{BB962C8B-B14F-4D97-AF65-F5344CB8AC3E}">
        <p14:creationId xmlns:p14="http://schemas.microsoft.com/office/powerpoint/2010/main" val="722475071"/>
      </p:ext>
    </p:extLst>
  </p:cSld>
  <p:clrMapOvr>
    <a:masterClrMapping/>
  </p:clrMapOvr>
  <p:transition spd="slow">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hreeQuarter-Image / Text Overlay / Three Icons">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DCD51476-7ED4-BB4A-8F34-AAB376315B27}"/>
              </a:ext>
            </a:extLst>
          </p:cNvPr>
          <p:cNvSpPr>
            <a:spLocks noGrp="1"/>
          </p:cNvSpPr>
          <p:nvPr>
            <p:ph type="pic" sz="quarter" idx="10" hasCustomPrompt="1"/>
          </p:nvPr>
        </p:nvSpPr>
        <p:spPr>
          <a:xfrm>
            <a:off x="-129118" y="-171010"/>
            <a:ext cx="12450235" cy="4928915"/>
          </a:xfrm>
          <a:prstGeom prst="rect">
            <a:avLst/>
          </a:prstGeom>
          <a:pattFill prst="wdDnDiag">
            <a:fgClr>
              <a:schemeClr val="bg2"/>
            </a:fgClr>
            <a:bgClr>
              <a:schemeClr val="bg1"/>
            </a:bgClr>
          </a:pattFill>
        </p:spPr>
        <p:txBody>
          <a:bodyPr lIns="5303520" rIns="1097280" anchor="ctr" anchorCtr="0"/>
          <a:lstStyle>
            <a:lvl1pPr marL="12700" indent="-12700" algn="ctr">
              <a:buNone/>
              <a:tabLst/>
              <a:defRPr>
                <a:solidFill>
                  <a:srgbClr val="FF40FF"/>
                </a:solidFill>
              </a:defRPr>
            </a:lvl1pPr>
          </a:lstStyle>
          <a:p>
            <a:r>
              <a:rPr lang="en-US"/>
              <a:t>Click to add image</a:t>
            </a:r>
          </a:p>
        </p:txBody>
      </p:sp>
      <p:sp>
        <p:nvSpPr>
          <p:cNvPr id="5" name="Picture Placeholder 23">
            <a:extLst>
              <a:ext uri="{FF2B5EF4-FFF2-40B4-BE49-F238E27FC236}">
                <a16:creationId xmlns:a16="http://schemas.microsoft.com/office/drawing/2014/main" id="{4ACEC333-DFED-0E48-A007-F7F2B91679D1}"/>
              </a:ext>
            </a:extLst>
          </p:cNvPr>
          <p:cNvSpPr>
            <a:spLocks noGrp="1"/>
          </p:cNvSpPr>
          <p:nvPr>
            <p:ph type="pic" sz="quarter" idx="11" hasCustomPrompt="1"/>
          </p:nvPr>
        </p:nvSpPr>
        <p:spPr>
          <a:xfrm>
            <a:off x="5793556" y="4252384"/>
            <a:ext cx="1767840" cy="1767417"/>
          </a:xfrm>
          <a:prstGeom prst="ellipse">
            <a:avLst/>
          </a:prstGeom>
          <a:pattFill prst="divot">
            <a:fgClr>
              <a:schemeClr val="accent1"/>
            </a:fgClr>
            <a:bgClr>
              <a:schemeClr val="bg1"/>
            </a:bgClr>
          </a:pattFill>
          <a:ln w="38100">
            <a:solidFill>
              <a:srgbClr val="CFDDE4"/>
            </a:solidFill>
          </a:ln>
        </p:spPr>
        <p:txBody>
          <a:bodyPr anchor="ctr" anchorCtr="0"/>
          <a:lstStyle>
            <a:lvl1pPr marL="0" indent="0" algn="ctr">
              <a:spcBef>
                <a:spcPts val="800"/>
              </a:spcBef>
              <a:buFontTx/>
              <a:buNone/>
              <a:defRPr sz="1600">
                <a:solidFill>
                  <a:srgbClr val="FF40FF"/>
                </a:solidFill>
              </a:defRPr>
            </a:lvl1pPr>
          </a:lstStyle>
          <a:p>
            <a:r>
              <a:rPr lang="en-US"/>
              <a:t>Click to add image</a:t>
            </a:r>
          </a:p>
        </p:txBody>
      </p:sp>
      <p:sp>
        <p:nvSpPr>
          <p:cNvPr id="6" name="Picture Placeholder 23">
            <a:extLst>
              <a:ext uri="{FF2B5EF4-FFF2-40B4-BE49-F238E27FC236}">
                <a16:creationId xmlns:a16="http://schemas.microsoft.com/office/drawing/2014/main" id="{48B1A2F9-1113-8D41-A29C-1C296CD6CB02}"/>
              </a:ext>
            </a:extLst>
          </p:cNvPr>
          <p:cNvSpPr>
            <a:spLocks noGrp="1"/>
          </p:cNvSpPr>
          <p:nvPr>
            <p:ph type="pic" sz="quarter" idx="12" hasCustomPrompt="1"/>
          </p:nvPr>
        </p:nvSpPr>
        <p:spPr>
          <a:xfrm>
            <a:off x="7911113" y="4252384"/>
            <a:ext cx="1767840" cy="1767417"/>
          </a:xfrm>
          <a:prstGeom prst="ellipse">
            <a:avLst/>
          </a:prstGeom>
          <a:pattFill prst="divot">
            <a:fgClr>
              <a:schemeClr val="accent1"/>
            </a:fgClr>
            <a:bgClr>
              <a:schemeClr val="bg1"/>
            </a:bgClr>
          </a:pattFill>
          <a:ln w="38100">
            <a:solidFill>
              <a:srgbClr val="CFDDE4"/>
            </a:solidFill>
          </a:ln>
        </p:spPr>
        <p:txBody>
          <a:bodyPr anchor="ctr" anchorCtr="0"/>
          <a:lstStyle>
            <a:lvl1pPr marL="0" indent="0" algn="ctr">
              <a:spcBef>
                <a:spcPts val="800"/>
              </a:spcBef>
              <a:buFontTx/>
              <a:buNone/>
              <a:defRPr sz="1600">
                <a:solidFill>
                  <a:srgbClr val="FF40FF"/>
                </a:solidFill>
              </a:defRPr>
            </a:lvl1pPr>
          </a:lstStyle>
          <a:p>
            <a:r>
              <a:rPr lang="en-US"/>
              <a:t>Click to add image</a:t>
            </a:r>
          </a:p>
        </p:txBody>
      </p:sp>
      <p:sp>
        <p:nvSpPr>
          <p:cNvPr id="7" name="Picture Placeholder 23">
            <a:extLst>
              <a:ext uri="{FF2B5EF4-FFF2-40B4-BE49-F238E27FC236}">
                <a16:creationId xmlns:a16="http://schemas.microsoft.com/office/drawing/2014/main" id="{8453E333-B89D-4444-8E58-B3F318AF029E}"/>
              </a:ext>
            </a:extLst>
          </p:cNvPr>
          <p:cNvSpPr>
            <a:spLocks noGrp="1"/>
          </p:cNvSpPr>
          <p:nvPr>
            <p:ph type="pic" sz="quarter" idx="13" hasCustomPrompt="1"/>
          </p:nvPr>
        </p:nvSpPr>
        <p:spPr>
          <a:xfrm>
            <a:off x="9990169" y="4252384"/>
            <a:ext cx="1767840" cy="1767417"/>
          </a:xfrm>
          <a:prstGeom prst="ellipse">
            <a:avLst/>
          </a:prstGeom>
          <a:pattFill prst="divot">
            <a:fgClr>
              <a:schemeClr val="accent1"/>
            </a:fgClr>
            <a:bgClr>
              <a:schemeClr val="bg1"/>
            </a:bgClr>
          </a:pattFill>
          <a:ln w="38100">
            <a:solidFill>
              <a:srgbClr val="CFDDE4"/>
            </a:solidFill>
          </a:ln>
        </p:spPr>
        <p:txBody>
          <a:bodyPr anchor="ctr" anchorCtr="0"/>
          <a:lstStyle>
            <a:lvl1pPr marL="0" indent="0" algn="ctr">
              <a:spcBef>
                <a:spcPts val="800"/>
              </a:spcBef>
              <a:buFontTx/>
              <a:buNone/>
              <a:defRPr sz="1600">
                <a:solidFill>
                  <a:srgbClr val="FF40FF"/>
                </a:solidFill>
              </a:defRPr>
            </a:lvl1pPr>
          </a:lstStyle>
          <a:p>
            <a:r>
              <a:rPr lang="en-US"/>
              <a:t>Click to add image</a:t>
            </a:r>
          </a:p>
        </p:txBody>
      </p:sp>
      <p:sp>
        <p:nvSpPr>
          <p:cNvPr id="3" name="Rectangle 2">
            <a:extLst>
              <a:ext uri="{FF2B5EF4-FFF2-40B4-BE49-F238E27FC236}">
                <a16:creationId xmlns:a16="http://schemas.microsoft.com/office/drawing/2014/main" id="{1AD820DC-4122-2048-8CD4-02BC2D09ECC0}"/>
              </a:ext>
            </a:extLst>
          </p:cNvPr>
          <p:cNvSpPr/>
          <p:nvPr userDrawn="1"/>
        </p:nvSpPr>
        <p:spPr>
          <a:xfrm>
            <a:off x="-129117" y="-275064"/>
            <a:ext cx="1928181" cy="2832411"/>
          </a:xfrm>
          <a:prstGeom prst="rect">
            <a:avLst/>
          </a:prstGeom>
          <a:solidFill>
            <a:srgbClr val="CFDD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C4BB5386-EF4B-0442-A205-C2DF51CFBC49}"/>
              </a:ext>
            </a:extLst>
          </p:cNvPr>
          <p:cNvSpPr>
            <a:spLocks noGrp="1"/>
          </p:cNvSpPr>
          <p:nvPr>
            <p:ph type="title" hasCustomPrompt="1"/>
          </p:nvPr>
        </p:nvSpPr>
        <p:spPr>
          <a:xfrm>
            <a:off x="355601" y="279401"/>
            <a:ext cx="5126740" cy="5740400"/>
          </a:xfrm>
          <a:prstGeom prst="rect">
            <a:avLst/>
          </a:prstGeom>
          <a:solidFill>
            <a:srgbClr val="008080"/>
          </a:solidFill>
        </p:spPr>
        <p:txBody>
          <a:bodyPr lIns="182880" tIns="91440" rIns="182880" bIns="91440"/>
          <a:lstStyle>
            <a:lvl1pPr>
              <a:defRPr sz="2133">
                <a:solidFill>
                  <a:schemeClr val="bg1"/>
                </a:solidFill>
                <a:latin typeface="+mn-lt"/>
              </a:defRPr>
            </a:lvl1pPr>
          </a:lstStyle>
          <a:p>
            <a:r>
              <a:rPr lang="en-US"/>
              <a:t>This is a regular text box that can be used to highlight a main phrase or group of words. Adjust size and placement depending on image.</a:t>
            </a:r>
            <a:br>
              <a:rPr lang="en-US"/>
            </a:br>
            <a:br>
              <a:rPr lang="en-US"/>
            </a:br>
            <a:r>
              <a:rPr lang="en-US"/>
              <a:t>This would be a great way to highlight a quote or a callout.</a:t>
            </a:r>
          </a:p>
        </p:txBody>
      </p:sp>
    </p:spTree>
    <p:extLst>
      <p:ext uri="{BB962C8B-B14F-4D97-AF65-F5344CB8AC3E}">
        <p14:creationId xmlns:p14="http://schemas.microsoft.com/office/powerpoint/2010/main" val="3278806200"/>
      </p:ext>
    </p:extLst>
  </p:cSld>
  <p:clrMapOvr>
    <a:masterClrMapping/>
  </p:clrMapOvr>
  <p:transition spd="slow">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12" name="Picture Placeholder 6">
            <a:extLst>
              <a:ext uri="{FF2B5EF4-FFF2-40B4-BE49-F238E27FC236}">
                <a16:creationId xmlns:a16="http://schemas.microsoft.com/office/drawing/2014/main" id="{873265A8-1712-BB47-ACC0-AFF8A52094E1}"/>
              </a:ext>
            </a:extLst>
          </p:cNvPr>
          <p:cNvSpPr>
            <a:spLocks noGrp="1"/>
          </p:cNvSpPr>
          <p:nvPr>
            <p:ph type="pic" sz="quarter" idx="11" hasCustomPrompt="1"/>
          </p:nvPr>
        </p:nvSpPr>
        <p:spPr>
          <a:xfrm>
            <a:off x="1288345" y="1541780"/>
            <a:ext cx="1294827" cy="1294827"/>
          </a:xfrm>
          <a:prstGeom prst="ellipse">
            <a:avLst/>
          </a:prstGeom>
          <a:pattFill prst="divot">
            <a:fgClr>
              <a:schemeClr val="accent1"/>
            </a:fgClr>
            <a:bgClr>
              <a:schemeClr val="bg1"/>
            </a:bgClr>
          </a:pattFill>
          <a:ln w="19050">
            <a:solidFill>
              <a:srgbClr val="008080"/>
            </a:solidFill>
          </a:ln>
        </p:spPr>
        <p:txBody>
          <a:bodyPr/>
          <a:lstStyle>
            <a:lvl1pPr marL="0" indent="0" algn="ctr">
              <a:spcBef>
                <a:spcPts val="800"/>
              </a:spcBef>
              <a:buNone/>
              <a:defRPr sz="1600">
                <a:solidFill>
                  <a:srgbClr val="FF2F92"/>
                </a:solidFill>
              </a:defRPr>
            </a:lvl1pPr>
          </a:lstStyle>
          <a:p>
            <a:r>
              <a:rPr lang="en-US"/>
              <a:t>Insert Picture</a:t>
            </a:r>
          </a:p>
        </p:txBody>
      </p:sp>
      <p:sp>
        <p:nvSpPr>
          <p:cNvPr id="13" name="Picture Placeholder 6">
            <a:extLst>
              <a:ext uri="{FF2B5EF4-FFF2-40B4-BE49-F238E27FC236}">
                <a16:creationId xmlns:a16="http://schemas.microsoft.com/office/drawing/2014/main" id="{0322AE70-B662-2E4A-ACCC-ED25DEA2AC70}"/>
              </a:ext>
            </a:extLst>
          </p:cNvPr>
          <p:cNvSpPr>
            <a:spLocks noGrp="1"/>
          </p:cNvSpPr>
          <p:nvPr>
            <p:ph type="pic" sz="quarter" idx="12" hasCustomPrompt="1"/>
          </p:nvPr>
        </p:nvSpPr>
        <p:spPr>
          <a:xfrm>
            <a:off x="2873305" y="1541780"/>
            <a:ext cx="1294827" cy="1294827"/>
          </a:xfrm>
          <a:prstGeom prst="ellipse">
            <a:avLst/>
          </a:prstGeom>
          <a:pattFill prst="divot">
            <a:fgClr>
              <a:schemeClr val="accent1"/>
            </a:fgClr>
            <a:bgClr>
              <a:schemeClr val="bg1"/>
            </a:bgClr>
          </a:pattFill>
          <a:ln w="19050">
            <a:solidFill>
              <a:srgbClr val="008080"/>
            </a:solidFill>
          </a:ln>
        </p:spPr>
        <p:txBody>
          <a:bodyPr/>
          <a:lstStyle>
            <a:lvl1pPr marL="0" indent="0" algn="ctr">
              <a:spcBef>
                <a:spcPts val="800"/>
              </a:spcBef>
              <a:buNone/>
              <a:defRPr sz="1600">
                <a:solidFill>
                  <a:srgbClr val="FF2F92"/>
                </a:solidFill>
              </a:defRPr>
            </a:lvl1pPr>
          </a:lstStyle>
          <a:p>
            <a:r>
              <a:rPr lang="en-US"/>
              <a:t>Insert Picture</a:t>
            </a:r>
          </a:p>
        </p:txBody>
      </p:sp>
      <p:sp>
        <p:nvSpPr>
          <p:cNvPr id="14" name="Picture Placeholder 6">
            <a:extLst>
              <a:ext uri="{FF2B5EF4-FFF2-40B4-BE49-F238E27FC236}">
                <a16:creationId xmlns:a16="http://schemas.microsoft.com/office/drawing/2014/main" id="{36C5224D-41FB-3D4B-90E5-0D07EAFC9C40}"/>
              </a:ext>
            </a:extLst>
          </p:cNvPr>
          <p:cNvSpPr>
            <a:spLocks noGrp="1"/>
          </p:cNvSpPr>
          <p:nvPr>
            <p:ph type="pic" sz="quarter" idx="13" hasCustomPrompt="1"/>
          </p:nvPr>
        </p:nvSpPr>
        <p:spPr>
          <a:xfrm>
            <a:off x="6078060" y="1541780"/>
            <a:ext cx="1294827" cy="1294827"/>
          </a:xfrm>
          <a:prstGeom prst="ellipse">
            <a:avLst/>
          </a:prstGeom>
          <a:pattFill prst="divot">
            <a:fgClr>
              <a:schemeClr val="accent1"/>
            </a:fgClr>
            <a:bgClr>
              <a:schemeClr val="bg1"/>
            </a:bgClr>
          </a:pattFill>
          <a:ln w="19050">
            <a:solidFill>
              <a:srgbClr val="008080"/>
            </a:solidFill>
          </a:ln>
        </p:spPr>
        <p:txBody>
          <a:bodyPr/>
          <a:lstStyle>
            <a:lvl1pPr marL="0" indent="0" algn="ctr">
              <a:spcBef>
                <a:spcPts val="800"/>
              </a:spcBef>
              <a:buNone/>
              <a:defRPr sz="1600">
                <a:solidFill>
                  <a:srgbClr val="FF2F92"/>
                </a:solidFill>
              </a:defRPr>
            </a:lvl1pPr>
          </a:lstStyle>
          <a:p>
            <a:r>
              <a:rPr lang="en-US"/>
              <a:t>Insert Picture</a:t>
            </a:r>
          </a:p>
        </p:txBody>
      </p:sp>
      <p:sp>
        <p:nvSpPr>
          <p:cNvPr id="15" name="Picture Placeholder 6">
            <a:extLst>
              <a:ext uri="{FF2B5EF4-FFF2-40B4-BE49-F238E27FC236}">
                <a16:creationId xmlns:a16="http://schemas.microsoft.com/office/drawing/2014/main" id="{9E9CC66E-0067-F749-9754-456C5CC1B348}"/>
              </a:ext>
            </a:extLst>
          </p:cNvPr>
          <p:cNvSpPr>
            <a:spLocks noGrp="1"/>
          </p:cNvSpPr>
          <p:nvPr>
            <p:ph type="pic" sz="quarter" idx="14" hasCustomPrompt="1"/>
          </p:nvPr>
        </p:nvSpPr>
        <p:spPr>
          <a:xfrm>
            <a:off x="7680437" y="1541780"/>
            <a:ext cx="1294827" cy="1294827"/>
          </a:xfrm>
          <a:prstGeom prst="ellipse">
            <a:avLst/>
          </a:prstGeom>
          <a:pattFill prst="divot">
            <a:fgClr>
              <a:schemeClr val="accent1"/>
            </a:fgClr>
            <a:bgClr>
              <a:schemeClr val="bg1"/>
            </a:bgClr>
          </a:pattFill>
          <a:ln w="19050">
            <a:solidFill>
              <a:srgbClr val="008080"/>
            </a:solidFill>
          </a:ln>
        </p:spPr>
        <p:txBody>
          <a:bodyPr/>
          <a:lstStyle>
            <a:lvl1pPr marL="0" indent="0" algn="ctr">
              <a:spcBef>
                <a:spcPts val="800"/>
              </a:spcBef>
              <a:buNone/>
              <a:defRPr sz="1600">
                <a:solidFill>
                  <a:srgbClr val="FF2F92"/>
                </a:solidFill>
              </a:defRPr>
            </a:lvl1pPr>
          </a:lstStyle>
          <a:p>
            <a:r>
              <a:rPr lang="en-US"/>
              <a:t>Insert Picture</a:t>
            </a:r>
          </a:p>
        </p:txBody>
      </p:sp>
      <p:sp>
        <p:nvSpPr>
          <p:cNvPr id="20" name="Picture Placeholder 6">
            <a:extLst>
              <a:ext uri="{FF2B5EF4-FFF2-40B4-BE49-F238E27FC236}">
                <a16:creationId xmlns:a16="http://schemas.microsoft.com/office/drawing/2014/main" id="{A9267177-63EB-E948-B5FC-E9FCF55E64F3}"/>
              </a:ext>
            </a:extLst>
          </p:cNvPr>
          <p:cNvSpPr>
            <a:spLocks noGrp="1"/>
          </p:cNvSpPr>
          <p:nvPr>
            <p:ph type="pic" sz="quarter" idx="19" hasCustomPrompt="1"/>
          </p:nvPr>
        </p:nvSpPr>
        <p:spPr>
          <a:xfrm>
            <a:off x="4475683" y="1541780"/>
            <a:ext cx="1294827" cy="1294827"/>
          </a:xfrm>
          <a:prstGeom prst="ellipse">
            <a:avLst/>
          </a:prstGeom>
          <a:pattFill prst="divot">
            <a:fgClr>
              <a:schemeClr val="accent1"/>
            </a:fgClr>
            <a:bgClr>
              <a:schemeClr val="bg1"/>
            </a:bgClr>
          </a:pattFill>
          <a:ln w="19050">
            <a:solidFill>
              <a:srgbClr val="008080"/>
            </a:solidFill>
          </a:ln>
        </p:spPr>
        <p:txBody>
          <a:bodyPr/>
          <a:lstStyle>
            <a:lvl1pPr marL="0" indent="0" algn="ctr">
              <a:spcBef>
                <a:spcPts val="800"/>
              </a:spcBef>
              <a:buNone/>
              <a:defRPr sz="1600">
                <a:solidFill>
                  <a:srgbClr val="FF2F92"/>
                </a:solidFill>
              </a:defRPr>
            </a:lvl1pPr>
          </a:lstStyle>
          <a:p>
            <a:r>
              <a:rPr lang="en-US"/>
              <a:t>Insert Picture</a:t>
            </a:r>
          </a:p>
        </p:txBody>
      </p:sp>
      <p:sp>
        <p:nvSpPr>
          <p:cNvPr id="26" name="Picture Placeholder 6">
            <a:extLst>
              <a:ext uri="{FF2B5EF4-FFF2-40B4-BE49-F238E27FC236}">
                <a16:creationId xmlns:a16="http://schemas.microsoft.com/office/drawing/2014/main" id="{F3F96AA6-F0AB-DE41-B554-8969ED46A2CE}"/>
              </a:ext>
            </a:extLst>
          </p:cNvPr>
          <p:cNvSpPr>
            <a:spLocks noGrp="1"/>
          </p:cNvSpPr>
          <p:nvPr>
            <p:ph type="pic" sz="quarter" idx="20" hasCustomPrompt="1"/>
          </p:nvPr>
        </p:nvSpPr>
        <p:spPr>
          <a:xfrm>
            <a:off x="1288345" y="3126740"/>
            <a:ext cx="1294827" cy="1294827"/>
          </a:xfrm>
          <a:prstGeom prst="ellipse">
            <a:avLst/>
          </a:prstGeom>
          <a:pattFill prst="divot">
            <a:fgClr>
              <a:schemeClr val="accent1"/>
            </a:fgClr>
            <a:bgClr>
              <a:schemeClr val="bg1"/>
            </a:bgClr>
          </a:pattFill>
          <a:ln w="19050">
            <a:solidFill>
              <a:srgbClr val="008080"/>
            </a:solidFill>
          </a:ln>
        </p:spPr>
        <p:txBody>
          <a:bodyPr/>
          <a:lstStyle>
            <a:lvl1pPr marL="0" indent="0" algn="ctr">
              <a:spcBef>
                <a:spcPts val="800"/>
              </a:spcBef>
              <a:buNone/>
              <a:defRPr sz="1600">
                <a:solidFill>
                  <a:srgbClr val="FF2F92"/>
                </a:solidFill>
              </a:defRPr>
            </a:lvl1pPr>
          </a:lstStyle>
          <a:p>
            <a:r>
              <a:rPr lang="en-US"/>
              <a:t>Insert Picture</a:t>
            </a:r>
          </a:p>
        </p:txBody>
      </p:sp>
      <p:sp>
        <p:nvSpPr>
          <p:cNvPr id="27" name="Picture Placeholder 6">
            <a:extLst>
              <a:ext uri="{FF2B5EF4-FFF2-40B4-BE49-F238E27FC236}">
                <a16:creationId xmlns:a16="http://schemas.microsoft.com/office/drawing/2014/main" id="{91198B36-1157-274E-8C55-6C102341D212}"/>
              </a:ext>
            </a:extLst>
          </p:cNvPr>
          <p:cNvSpPr>
            <a:spLocks noGrp="1"/>
          </p:cNvSpPr>
          <p:nvPr>
            <p:ph type="pic" sz="quarter" idx="21" hasCustomPrompt="1"/>
          </p:nvPr>
        </p:nvSpPr>
        <p:spPr>
          <a:xfrm>
            <a:off x="2873305" y="3126740"/>
            <a:ext cx="1294827" cy="1294827"/>
          </a:xfrm>
          <a:prstGeom prst="ellipse">
            <a:avLst/>
          </a:prstGeom>
          <a:pattFill prst="divot">
            <a:fgClr>
              <a:schemeClr val="accent1"/>
            </a:fgClr>
            <a:bgClr>
              <a:schemeClr val="bg1"/>
            </a:bgClr>
          </a:pattFill>
          <a:ln w="19050">
            <a:solidFill>
              <a:srgbClr val="008080"/>
            </a:solidFill>
          </a:ln>
        </p:spPr>
        <p:txBody>
          <a:bodyPr/>
          <a:lstStyle>
            <a:lvl1pPr marL="0" indent="0" algn="ctr">
              <a:spcBef>
                <a:spcPts val="800"/>
              </a:spcBef>
              <a:buNone/>
              <a:defRPr sz="1600">
                <a:solidFill>
                  <a:srgbClr val="FF2F92"/>
                </a:solidFill>
              </a:defRPr>
            </a:lvl1pPr>
          </a:lstStyle>
          <a:p>
            <a:r>
              <a:rPr lang="en-US"/>
              <a:t>Insert Picture</a:t>
            </a:r>
          </a:p>
        </p:txBody>
      </p:sp>
      <p:sp>
        <p:nvSpPr>
          <p:cNvPr id="28" name="Picture Placeholder 6">
            <a:extLst>
              <a:ext uri="{FF2B5EF4-FFF2-40B4-BE49-F238E27FC236}">
                <a16:creationId xmlns:a16="http://schemas.microsoft.com/office/drawing/2014/main" id="{F1C4F739-3994-504B-9414-DD6A835AB985}"/>
              </a:ext>
            </a:extLst>
          </p:cNvPr>
          <p:cNvSpPr>
            <a:spLocks noGrp="1"/>
          </p:cNvSpPr>
          <p:nvPr>
            <p:ph type="pic" sz="quarter" idx="22" hasCustomPrompt="1"/>
          </p:nvPr>
        </p:nvSpPr>
        <p:spPr>
          <a:xfrm>
            <a:off x="6078060" y="3126740"/>
            <a:ext cx="1294827" cy="1294827"/>
          </a:xfrm>
          <a:prstGeom prst="ellipse">
            <a:avLst/>
          </a:prstGeom>
          <a:pattFill prst="divot">
            <a:fgClr>
              <a:schemeClr val="accent1"/>
            </a:fgClr>
            <a:bgClr>
              <a:schemeClr val="bg1"/>
            </a:bgClr>
          </a:pattFill>
          <a:ln w="19050">
            <a:solidFill>
              <a:srgbClr val="008080"/>
            </a:solidFill>
          </a:ln>
        </p:spPr>
        <p:txBody>
          <a:bodyPr/>
          <a:lstStyle>
            <a:lvl1pPr marL="0" indent="0" algn="ctr">
              <a:spcBef>
                <a:spcPts val="800"/>
              </a:spcBef>
              <a:buNone/>
              <a:defRPr sz="1600">
                <a:solidFill>
                  <a:srgbClr val="FF2F92"/>
                </a:solidFill>
              </a:defRPr>
            </a:lvl1pPr>
          </a:lstStyle>
          <a:p>
            <a:r>
              <a:rPr lang="en-US"/>
              <a:t>Insert Picture</a:t>
            </a:r>
          </a:p>
        </p:txBody>
      </p:sp>
      <p:sp>
        <p:nvSpPr>
          <p:cNvPr id="29" name="Picture Placeholder 6">
            <a:extLst>
              <a:ext uri="{FF2B5EF4-FFF2-40B4-BE49-F238E27FC236}">
                <a16:creationId xmlns:a16="http://schemas.microsoft.com/office/drawing/2014/main" id="{03254396-6C33-3F47-80A2-BD10F8262C8E}"/>
              </a:ext>
            </a:extLst>
          </p:cNvPr>
          <p:cNvSpPr>
            <a:spLocks noGrp="1"/>
          </p:cNvSpPr>
          <p:nvPr>
            <p:ph type="pic" sz="quarter" idx="23" hasCustomPrompt="1"/>
          </p:nvPr>
        </p:nvSpPr>
        <p:spPr>
          <a:xfrm>
            <a:off x="7680437" y="3126740"/>
            <a:ext cx="1294827" cy="1294827"/>
          </a:xfrm>
          <a:prstGeom prst="ellipse">
            <a:avLst/>
          </a:prstGeom>
          <a:pattFill prst="divot">
            <a:fgClr>
              <a:schemeClr val="accent1"/>
            </a:fgClr>
            <a:bgClr>
              <a:schemeClr val="bg1"/>
            </a:bgClr>
          </a:pattFill>
          <a:ln w="19050">
            <a:solidFill>
              <a:srgbClr val="008080"/>
            </a:solidFill>
          </a:ln>
        </p:spPr>
        <p:txBody>
          <a:bodyPr/>
          <a:lstStyle>
            <a:lvl1pPr marL="0" indent="0" algn="ctr">
              <a:spcBef>
                <a:spcPts val="800"/>
              </a:spcBef>
              <a:buNone/>
              <a:defRPr sz="1600">
                <a:solidFill>
                  <a:srgbClr val="FF2F92"/>
                </a:solidFill>
              </a:defRPr>
            </a:lvl1pPr>
          </a:lstStyle>
          <a:p>
            <a:r>
              <a:rPr lang="en-US"/>
              <a:t>Insert Picture</a:t>
            </a:r>
          </a:p>
        </p:txBody>
      </p:sp>
      <p:sp>
        <p:nvSpPr>
          <p:cNvPr id="30" name="Picture Placeholder 6">
            <a:extLst>
              <a:ext uri="{FF2B5EF4-FFF2-40B4-BE49-F238E27FC236}">
                <a16:creationId xmlns:a16="http://schemas.microsoft.com/office/drawing/2014/main" id="{79F3FABC-C397-3342-8454-E10BDC1CE7A1}"/>
              </a:ext>
            </a:extLst>
          </p:cNvPr>
          <p:cNvSpPr>
            <a:spLocks noGrp="1"/>
          </p:cNvSpPr>
          <p:nvPr>
            <p:ph type="pic" sz="quarter" idx="24" hasCustomPrompt="1"/>
          </p:nvPr>
        </p:nvSpPr>
        <p:spPr>
          <a:xfrm>
            <a:off x="4475683" y="3126740"/>
            <a:ext cx="1294827" cy="1294827"/>
          </a:xfrm>
          <a:prstGeom prst="ellipse">
            <a:avLst/>
          </a:prstGeom>
          <a:pattFill prst="divot">
            <a:fgClr>
              <a:schemeClr val="accent1"/>
            </a:fgClr>
            <a:bgClr>
              <a:schemeClr val="bg1"/>
            </a:bgClr>
          </a:pattFill>
          <a:ln w="19050">
            <a:solidFill>
              <a:srgbClr val="008080"/>
            </a:solidFill>
          </a:ln>
        </p:spPr>
        <p:txBody>
          <a:bodyPr/>
          <a:lstStyle>
            <a:lvl1pPr marL="0" indent="0" algn="ctr">
              <a:spcBef>
                <a:spcPts val="800"/>
              </a:spcBef>
              <a:buNone/>
              <a:defRPr sz="1600">
                <a:solidFill>
                  <a:srgbClr val="FF2F92"/>
                </a:solidFill>
              </a:defRPr>
            </a:lvl1pPr>
          </a:lstStyle>
          <a:p>
            <a:r>
              <a:rPr lang="en-US"/>
              <a:t>Insert Picture</a:t>
            </a:r>
          </a:p>
        </p:txBody>
      </p:sp>
      <p:sp>
        <p:nvSpPr>
          <p:cNvPr id="31" name="Picture Placeholder 6">
            <a:extLst>
              <a:ext uri="{FF2B5EF4-FFF2-40B4-BE49-F238E27FC236}">
                <a16:creationId xmlns:a16="http://schemas.microsoft.com/office/drawing/2014/main" id="{9E6DEA67-6C87-F044-AF08-EAB97FFC76F0}"/>
              </a:ext>
            </a:extLst>
          </p:cNvPr>
          <p:cNvSpPr>
            <a:spLocks noGrp="1"/>
          </p:cNvSpPr>
          <p:nvPr>
            <p:ph type="pic" sz="quarter" idx="25" hasCustomPrompt="1"/>
          </p:nvPr>
        </p:nvSpPr>
        <p:spPr>
          <a:xfrm>
            <a:off x="1288345" y="4711700"/>
            <a:ext cx="1294827" cy="1294827"/>
          </a:xfrm>
          <a:prstGeom prst="ellipse">
            <a:avLst/>
          </a:prstGeom>
          <a:pattFill prst="divot">
            <a:fgClr>
              <a:schemeClr val="accent1"/>
            </a:fgClr>
            <a:bgClr>
              <a:schemeClr val="bg1"/>
            </a:bgClr>
          </a:pattFill>
          <a:ln w="19050">
            <a:solidFill>
              <a:srgbClr val="008080"/>
            </a:solidFill>
          </a:ln>
        </p:spPr>
        <p:txBody>
          <a:bodyPr/>
          <a:lstStyle>
            <a:lvl1pPr marL="0" indent="0" algn="ctr">
              <a:spcBef>
                <a:spcPts val="800"/>
              </a:spcBef>
              <a:buNone/>
              <a:defRPr sz="1600">
                <a:solidFill>
                  <a:srgbClr val="FF2F92"/>
                </a:solidFill>
              </a:defRPr>
            </a:lvl1pPr>
          </a:lstStyle>
          <a:p>
            <a:r>
              <a:rPr lang="en-US"/>
              <a:t>Insert Picture</a:t>
            </a:r>
          </a:p>
        </p:txBody>
      </p:sp>
      <p:sp>
        <p:nvSpPr>
          <p:cNvPr id="32" name="Picture Placeholder 6">
            <a:extLst>
              <a:ext uri="{FF2B5EF4-FFF2-40B4-BE49-F238E27FC236}">
                <a16:creationId xmlns:a16="http://schemas.microsoft.com/office/drawing/2014/main" id="{9A5D9294-7589-AF4E-A7D1-2196ABD6572E}"/>
              </a:ext>
            </a:extLst>
          </p:cNvPr>
          <p:cNvSpPr>
            <a:spLocks noGrp="1"/>
          </p:cNvSpPr>
          <p:nvPr>
            <p:ph type="pic" sz="quarter" idx="26" hasCustomPrompt="1"/>
          </p:nvPr>
        </p:nvSpPr>
        <p:spPr>
          <a:xfrm>
            <a:off x="2873305" y="4711700"/>
            <a:ext cx="1294827" cy="1294827"/>
          </a:xfrm>
          <a:prstGeom prst="ellipse">
            <a:avLst/>
          </a:prstGeom>
          <a:pattFill prst="divot">
            <a:fgClr>
              <a:schemeClr val="accent1"/>
            </a:fgClr>
            <a:bgClr>
              <a:schemeClr val="bg1"/>
            </a:bgClr>
          </a:pattFill>
          <a:ln w="19050">
            <a:solidFill>
              <a:srgbClr val="008080"/>
            </a:solidFill>
          </a:ln>
        </p:spPr>
        <p:txBody>
          <a:bodyPr/>
          <a:lstStyle>
            <a:lvl1pPr marL="0" indent="0" algn="ctr">
              <a:spcBef>
                <a:spcPts val="800"/>
              </a:spcBef>
              <a:buNone/>
              <a:defRPr sz="1600">
                <a:solidFill>
                  <a:srgbClr val="FF2F92"/>
                </a:solidFill>
              </a:defRPr>
            </a:lvl1pPr>
          </a:lstStyle>
          <a:p>
            <a:r>
              <a:rPr lang="en-US"/>
              <a:t>Insert Picture</a:t>
            </a:r>
          </a:p>
        </p:txBody>
      </p:sp>
      <p:sp>
        <p:nvSpPr>
          <p:cNvPr id="33" name="Picture Placeholder 6">
            <a:extLst>
              <a:ext uri="{FF2B5EF4-FFF2-40B4-BE49-F238E27FC236}">
                <a16:creationId xmlns:a16="http://schemas.microsoft.com/office/drawing/2014/main" id="{A9CA2B01-A4C3-6849-822E-2CBE784A190B}"/>
              </a:ext>
            </a:extLst>
          </p:cNvPr>
          <p:cNvSpPr>
            <a:spLocks noGrp="1"/>
          </p:cNvSpPr>
          <p:nvPr>
            <p:ph type="pic" sz="quarter" idx="27" hasCustomPrompt="1"/>
          </p:nvPr>
        </p:nvSpPr>
        <p:spPr>
          <a:xfrm>
            <a:off x="6078060" y="4711700"/>
            <a:ext cx="1294827" cy="1294827"/>
          </a:xfrm>
          <a:prstGeom prst="ellipse">
            <a:avLst/>
          </a:prstGeom>
          <a:pattFill prst="divot">
            <a:fgClr>
              <a:schemeClr val="accent1"/>
            </a:fgClr>
            <a:bgClr>
              <a:schemeClr val="bg1"/>
            </a:bgClr>
          </a:pattFill>
          <a:ln w="19050">
            <a:solidFill>
              <a:srgbClr val="008080"/>
            </a:solidFill>
          </a:ln>
        </p:spPr>
        <p:txBody>
          <a:bodyPr/>
          <a:lstStyle>
            <a:lvl1pPr marL="0" indent="0" algn="ctr">
              <a:spcBef>
                <a:spcPts val="800"/>
              </a:spcBef>
              <a:buNone/>
              <a:defRPr sz="1600">
                <a:solidFill>
                  <a:srgbClr val="FF2F92"/>
                </a:solidFill>
              </a:defRPr>
            </a:lvl1pPr>
          </a:lstStyle>
          <a:p>
            <a:r>
              <a:rPr lang="en-US"/>
              <a:t>Insert Picture</a:t>
            </a:r>
          </a:p>
        </p:txBody>
      </p:sp>
      <p:sp>
        <p:nvSpPr>
          <p:cNvPr id="41" name="Picture Placeholder 6">
            <a:extLst>
              <a:ext uri="{FF2B5EF4-FFF2-40B4-BE49-F238E27FC236}">
                <a16:creationId xmlns:a16="http://schemas.microsoft.com/office/drawing/2014/main" id="{F158460A-60AC-B645-ABBB-67D2BBDF090E}"/>
              </a:ext>
            </a:extLst>
          </p:cNvPr>
          <p:cNvSpPr>
            <a:spLocks noGrp="1"/>
          </p:cNvSpPr>
          <p:nvPr>
            <p:ph type="pic" sz="quarter" idx="28" hasCustomPrompt="1"/>
          </p:nvPr>
        </p:nvSpPr>
        <p:spPr>
          <a:xfrm>
            <a:off x="7680437" y="4711700"/>
            <a:ext cx="1294827" cy="1294827"/>
          </a:xfrm>
          <a:prstGeom prst="ellipse">
            <a:avLst/>
          </a:prstGeom>
          <a:pattFill prst="divot">
            <a:fgClr>
              <a:schemeClr val="accent1"/>
            </a:fgClr>
            <a:bgClr>
              <a:schemeClr val="bg1"/>
            </a:bgClr>
          </a:pattFill>
          <a:ln w="19050">
            <a:solidFill>
              <a:srgbClr val="008080"/>
            </a:solidFill>
          </a:ln>
        </p:spPr>
        <p:txBody>
          <a:bodyPr/>
          <a:lstStyle>
            <a:lvl1pPr marL="0" indent="0" algn="ctr">
              <a:spcBef>
                <a:spcPts val="800"/>
              </a:spcBef>
              <a:buNone/>
              <a:defRPr sz="1600">
                <a:solidFill>
                  <a:srgbClr val="FF2F92"/>
                </a:solidFill>
              </a:defRPr>
            </a:lvl1pPr>
          </a:lstStyle>
          <a:p>
            <a:r>
              <a:rPr lang="en-US"/>
              <a:t>Insert Picture</a:t>
            </a:r>
          </a:p>
        </p:txBody>
      </p:sp>
      <p:sp>
        <p:nvSpPr>
          <p:cNvPr id="43" name="Picture Placeholder 6">
            <a:extLst>
              <a:ext uri="{FF2B5EF4-FFF2-40B4-BE49-F238E27FC236}">
                <a16:creationId xmlns:a16="http://schemas.microsoft.com/office/drawing/2014/main" id="{9BA496EA-37DD-1A45-8824-783F7D144E2F}"/>
              </a:ext>
            </a:extLst>
          </p:cNvPr>
          <p:cNvSpPr>
            <a:spLocks noGrp="1"/>
          </p:cNvSpPr>
          <p:nvPr>
            <p:ph type="pic" sz="quarter" idx="29" hasCustomPrompt="1"/>
          </p:nvPr>
        </p:nvSpPr>
        <p:spPr>
          <a:xfrm>
            <a:off x="4475683" y="4711700"/>
            <a:ext cx="1294827" cy="1294827"/>
          </a:xfrm>
          <a:prstGeom prst="ellipse">
            <a:avLst/>
          </a:prstGeom>
          <a:pattFill prst="divot">
            <a:fgClr>
              <a:schemeClr val="accent1"/>
            </a:fgClr>
            <a:bgClr>
              <a:schemeClr val="bg1"/>
            </a:bgClr>
          </a:pattFill>
          <a:ln w="19050">
            <a:solidFill>
              <a:srgbClr val="008080"/>
            </a:solidFill>
          </a:ln>
        </p:spPr>
        <p:txBody>
          <a:bodyPr/>
          <a:lstStyle>
            <a:lvl1pPr marL="0" indent="0" algn="ctr">
              <a:spcBef>
                <a:spcPts val="800"/>
              </a:spcBef>
              <a:buNone/>
              <a:defRPr sz="1600">
                <a:solidFill>
                  <a:srgbClr val="FF2F92"/>
                </a:solidFill>
              </a:defRPr>
            </a:lvl1pPr>
          </a:lstStyle>
          <a:p>
            <a:r>
              <a:rPr lang="en-US"/>
              <a:t>Insert Picture</a:t>
            </a:r>
          </a:p>
        </p:txBody>
      </p:sp>
      <p:sp>
        <p:nvSpPr>
          <p:cNvPr id="47" name="Picture Placeholder 6">
            <a:extLst>
              <a:ext uri="{FF2B5EF4-FFF2-40B4-BE49-F238E27FC236}">
                <a16:creationId xmlns:a16="http://schemas.microsoft.com/office/drawing/2014/main" id="{1F21F73D-6F05-DD40-8CBD-448D7F79039A}"/>
              </a:ext>
            </a:extLst>
          </p:cNvPr>
          <p:cNvSpPr>
            <a:spLocks noGrp="1"/>
          </p:cNvSpPr>
          <p:nvPr>
            <p:ph type="pic" sz="quarter" idx="30" hasCustomPrompt="1"/>
          </p:nvPr>
        </p:nvSpPr>
        <p:spPr>
          <a:xfrm>
            <a:off x="9282813" y="1541780"/>
            <a:ext cx="1294827" cy="1294827"/>
          </a:xfrm>
          <a:prstGeom prst="ellipse">
            <a:avLst/>
          </a:prstGeom>
          <a:pattFill prst="divot">
            <a:fgClr>
              <a:schemeClr val="accent1"/>
            </a:fgClr>
            <a:bgClr>
              <a:schemeClr val="bg1"/>
            </a:bgClr>
          </a:pattFill>
          <a:ln w="19050">
            <a:solidFill>
              <a:srgbClr val="008080"/>
            </a:solidFill>
          </a:ln>
        </p:spPr>
        <p:txBody>
          <a:bodyPr/>
          <a:lstStyle>
            <a:lvl1pPr marL="0" indent="0" algn="ctr">
              <a:spcBef>
                <a:spcPts val="800"/>
              </a:spcBef>
              <a:buNone/>
              <a:defRPr sz="1600">
                <a:solidFill>
                  <a:srgbClr val="FF2F92"/>
                </a:solidFill>
              </a:defRPr>
            </a:lvl1pPr>
          </a:lstStyle>
          <a:p>
            <a:r>
              <a:rPr lang="en-US"/>
              <a:t>Insert Picture</a:t>
            </a:r>
          </a:p>
        </p:txBody>
      </p:sp>
      <p:sp>
        <p:nvSpPr>
          <p:cNvPr id="48" name="Picture Placeholder 6">
            <a:extLst>
              <a:ext uri="{FF2B5EF4-FFF2-40B4-BE49-F238E27FC236}">
                <a16:creationId xmlns:a16="http://schemas.microsoft.com/office/drawing/2014/main" id="{E60B288F-49D3-324F-ACC1-08A427FE7E5B}"/>
              </a:ext>
            </a:extLst>
          </p:cNvPr>
          <p:cNvSpPr>
            <a:spLocks noGrp="1"/>
          </p:cNvSpPr>
          <p:nvPr>
            <p:ph type="pic" sz="quarter" idx="31" hasCustomPrompt="1"/>
          </p:nvPr>
        </p:nvSpPr>
        <p:spPr>
          <a:xfrm>
            <a:off x="9282813" y="3126740"/>
            <a:ext cx="1294827" cy="1294827"/>
          </a:xfrm>
          <a:prstGeom prst="ellipse">
            <a:avLst/>
          </a:prstGeom>
          <a:pattFill prst="divot">
            <a:fgClr>
              <a:schemeClr val="accent1"/>
            </a:fgClr>
            <a:bgClr>
              <a:schemeClr val="bg1"/>
            </a:bgClr>
          </a:pattFill>
          <a:ln w="19050">
            <a:solidFill>
              <a:srgbClr val="008080"/>
            </a:solidFill>
          </a:ln>
        </p:spPr>
        <p:txBody>
          <a:bodyPr/>
          <a:lstStyle>
            <a:lvl1pPr marL="0" indent="0" algn="ctr">
              <a:spcBef>
                <a:spcPts val="800"/>
              </a:spcBef>
              <a:buNone/>
              <a:defRPr sz="1600">
                <a:solidFill>
                  <a:srgbClr val="FF2F92"/>
                </a:solidFill>
              </a:defRPr>
            </a:lvl1pPr>
          </a:lstStyle>
          <a:p>
            <a:r>
              <a:rPr lang="en-US"/>
              <a:t>Insert Picture</a:t>
            </a:r>
          </a:p>
        </p:txBody>
      </p:sp>
      <p:sp>
        <p:nvSpPr>
          <p:cNvPr id="49" name="Picture Placeholder 6">
            <a:extLst>
              <a:ext uri="{FF2B5EF4-FFF2-40B4-BE49-F238E27FC236}">
                <a16:creationId xmlns:a16="http://schemas.microsoft.com/office/drawing/2014/main" id="{6EA51657-2699-1E4C-ABDE-C9E9E9029139}"/>
              </a:ext>
            </a:extLst>
          </p:cNvPr>
          <p:cNvSpPr>
            <a:spLocks noGrp="1"/>
          </p:cNvSpPr>
          <p:nvPr>
            <p:ph type="pic" sz="quarter" idx="32" hasCustomPrompt="1"/>
          </p:nvPr>
        </p:nvSpPr>
        <p:spPr>
          <a:xfrm>
            <a:off x="9282813" y="4711700"/>
            <a:ext cx="1294827" cy="1294827"/>
          </a:xfrm>
          <a:prstGeom prst="ellipse">
            <a:avLst/>
          </a:prstGeom>
          <a:pattFill prst="divot">
            <a:fgClr>
              <a:schemeClr val="accent1"/>
            </a:fgClr>
            <a:bgClr>
              <a:schemeClr val="bg1"/>
            </a:bgClr>
          </a:pattFill>
          <a:ln w="19050">
            <a:solidFill>
              <a:srgbClr val="008080"/>
            </a:solidFill>
          </a:ln>
        </p:spPr>
        <p:txBody>
          <a:bodyPr/>
          <a:lstStyle>
            <a:lvl1pPr marL="0" indent="0" algn="ctr">
              <a:spcBef>
                <a:spcPts val="800"/>
              </a:spcBef>
              <a:buNone/>
              <a:defRPr sz="1600">
                <a:solidFill>
                  <a:srgbClr val="FF2F92"/>
                </a:solidFill>
              </a:defRPr>
            </a:lvl1pPr>
          </a:lstStyle>
          <a:p>
            <a:r>
              <a:rPr lang="en-US"/>
              <a:t>Insert Picture</a:t>
            </a:r>
          </a:p>
        </p:txBody>
      </p:sp>
      <p:sp>
        <p:nvSpPr>
          <p:cNvPr id="34" name="Text Placeholder 25">
            <a:extLst>
              <a:ext uri="{FF2B5EF4-FFF2-40B4-BE49-F238E27FC236}">
                <a16:creationId xmlns:a16="http://schemas.microsoft.com/office/drawing/2014/main" id="{12F3EF6C-37ED-5F48-BB3C-411938D22AE7}"/>
              </a:ext>
            </a:extLst>
          </p:cNvPr>
          <p:cNvSpPr>
            <a:spLocks noGrp="1"/>
          </p:cNvSpPr>
          <p:nvPr>
            <p:ph type="body" sz="quarter" idx="10" hasCustomPrompt="1"/>
          </p:nvPr>
        </p:nvSpPr>
        <p:spPr>
          <a:xfrm>
            <a:off x="409709" y="810890"/>
            <a:ext cx="11313617" cy="199113"/>
          </a:xfrm>
          <a:prstGeom prst="rect">
            <a:avLst/>
          </a:prstGeom>
        </p:spPr>
        <p:txBody>
          <a:bodyPr lIns="0" tIns="0" rIns="0" bIns="0"/>
          <a:lstStyle>
            <a:lvl1pPr>
              <a:buNone/>
              <a:defRPr sz="1867">
                <a:solidFill>
                  <a:schemeClr val="accent2"/>
                </a:solidFill>
              </a:defRPr>
            </a:lvl1pPr>
            <a:lvl2pPr>
              <a:buNone/>
              <a:defRPr sz="1600"/>
            </a:lvl2pPr>
            <a:lvl3pPr>
              <a:buNone/>
              <a:defRPr sz="1600"/>
            </a:lvl3pPr>
            <a:lvl4pPr>
              <a:buNone/>
              <a:defRPr sz="1600"/>
            </a:lvl4pPr>
            <a:lvl5pPr>
              <a:buNone/>
              <a:defRPr sz="1600"/>
            </a:lvl5pPr>
          </a:lstStyle>
          <a:p>
            <a:pPr lvl="0"/>
            <a:r>
              <a:rPr lang="en-US"/>
              <a:t>Click to Add Text</a:t>
            </a:r>
          </a:p>
        </p:txBody>
      </p:sp>
      <p:sp>
        <p:nvSpPr>
          <p:cNvPr id="35" name="Title 1">
            <a:extLst>
              <a:ext uri="{FF2B5EF4-FFF2-40B4-BE49-F238E27FC236}">
                <a16:creationId xmlns:a16="http://schemas.microsoft.com/office/drawing/2014/main" id="{6C7948D2-ADA5-3D42-ABD1-47AEDB34D9CC}"/>
              </a:ext>
            </a:extLst>
          </p:cNvPr>
          <p:cNvSpPr>
            <a:spLocks noGrp="1"/>
          </p:cNvSpPr>
          <p:nvPr>
            <p:ph type="title" hasCustomPrompt="1"/>
          </p:nvPr>
        </p:nvSpPr>
        <p:spPr>
          <a:xfrm>
            <a:off x="409456" y="242235"/>
            <a:ext cx="11313617" cy="372197"/>
          </a:xfrm>
          <a:prstGeom prst="rect">
            <a:avLst/>
          </a:prstGeom>
        </p:spPr>
        <p:txBody>
          <a:bodyPr lIns="0" tIns="0" rIns="0" bIns="0"/>
          <a:lstStyle>
            <a:lvl1pPr>
              <a:defRPr sz="3733">
                <a:solidFill>
                  <a:schemeClr val="accent2"/>
                </a:solidFill>
                <a:latin typeface="+mj-lt"/>
              </a:defRPr>
            </a:lvl1pPr>
          </a:lstStyle>
          <a:p>
            <a:r>
              <a:rPr lang="en-US"/>
              <a:t>Click to Add Text / Image or Logo Layout</a:t>
            </a:r>
          </a:p>
        </p:txBody>
      </p:sp>
      <p:cxnSp>
        <p:nvCxnSpPr>
          <p:cNvPr id="36" name="Straight Connector 35">
            <a:extLst>
              <a:ext uri="{FF2B5EF4-FFF2-40B4-BE49-F238E27FC236}">
                <a16:creationId xmlns:a16="http://schemas.microsoft.com/office/drawing/2014/main" id="{5A593D8C-BFED-6145-AAC0-7819D868C114}"/>
              </a:ext>
            </a:extLst>
          </p:cNvPr>
          <p:cNvCxnSpPr>
            <a:cxnSpLocks/>
          </p:cNvCxnSpPr>
          <p:nvPr userDrawn="1"/>
        </p:nvCxnSpPr>
        <p:spPr>
          <a:xfrm>
            <a:off x="-486635" y="482759"/>
            <a:ext cx="753624" cy="0"/>
          </a:xfrm>
          <a:prstGeom prst="line">
            <a:avLst/>
          </a:prstGeom>
          <a:ln w="28575" cap="rnd">
            <a:solidFill>
              <a:schemeClr val="accent2"/>
            </a:solidFill>
            <a:round/>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0806149"/>
      </p:ext>
    </p:extLst>
  </p:cSld>
  <p:clrMapOvr>
    <a:masterClrMapping/>
  </p:clrMapOvr>
  <p:transition spd="slow">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Picture Placeholder 6">
            <a:extLst>
              <a:ext uri="{FF2B5EF4-FFF2-40B4-BE49-F238E27FC236}">
                <a16:creationId xmlns:a16="http://schemas.microsoft.com/office/drawing/2014/main" id="{4FD09BB2-B9CB-8C4A-BEB6-9A9969A1FFDF}"/>
              </a:ext>
            </a:extLst>
          </p:cNvPr>
          <p:cNvSpPr>
            <a:spLocks noGrp="1"/>
          </p:cNvSpPr>
          <p:nvPr>
            <p:ph type="pic" sz="quarter" idx="11" hasCustomPrompt="1"/>
          </p:nvPr>
        </p:nvSpPr>
        <p:spPr>
          <a:xfrm>
            <a:off x="1030326" y="1468495"/>
            <a:ext cx="1663700" cy="743343"/>
          </a:xfrm>
          <a:prstGeom prst="rect">
            <a:avLst/>
          </a:prstGeom>
          <a:pattFill prst="divot">
            <a:fgClr>
              <a:schemeClr val="accent1"/>
            </a:fgClr>
            <a:bgClr>
              <a:schemeClr val="bg1"/>
            </a:bgClr>
          </a:pattFill>
          <a:ln w="19050">
            <a:noFill/>
          </a:ln>
        </p:spPr>
        <p:txBody>
          <a:bodyPr/>
          <a:lstStyle>
            <a:lvl1pPr marL="0" indent="0" algn="ctr">
              <a:spcBef>
                <a:spcPts val="800"/>
              </a:spcBef>
              <a:buNone/>
              <a:defRPr sz="1600">
                <a:solidFill>
                  <a:srgbClr val="FF2F92"/>
                </a:solidFill>
              </a:defRPr>
            </a:lvl1pPr>
          </a:lstStyle>
          <a:p>
            <a:r>
              <a:rPr lang="en-US"/>
              <a:t>Insert Picture or logo</a:t>
            </a:r>
          </a:p>
        </p:txBody>
      </p:sp>
      <p:sp>
        <p:nvSpPr>
          <p:cNvPr id="4" name="Picture Placeholder 6">
            <a:extLst>
              <a:ext uri="{FF2B5EF4-FFF2-40B4-BE49-F238E27FC236}">
                <a16:creationId xmlns:a16="http://schemas.microsoft.com/office/drawing/2014/main" id="{C4268F15-C0C1-854C-BE63-1BBA16CF8812}"/>
              </a:ext>
            </a:extLst>
          </p:cNvPr>
          <p:cNvSpPr>
            <a:spLocks noGrp="1"/>
          </p:cNvSpPr>
          <p:nvPr>
            <p:ph type="pic" sz="quarter" idx="12" hasCustomPrompt="1"/>
          </p:nvPr>
        </p:nvSpPr>
        <p:spPr>
          <a:xfrm>
            <a:off x="3147238" y="1468495"/>
            <a:ext cx="1663700" cy="743343"/>
          </a:xfrm>
          <a:prstGeom prst="rect">
            <a:avLst/>
          </a:prstGeom>
          <a:pattFill prst="divot">
            <a:fgClr>
              <a:schemeClr val="accent1"/>
            </a:fgClr>
            <a:bgClr>
              <a:schemeClr val="bg1"/>
            </a:bgClr>
          </a:pattFill>
          <a:ln w="19050">
            <a:noFill/>
          </a:ln>
        </p:spPr>
        <p:txBody>
          <a:bodyPr/>
          <a:lstStyle>
            <a:lvl1pPr marL="0" indent="0" algn="ctr">
              <a:spcBef>
                <a:spcPts val="800"/>
              </a:spcBef>
              <a:buNone/>
              <a:defRPr sz="1600">
                <a:solidFill>
                  <a:srgbClr val="FF2F92"/>
                </a:solidFill>
              </a:defRPr>
            </a:lvl1pPr>
          </a:lstStyle>
          <a:p>
            <a:r>
              <a:rPr lang="en-US"/>
              <a:t>Insert Picture or logo</a:t>
            </a:r>
          </a:p>
        </p:txBody>
      </p:sp>
      <p:sp>
        <p:nvSpPr>
          <p:cNvPr id="5" name="Picture Placeholder 6">
            <a:extLst>
              <a:ext uri="{FF2B5EF4-FFF2-40B4-BE49-F238E27FC236}">
                <a16:creationId xmlns:a16="http://schemas.microsoft.com/office/drawing/2014/main" id="{8A4B439F-2B17-6E49-AB44-EFD509776590}"/>
              </a:ext>
            </a:extLst>
          </p:cNvPr>
          <p:cNvSpPr>
            <a:spLocks noGrp="1"/>
          </p:cNvSpPr>
          <p:nvPr>
            <p:ph type="pic" sz="quarter" idx="13" hasCustomPrompt="1"/>
          </p:nvPr>
        </p:nvSpPr>
        <p:spPr>
          <a:xfrm>
            <a:off x="5264150" y="1468494"/>
            <a:ext cx="1663700" cy="743343"/>
          </a:xfrm>
          <a:prstGeom prst="rect">
            <a:avLst/>
          </a:prstGeom>
          <a:pattFill prst="divot">
            <a:fgClr>
              <a:schemeClr val="accent1"/>
            </a:fgClr>
            <a:bgClr>
              <a:schemeClr val="bg1"/>
            </a:bgClr>
          </a:pattFill>
          <a:ln w="19050">
            <a:noFill/>
          </a:ln>
        </p:spPr>
        <p:txBody>
          <a:bodyPr/>
          <a:lstStyle>
            <a:lvl1pPr marL="0" indent="0" algn="ctr">
              <a:spcBef>
                <a:spcPts val="800"/>
              </a:spcBef>
              <a:buNone/>
              <a:defRPr sz="1600">
                <a:solidFill>
                  <a:srgbClr val="FF2F92"/>
                </a:solidFill>
              </a:defRPr>
            </a:lvl1pPr>
          </a:lstStyle>
          <a:p>
            <a:r>
              <a:rPr lang="en-US"/>
              <a:t>Insert Picture or logo</a:t>
            </a:r>
          </a:p>
        </p:txBody>
      </p:sp>
      <p:sp>
        <p:nvSpPr>
          <p:cNvPr id="6" name="Picture Placeholder 6">
            <a:extLst>
              <a:ext uri="{FF2B5EF4-FFF2-40B4-BE49-F238E27FC236}">
                <a16:creationId xmlns:a16="http://schemas.microsoft.com/office/drawing/2014/main" id="{FEAE74DA-F95F-3842-BB5B-AEA3B4B2AD53}"/>
              </a:ext>
            </a:extLst>
          </p:cNvPr>
          <p:cNvSpPr>
            <a:spLocks noGrp="1"/>
          </p:cNvSpPr>
          <p:nvPr>
            <p:ph type="pic" sz="quarter" idx="14" hasCustomPrompt="1"/>
          </p:nvPr>
        </p:nvSpPr>
        <p:spPr>
          <a:xfrm>
            <a:off x="7381062" y="1468493"/>
            <a:ext cx="1663700" cy="743343"/>
          </a:xfrm>
          <a:prstGeom prst="rect">
            <a:avLst/>
          </a:prstGeom>
          <a:pattFill prst="divot">
            <a:fgClr>
              <a:schemeClr val="accent1"/>
            </a:fgClr>
            <a:bgClr>
              <a:schemeClr val="bg1"/>
            </a:bgClr>
          </a:pattFill>
          <a:ln w="19050">
            <a:noFill/>
          </a:ln>
        </p:spPr>
        <p:txBody>
          <a:bodyPr/>
          <a:lstStyle>
            <a:lvl1pPr marL="0" indent="0" algn="ctr">
              <a:spcBef>
                <a:spcPts val="800"/>
              </a:spcBef>
              <a:buNone/>
              <a:defRPr sz="1600">
                <a:solidFill>
                  <a:srgbClr val="FF2F92"/>
                </a:solidFill>
              </a:defRPr>
            </a:lvl1pPr>
          </a:lstStyle>
          <a:p>
            <a:r>
              <a:rPr lang="en-US"/>
              <a:t>Insert Picture or logo</a:t>
            </a:r>
          </a:p>
        </p:txBody>
      </p:sp>
      <p:sp>
        <p:nvSpPr>
          <p:cNvPr id="16" name="Picture Placeholder 6">
            <a:extLst>
              <a:ext uri="{FF2B5EF4-FFF2-40B4-BE49-F238E27FC236}">
                <a16:creationId xmlns:a16="http://schemas.microsoft.com/office/drawing/2014/main" id="{BB7C9A93-173C-0E4C-A3DF-12CD74420A9D}"/>
              </a:ext>
            </a:extLst>
          </p:cNvPr>
          <p:cNvSpPr>
            <a:spLocks noGrp="1"/>
          </p:cNvSpPr>
          <p:nvPr>
            <p:ph type="pic" sz="quarter" idx="15" hasCustomPrompt="1"/>
          </p:nvPr>
        </p:nvSpPr>
        <p:spPr>
          <a:xfrm>
            <a:off x="9497974" y="1468493"/>
            <a:ext cx="1663700" cy="743343"/>
          </a:xfrm>
          <a:prstGeom prst="rect">
            <a:avLst/>
          </a:prstGeom>
          <a:pattFill prst="divot">
            <a:fgClr>
              <a:schemeClr val="accent1"/>
            </a:fgClr>
            <a:bgClr>
              <a:schemeClr val="bg1"/>
            </a:bgClr>
          </a:pattFill>
          <a:ln w="19050">
            <a:noFill/>
          </a:ln>
        </p:spPr>
        <p:txBody>
          <a:bodyPr/>
          <a:lstStyle>
            <a:lvl1pPr marL="0" indent="0" algn="ctr">
              <a:spcBef>
                <a:spcPts val="800"/>
              </a:spcBef>
              <a:buNone/>
              <a:defRPr sz="1600">
                <a:solidFill>
                  <a:srgbClr val="FF2F92"/>
                </a:solidFill>
              </a:defRPr>
            </a:lvl1pPr>
          </a:lstStyle>
          <a:p>
            <a:r>
              <a:rPr lang="en-US"/>
              <a:t>Insert Picture or logo</a:t>
            </a:r>
          </a:p>
        </p:txBody>
      </p:sp>
      <p:sp>
        <p:nvSpPr>
          <p:cNvPr id="17" name="Picture Placeholder 6">
            <a:extLst>
              <a:ext uri="{FF2B5EF4-FFF2-40B4-BE49-F238E27FC236}">
                <a16:creationId xmlns:a16="http://schemas.microsoft.com/office/drawing/2014/main" id="{EE08337F-F0C2-114B-ABF2-0756BDF597F7}"/>
              </a:ext>
            </a:extLst>
          </p:cNvPr>
          <p:cNvSpPr>
            <a:spLocks noGrp="1"/>
          </p:cNvSpPr>
          <p:nvPr>
            <p:ph type="pic" sz="quarter" idx="16" hasCustomPrompt="1"/>
          </p:nvPr>
        </p:nvSpPr>
        <p:spPr>
          <a:xfrm>
            <a:off x="1030326" y="2707738"/>
            <a:ext cx="1663700" cy="743343"/>
          </a:xfrm>
          <a:prstGeom prst="rect">
            <a:avLst/>
          </a:prstGeom>
          <a:pattFill prst="divot">
            <a:fgClr>
              <a:schemeClr val="accent1"/>
            </a:fgClr>
            <a:bgClr>
              <a:schemeClr val="bg1"/>
            </a:bgClr>
          </a:pattFill>
          <a:ln w="19050">
            <a:noFill/>
          </a:ln>
        </p:spPr>
        <p:txBody>
          <a:bodyPr/>
          <a:lstStyle>
            <a:lvl1pPr marL="0" indent="0" algn="ctr">
              <a:spcBef>
                <a:spcPts val="800"/>
              </a:spcBef>
              <a:buNone/>
              <a:defRPr sz="1600">
                <a:solidFill>
                  <a:srgbClr val="FF2F92"/>
                </a:solidFill>
              </a:defRPr>
            </a:lvl1pPr>
          </a:lstStyle>
          <a:p>
            <a:r>
              <a:rPr lang="en-US"/>
              <a:t>Insert Picture or logo</a:t>
            </a:r>
          </a:p>
        </p:txBody>
      </p:sp>
      <p:sp>
        <p:nvSpPr>
          <p:cNvPr id="18" name="Picture Placeholder 6">
            <a:extLst>
              <a:ext uri="{FF2B5EF4-FFF2-40B4-BE49-F238E27FC236}">
                <a16:creationId xmlns:a16="http://schemas.microsoft.com/office/drawing/2014/main" id="{B9AD7544-94FB-9643-9751-BA7A00902E58}"/>
              </a:ext>
            </a:extLst>
          </p:cNvPr>
          <p:cNvSpPr>
            <a:spLocks noGrp="1"/>
          </p:cNvSpPr>
          <p:nvPr>
            <p:ph type="pic" sz="quarter" idx="17" hasCustomPrompt="1"/>
          </p:nvPr>
        </p:nvSpPr>
        <p:spPr>
          <a:xfrm>
            <a:off x="3147238" y="2707738"/>
            <a:ext cx="1663700" cy="743343"/>
          </a:xfrm>
          <a:prstGeom prst="rect">
            <a:avLst/>
          </a:prstGeom>
          <a:pattFill prst="divot">
            <a:fgClr>
              <a:schemeClr val="accent1"/>
            </a:fgClr>
            <a:bgClr>
              <a:schemeClr val="bg1"/>
            </a:bgClr>
          </a:pattFill>
          <a:ln w="19050">
            <a:noFill/>
          </a:ln>
        </p:spPr>
        <p:txBody>
          <a:bodyPr/>
          <a:lstStyle>
            <a:lvl1pPr marL="0" indent="0" algn="ctr">
              <a:spcBef>
                <a:spcPts val="800"/>
              </a:spcBef>
              <a:buNone/>
              <a:defRPr sz="1600">
                <a:solidFill>
                  <a:srgbClr val="FF2F92"/>
                </a:solidFill>
              </a:defRPr>
            </a:lvl1pPr>
          </a:lstStyle>
          <a:p>
            <a:r>
              <a:rPr lang="en-US"/>
              <a:t>Insert Picture or logo</a:t>
            </a:r>
          </a:p>
        </p:txBody>
      </p:sp>
      <p:sp>
        <p:nvSpPr>
          <p:cNvPr id="19" name="Picture Placeholder 6">
            <a:extLst>
              <a:ext uri="{FF2B5EF4-FFF2-40B4-BE49-F238E27FC236}">
                <a16:creationId xmlns:a16="http://schemas.microsoft.com/office/drawing/2014/main" id="{468E05D9-5344-8146-9C93-53AB3736F7EA}"/>
              </a:ext>
            </a:extLst>
          </p:cNvPr>
          <p:cNvSpPr>
            <a:spLocks noGrp="1"/>
          </p:cNvSpPr>
          <p:nvPr>
            <p:ph type="pic" sz="quarter" idx="18" hasCustomPrompt="1"/>
          </p:nvPr>
        </p:nvSpPr>
        <p:spPr>
          <a:xfrm>
            <a:off x="5264150" y="2707737"/>
            <a:ext cx="1663700" cy="743343"/>
          </a:xfrm>
          <a:prstGeom prst="rect">
            <a:avLst/>
          </a:prstGeom>
          <a:pattFill prst="divot">
            <a:fgClr>
              <a:schemeClr val="accent1"/>
            </a:fgClr>
            <a:bgClr>
              <a:schemeClr val="bg1"/>
            </a:bgClr>
          </a:pattFill>
          <a:ln w="19050">
            <a:noFill/>
          </a:ln>
        </p:spPr>
        <p:txBody>
          <a:bodyPr/>
          <a:lstStyle>
            <a:lvl1pPr marL="0" indent="0" algn="ctr">
              <a:spcBef>
                <a:spcPts val="800"/>
              </a:spcBef>
              <a:buNone/>
              <a:defRPr sz="1600">
                <a:solidFill>
                  <a:srgbClr val="FF2F92"/>
                </a:solidFill>
              </a:defRPr>
            </a:lvl1pPr>
          </a:lstStyle>
          <a:p>
            <a:r>
              <a:rPr lang="en-US"/>
              <a:t>Insert Picture or logo</a:t>
            </a:r>
          </a:p>
        </p:txBody>
      </p:sp>
      <p:sp>
        <p:nvSpPr>
          <p:cNvPr id="20" name="Picture Placeholder 6">
            <a:extLst>
              <a:ext uri="{FF2B5EF4-FFF2-40B4-BE49-F238E27FC236}">
                <a16:creationId xmlns:a16="http://schemas.microsoft.com/office/drawing/2014/main" id="{C0BB9878-6969-384C-BE14-F8684F9BBF35}"/>
              </a:ext>
            </a:extLst>
          </p:cNvPr>
          <p:cNvSpPr>
            <a:spLocks noGrp="1"/>
          </p:cNvSpPr>
          <p:nvPr>
            <p:ph type="pic" sz="quarter" idx="19" hasCustomPrompt="1"/>
          </p:nvPr>
        </p:nvSpPr>
        <p:spPr>
          <a:xfrm>
            <a:off x="7381062" y="2707735"/>
            <a:ext cx="1663700" cy="743343"/>
          </a:xfrm>
          <a:prstGeom prst="rect">
            <a:avLst/>
          </a:prstGeom>
          <a:pattFill prst="divot">
            <a:fgClr>
              <a:schemeClr val="accent1"/>
            </a:fgClr>
            <a:bgClr>
              <a:schemeClr val="bg1"/>
            </a:bgClr>
          </a:pattFill>
          <a:ln w="19050">
            <a:noFill/>
          </a:ln>
        </p:spPr>
        <p:txBody>
          <a:bodyPr/>
          <a:lstStyle>
            <a:lvl1pPr marL="0" indent="0" algn="ctr">
              <a:spcBef>
                <a:spcPts val="800"/>
              </a:spcBef>
              <a:buNone/>
              <a:defRPr sz="1600">
                <a:solidFill>
                  <a:srgbClr val="FF2F92"/>
                </a:solidFill>
              </a:defRPr>
            </a:lvl1pPr>
          </a:lstStyle>
          <a:p>
            <a:r>
              <a:rPr lang="en-US"/>
              <a:t>Insert Picture or logo</a:t>
            </a:r>
          </a:p>
        </p:txBody>
      </p:sp>
      <p:sp>
        <p:nvSpPr>
          <p:cNvPr id="21" name="Picture Placeholder 6">
            <a:extLst>
              <a:ext uri="{FF2B5EF4-FFF2-40B4-BE49-F238E27FC236}">
                <a16:creationId xmlns:a16="http://schemas.microsoft.com/office/drawing/2014/main" id="{24AD846A-4A3D-2C46-83FF-3C10AFF49D3E}"/>
              </a:ext>
            </a:extLst>
          </p:cNvPr>
          <p:cNvSpPr>
            <a:spLocks noGrp="1"/>
          </p:cNvSpPr>
          <p:nvPr>
            <p:ph type="pic" sz="quarter" idx="20" hasCustomPrompt="1"/>
          </p:nvPr>
        </p:nvSpPr>
        <p:spPr>
          <a:xfrm>
            <a:off x="9497974" y="2707735"/>
            <a:ext cx="1663700" cy="743343"/>
          </a:xfrm>
          <a:prstGeom prst="rect">
            <a:avLst/>
          </a:prstGeom>
          <a:pattFill prst="divot">
            <a:fgClr>
              <a:schemeClr val="accent1"/>
            </a:fgClr>
            <a:bgClr>
              <a:schemeClr val="bg1"/>
            </a:bgClr>
          </a:pattFill>
          <a:ln w="19050">
            <a:noFill/>
          </a:ln>
        </p:spPr>
        <p:txBody>
          <a:bodyPr/>
          <a:lstStyle>
            <a:lvl1pPr marL="0" indent="0" algn="ctr">
              <a:spcBef>
                <a:spcPts val="800"/>
              </a:spcBef>
              <a:buNone/>
              <a:defRPr sz="1600">
                <a:solidFill>
                  <a:srgbClr val="FF2F92"/>
                </a:solidFill>
              </a:defRPr>
            </a:lvl1pPr>
          </a:lstStyle>
          <a:p>
            <a:r>
              <a:rPr lang="en-US"/>
              <a:t>Insert Picture or logo</a:t>
            </a:r>
          </a:p>
        </p:txBody>
      </p:sp>
      <p:sp>
        <p:nvSpPr>
          <p:cNvPr id="22" name="Picture Placeholder 6">
            <a:extLst>
              <a:ext uri="{FF2B5EF4-FFF2-40B4-BE49-F238E27FC236}">
                <a16:creationId xmlns:a16="http://schemas.microsoft.com/office/drawing/2014/main" id="{48CD9B7C-CE3C-5A49-BDCF-02DEB05D80AD}"/>
              </a:ext>
            </a:extLst>
          </p:cNvPr>
          <p:cNvSpPr>
            <a:spLocks noGrp="1"/>
          </p:cNvSpPr>
          <p:nvPr>
            <p:ph type="pic" sz="quarter" idx="21" hasCustomPrompt="1"/>
          </p:nvPr>
        </p:nvSpPr>
        <p:spPr>
          <a:xfrm>
            <a:off x="1030326" y="3946981"/>
            <a:ext cx="1663700" cy="743343"/>
          </a:xfrm>
          <a:prstGeom prst="rect">
            <a:avLst/>
          </a:prstGeom>
          <a:pattFill prst="divot">
            <a:fgClr>
              <a:schemeClr val="accent1"/>
            </a:fgClr>
            <a:bgClr>
              <a:schemeClr val="bg1"/>
            </a:bgClr>
          </a:pattFill>
          <a:ln w="19050">
            <a:noFill/>
          </a:ln>
        </p:spPr>
        <p:txBody>
          <a:bodyPr/>
          <a:lstStyle>
            <a:lvl1pPr marL="0" indent="0" algn="ctr">
              <a:spcBef>
                <a:spcPts val="800"/>
              </a:spcBef>
              <a:buNone/>
              <a:defRPr sz="1600">
                <a:solidFill>
                  <a:srgbClr val="FF2F92"/>
                </a:solidFill>
              </a:defRPr>
            </a:lvl1pPr>
          </a:lstStyle>
          <a:p>
            <a:r>
              <a:rPr lang="en-US"/>
              <a:t>Insert Picture or logo</a:t>
            </a:r>
          </a:p>
        </p:txBody>
      </p:sp>
      <p:sp>
        <p:nvSpPr>
          <p:cNvPr id="23" name="Picture Placeholder 6">
            <a:extLst>
              <a:ext uri="{FF2B5EF4-FFF2-40B4-BE49-F238E27FC236}">
                <a16:creationId xmlns:a16="http://schemas.microsoft.com/office/drawing/2014/main" id="{FC21593F-DAE2-2847-9E33-81EAC93E8457}"/>
              </a:ext>
            </a:extLst>
          </p:cNvPr>
          <p:cNvSpPr>
            <a:spLocks noGrp="1"/>
          </p:cNvSpPr>
          <p:nvPr>
            <p:ph type="pic" sz="quarter" idx="22" hasCustomPrompt="1"/>
          </p:nvPr>
        </p:nvSpPr>
        <p:spPr>
          <a:xfrm>
            <a:off x="3147238" y="3946981"/>
            <a:ext cx="1663700" cy="743343"/>
          </a:xfrm>
          <a:prstGeom prst="rect">
            <a:avLst/>
          </a:prstGeom>
          <a:pattFill prst="divot">
            <a:fgClr>
              <a:schemeClr val="accent1"/>
            </a:fgClr>
            <a:bgClr>
              <a:schemeClr val="bg1"/>
            </a:bgClr>
          </a:pattFill>
          <a:ln w="19050">
            <a:noFill/>
          </a:ln>
        </p:spPr>
        <p:txBody>
          <a:bodyPr/>
          <a:lstStyle>
            <a:lvl1pPr marL="0" indent="0" algn="ctr">
              <a:spcBef>
                <a:spcPts val="800"/>
              </a:spcBef>
              <a:buNone/>
              <a:defRPr sz="1600">
                <a:solidFill>
                  <a:srgbClr val="FF2F92"/>
                </a:solidFill>
              </a:defRPr>
            </a:lvl1pPr>
          </a:lstStyle>
          <a:p>
            <a:r>
              <a:rPr lang="en-US"/>
              <a:t>Insert Picture or logo</a:t>
            </a:r>
          </a:p>
        </p:txBody>
      </p:sp>
      <p:sp>
        <p:nvSpPr>
          <p:cNvPr id="24" name="Picture Placeholder 6">
            <a:extLst>
              <a:ext uri="{FF2B5EF4-FFF2-40B4-BE49-F238E27FC236}">
                <a16:creationId xmlns:a16="http://schemas.microsoft.com/office/drawing/2014/main" id="{8DEDC903-37A0-9E47-B69C-107C9A9FB928}"/>
              </a:ext>
            </a:extLst>
          </p:cNvPr>
          <p:cNvSpPr>
            <a:spLocks noGrp="1"/>
          </p:cNvSpPr>
          <p:nvPr>
            <p:ph type="pic" sz="quarter" idx="23" hasCustomPrompt="1"/>
          </p:nvPr>
        </p:nvSpPr>
        <p:spPr>
          <a:xfrm>
            <a:off x="5264150" y="3946979"/>
            <a:ext cx="1663700" cy="743343"/>
          </a:xfrm>
          <a:prstGeom prst="rect">
            <a:avLst/>
          </a:prstGeom>
          <a:pattFill prst="divot">
            <a:fgClr>
              <a:schemeClr val="accent1"/>
            </a:fgClr>
            <a:bgClr>
              <a:schemeClr val="bg1"/>
            </a:bgClr>
          </a:pattFill>
          <a:ln w="19050">
            <a:noFill/>
          </a:ln>
        </p:spPr>
        <p:txBody>
          <a:bodyPr/>
          <a:lstStyle>
            <a:lvl1pPr marL="0" indent="0" algn="ctr">
              <a:spcBef>
                <a:spcPts val="800"/>
              </a:spcBef>
              <a:buNone/>
              <a:defRPr sz="1600">
                <a:solidFill>
                  <a:srgbClr val="FF2F92"/>
                </a:solidFill>
              </a:defRPr>
            </a:lvl1pPr>
          </a:lstStyle>
          <a:p>
            <a:r>
              <a:rPr lang="en-US"/>
              <a:t>Insert Picture or logo</a:t>
            </a:r>
          </a:p>
        </p:txBody>
      </p:sp>
      <p:sp>
        <p:nvSpPr>
          <p:cNvPr id="25" name="Picture Placeholder 6">
            <a:extLst>
              <a:ext uri="{FF2B5EF4-FFF2-40B4-BE49-F238E27FC236}">
                <a16:creationId xmlns:a16="http://schemas.microsoft.com/office/drawing/2014/main" id="{0295DA18-93CE-2B48-ABCA-A6078F999D5C}"/>
              </a:ext>
            </a:extLst>
          </p:cNvPr>
          <p:cNvSpPr>
            <a:spLocks noGrp="1"/>
          </p:cNvSpPr>
          <p:nvPr>
            <p:ph type="pic" sz="quarter" idx="24" hasCustomPrompt="1"/>
          </p:nvPr>
        </p:nvSpPr>
        <p:spPr>
          <a:xfrm>
            <a:off x="7381062" y="3946978"/>
            <a:ext cx="1663700" cy="743343"/>
          </a:xfrm>
          <a:prstGeom prst="rect">
            <a:avLst/>
          </a:prstGeom>
          <a:pattFill prst="divot">
            <a:fgClr>
              <a:schemeClr val="accent1"/>
            </a:fgClr>
            <a:bgClr>
              <a:schemeClr val="bg1"/>
            </a:bgClr>
          </a:pattFill>
          <a:ln w="19050">
            <a:noFill/>
          </a:ln>
        </p:spPr>
        <p:txBody>
          <a:bodyPr/>
          <a:lstStyle>
            <a:lvl1pPr marL="0" indent="0" algn="ctr">
              <a:spcBef>
                <a:spcPts val="800"/>
              </a:spcBef>
              <a:buNone/>
              <a:defRPr sz="1600">
                <a:solidFill>
                  <a:srgbClr val="FF2F92"/>
                </a:solidFill>
              </a:defRPr>
            </a:lvl1pPr>
          </a:lstStyle>
          <a:p>
            <a:r>
              <a:rPr lang="en-US"/>
              <a:t>Insert Picture or logo</a:t>
            </a:r>
          </a:p>
        </p:txBody>
      </p:sp>
      <p:sp>
        <p:nvSpPr>
          <p:cNvPr id="26" name="Picture Placeholder 6">
            <a:extLst>
              <a:ext uri="{FF2B5EF4-FFF2-40B4-BE49-F238E27FC236}">
                <a16:creationId xmlns:a16="http://schemas.microsoft.com/office/drawing/2014/main" id="{0686FFE1-A610-6945-BDC8-8B3B0DAACBB6}"/>
              </a:ext>
            </a:extLst>
          </p:cNvPr>
          <p:cNvSpPr>
            <a:spLocks noGrp="1"/>
          </p:cNvSpPr>
          <p:nvPr>
            <p:ph type="pic" sz="quarter" idx="25" hasCustomPrompt="1"/>
          </p:nvPr>
        </p:nvSpPr>
        <p:spPr>
          <a:xfrm>
            <a:off x="9497974" y="3946978"/>
            <a:ext cx="1663700" cy="743343"/>
          </a:xfrm>
          <a:prstGeom prst="rect">
            <a:avLst/>
          </a:prstGeom>
          <a:pattFill prst="divot">
            <a:fgClr>
              <a:schemeClr val="accent1"/>
            </a:fgClr>
            <a:bgClr>
              <a:schemeClr val="bg1"/>
            </a:bgClr>
          </a:pattFill>
          <a:ln w="19050">
            <a:noFill/>
          </a:ln>
        </p:spPr>
        <p:txBody>
          <a:bodyPr/>
          <a:lstStyle>
            <a:lvl1pPr marL="0" indent="0" algn="ctr">
              <a:spcBef>
                <a:spcPts val="800"/>
              </a:spcBef>
              <a:buNone/>
              <a:defRPr sz="1600">
                <a:solidFill>
                  <a:srgbClr val="FF2F92"/>
                </a:solidFill>
              </a:defRPr>
            </a:lvl1pPr>
          </a:lstStyle>
          <a:p>
            <a:r>
              <a:rPr lang="en-US"/>
              <a:t>Insert Picture or logo</a:t>
            </a:r>
          </a:p>
        </p:txBody>
      </p:sp>
      <p:sp>
        <p:nvSpPr>
          <p:cNvPr id="27" name="Picture Placeholder 6">
            <a:extLst>
              <a:ext uri="{FF2B5EF4-FFF2-40B4-BE49-F238E27FC236}">
                <a16:creationId xmlns:a16="http://schemas.microsoft.com/office/drawing/2014/main" id="{EE1D5A96-E8D8-0444-9531-D441127D7539}"/>
              </a:ext>
            </a:extLst>
          </p:cNvPr>
          <p:cNvSpPr>
            <a:spLocks noGrp="1"/>
          </p:cNvSpPr>
          <p:nvPr>
            <p:ph type="pic" sz="quarter" idx="26" hasCustomPrompt="1"/>
          </p:nvPr>
        </p:nvSpPr>
        <p:spPr>
          <a:xfrm>
            <a:off x="1030326" y="5186222"/>
            <a:ext cx="1663700" cy="743343"/>
          </a:xfrm>
          <a:prstGeom prst="rect">
            <a:avLst/>
          </a:prstGeom>
          <a:pattFill prst="divot">
            <a:fgClr>
              <a:schemeClr val="accent1"/>
            </a:fgClr>
            <a:bgClr>
              <a:schemeClr val="bg1"/>
            </a:bgClr>
          </a:pattFill>
          <a:ln w="19050">
            <a:noFill/>
          </a:ln>
        </p:spPr>
        <p:txBody>
          <a:bodyPr/>
          <a:lstStyle>
            <a:lvl1pPr marL="0" indent="0" algn="ctr">
              <a:spcBef>
                <a:spcPts val="800"/>
              </a:spcBef>
              <a:buNone/>
              <a:defRPr sz="1600">
                <a:solidFill>
                  <a:srgbClr val="FF2F92"/>
                </a:solidFill>
              </a:defRPr>
            </a:lvl1pPr>
          </a:lstStyle>
          <a:p>
            <a:r>
              <a:rPr lang="en-US"/>
              <a:t>Insert Picture or logo</a:t>
            </a:r>
          </a:p>
        </p:txBody>
      </p:sp>
      <p:sp>
        <p:nvSpPr>
          <p:cNvPr id="28" name="Picture Placeholder 6">
            <a:extLst>
              <a:ext uri="{FF2B5EF4-FFF2-40B4-BE49-F238E27FC236}">
                <a16:creationId xmlns:a16="http://schemas.microsoft.com/office/drawing/2014/main" id="{6E485A84-F58D-CB4F-B9B8-16C1F35CC204}"/>
              </a:ext>
            </a:extLst>
          </p:cNvPr>
          <p:cNvSpPr>
            <a:spLocks noGrp="1"/>
          </p:cNvSpPr>
          <p:nvPr>
            <p:ph type="pic" sz="quarter" idx="27" hasCustomPrompt="1"/>
          </p:nvPr>
        </p:nvSpPr>
        <p:spPr>
          <a:xfrm>
            <a:off x="3147238" y="5186222"/>
            <a:ext cx="1663700" cy="743343"/>
          </a:xfrm>
          <a:prstGeom prst="rect">
            <a:avLst/>
          </a:prstGeom>
          <a:pattFill prst="divot">
            <a:fgClr>
              <a:schemeClr val="accent1"/>
            </a:fgClr>
            <a:bgClr>
              <a:schemeClr val="bg1"/>
            </a:bgClr>
          </a:pattFill>
          <a:ln w="19050">
            <a:noFill/>
          </a:ln>
        </p:spPr>
        <p:txBody>
          <a:bodyPr/>
          <a:lstStyle>
            <a:lvl1pPr marL="0" indent="0" algn="ctr">
              <a:spcBef>
                <a:spcPts val="800"/>
              </a:spcBef>
              <a:buNone/>
              <a:defRPr sz="1600">
                <a:solidFill>
                  <a:srgbClr val="FF2F92"/>
                </a:solidFill>
              </a:defRPr>
            </a:lvl1pPr>
          </a:lstStyle>
          <a:p>
            <a:r>
              <a:rPr lang="en-US"/>
              <a:t>Insert Picture or logo</a:t>
            </a:r>
          </a:p>
        </p:txBody>
      </p:sp>
      <p:sp>
        <p:nvSpPr>
          <p:cNvPr id="29" name="Picture Placeholder 6">
            <a:extLst>
              <a:ext uri="{FF2B5EF4-FFF2-40B4-BE49-F238E27FC236}">
                <a16:creationId xmlns:a16="http://schemas.microsoft.com/office/drawing/2014/main" id="{AF044940-EC0B-8A48-AE3B-DBF869AA0BC1}"/>
              </a:ext>
            </a:extLst>
          </p:cNvPr>
          <p:cNvSpPr>
            <a:spLocks noGrp="1"/>
          </p:cNvSpPr>
          <p:nvPr>
            <p:ph type="pic" sz="quarter" idx="28" hasCustomPrompt="1"/>
          </p:nvPr>
        </p:nvSpPr>
        <p:spPr>
          <a:xfrm>
            <a:off x="5264150" y="5186221"/>
            <a:ext cx="1663700" cy="743343"/>
          </a:xfrm>
          <a:prstGeom prst="rect">
            <a:avLst/>
          </a:prstGeom>
          <a:pattFill prst="divot">
            <a:fgClr>
              <a:schemeClr val="accent1"/>
            </a:fgClr>
            <a:bgClr>
              <a:schemeClr val="bg1"/>
            </a:bgClr>
          </a:pattFill>
          <a:ln w="19050">
            <a:noFill/>
          </a:ln>
        </p:spPr>
        <p:txBody>
          <a:bodyPr/>
          <a:lstStyle>
            <a:lvl1pPr marL="0" indent="0" algn="ctr">
              <a:spcBef>
                <a:spcPts val="800"/>
              </a:spcBef>
              <a:buNone/>
              <a:defRPr sz="1600">
                <a:solidFill>
                  <a:srgbClr val="FF2F92"/>
                </a:solidFill>
              </a:defRPr>
            </a:lvl1pPr>
          </a:lstStyle>
          <a:p>
            <a:r>
              <a:rPr lang="en-US"/>
              <a:t>Insert Picture or logo</a:t>
            </a:r>
          </a:p>
        </p:txBody>
      </p:sp>
      <p:sp>
        <p:nvSpPr>
          <p:cNvPr id="30" name="Picture Placeholder 6">
            <a:extLst>
              <a:ext uri="{FF2B5EF4-FFF2-40B4-BE49-F238E27FC236}">
                <a16:creationId xmlns:a16="http://schemas.microsoft.com/office/drawing/2014/main" id="{48A88A3C-AE49-C540-AEED-C7F9210A3A98}"/>
              </a:ext>
            </a:extLst>
          </p:cNvPr>
          <p:cNvSpPr>
            <a:spLocks noGrp="1"/>
          </p:cNvSpPr>
          <p:nvPr>
            <p:ph type="pic" sz="quarter" idx="29" hasCustomPrompt="1"/>
          </p:nvPr>
        </p:nvSpPr>
        <p:spPr>
          <a:xfrm>
            <a:off x="7381062" y="5186219"/>
            <a:ext cx="1663700" cy="743343"/>
          </a:xfrm>
          <a:prstGeom prst="rect">
            <a:avLst/>
          </a:prstGeom>
          <a:pattFill prst="divot">
            <a:fgClr>
              <a:schemeClr val="accent1"/>
            </a:fgClr>
            <a:bgClr>
              <a:schemeClr val="bg1"/>
            </a:bgClr>
          </a:pattFill>
          <a:ln w="19050">
            <a:noFill/>
          </a:ln>
        </p:spPr>
        <p:txBody>
          <a:bodyPr/>
          <a:lstStyle>
            <a:lvl1pPr marL="0" indent="0" algn="ctr">
              <a:spcBef>
                <a:spcPts val="800"/>
              </a:spcBef>
              <a:buNone/>
              <a:defRPr sz="1600">
                <a:solidFill>
                  <a:srgbClr val="FF2F92"/>
                </a:solidFill>
              </a:defRPr>
            </a:lvl1pPr>
          </a:lstStyle>
          <a:p>
            <a:r>
              <a:rPr lang="en-US"/>
              <a:t>Insert Picture or logo</a:t>
            </a:r>
          </a:p>
        </p:txBody>
      </p:sp>
      <p:sp>
        <p:nvSpPr>
          <p:cNvPr id="31" name="Picture Placeholder 6">
            <a:extLst>
              <a:ext uri="{FF2B5EF4-FFF2-40B4-BE49-F238E27FC236}">
                <a16:creationId xmlns:a16="http://schemas.microsoft.com/office/drawing/2014/main" id="{1ECDB7E9-9C74-5C40-8DE6-5FC2F403478F}"/>
              </a:ext>
            </a:extLst>
          </p:cNvPr>
          <p:cNvSpPr>
            <a:spLocks noGrp="1"/>
          </p:cNvSpPr>
          <p:nvPr>
            <p:ph type="pic" sz="quarter" idx="30" hasCustomPrompt="1"/>
          </p:nvPr>
        </p:nvSpPr>
        <p:spPr>
          <a:xfrm>
            <a:off x="9497974" y="5186219"/>
            <a:ext cx="1663700" cy="743343"/>
          </a:xfrm>
          <a:prstGeom prst="rect">
            <a:avLst/>
          </a:prstGeom>
          <a:pattFill prst="divot">
            <a:fgClr>
              <a:schemeClr val="accent1"/>
            </a:fgClr>
            <a:bgClr>
              <a:schemeClr val="bg1"/>
            </a:bgClr>
          </a:pattFill>
          <a:ln w="19050">
            <a:noFill/>
          </a:ln>
        </p:spPr>
        <p:txBody>
          <a:bodyPr/>
          <a:lstStyle>
            <a:lvl1pPr marL="0" indent="0" algn="ctr">
              <a:spcBef>
                <a:spcPts val="800"/>
              </a:spcBef>
              <a:buNone/>
              <a:defRPr sz="1600">
                <a:solidFill>
                  <a:srgbClr val="FF2F92"/>
                </a:solidFill>
              </a:defRPr>
            </a:lvl1pPr>
          </a:lstStyle>
          <a:p>
            <a:r>
              <a:rPr lang="en-US"/>
              <a:t>Insert Picture or logo</a:t>
            </a:r>
          </a:p>
        </p:txBody>
      </p:sp>
      <p:sp>
        <p:nvSpPr>
          <p:cNvPr id="35" name="Text Placeholder 25">
            <a:extLst>
              <a:ext uri="{FF2B5EF4-FFF2-40B4-BE49-F238E27FC236}">
                <a16:creationId xmlns:a16="http://schemas.microsoft.com/office/drawing/2014/main" id="{35A5DE71-5950-8A49-98CF-F98156B76DA7}"/>
              </a:ext>
            </a:extLst>
          </p:cNvPr>
          <p:cNvSpPr>
            <a:spLocks noGrp="1"/>
          </p:cNvSpPr>
          <p:nvPr>
            <p:ph type="body" sz="quarter" idx="10" hasCustomPrompt="1"/>
          </p:nvPr>
        </p:nvSpPr>
        <p:spPr>
          <a:xfrm>
            <a:off x="409709" y="810890"/>
            <a:ext cx="11313617" cy="199113"/>
          </a:xfrm>
          <a:prstGeom prst="rect">
            <a:avLst/>
          </a:prstGeom>
        </p:spPr>
        <p:txBody>
          <a:bodyPr lIns="0" tIns="0" rIns="0" bIns="0"/>
          <a:lstStyle>
            <a:lvl1pPr>
              <a:buNone/>
              <a:defRPr sz="1867">
                <a:solidFill>
                  <a:schemeClr val="accent2"/>
                </a:solidFill>
              </a:defRPr>
            </a:lvl1pPr>
            <a:lvl2pPr>
              <a:buNone/>
              <a:defRPr sz="1600"/>
            </a:lvl2pPr>
            <a:lvl3pPr>
              <a:buNone/>
              <a:defRPr sz="1600"/>
            </a:lvl3pPr>
            <a:lvl4pPr>
              <a:buNone/>
              <a:defRPr sz="1600"/>
            </a:lvl4pPr>
            <a:lvl5pPr>
              <a:buNone/>
              <a:defRPr sz="1600"/>
            </a:lvl5pPr>
          </a:lstStyle>
          <a:p>
            <a:pPr lvl="0"/>
            <a:r>
              <a:rPr lang="en-US"/>
              <a:t>Click to Add Text</a:t>
            </a:r>
          </a:p>
        </p:txBody>
      </p:sp>
      <p:sp>
        <p:nvSpPr>
          <p:cNvPr id="36" name="Title 1">
            <a:extLst>
              <a:ext uri="{FF2B5EF4-FFF2-40B4-BE49-F238E27FC236}">
                <a16:creationId xmlns:a16="http://schemas.microsoft.com/office/drawing/2014/main" id="{5A2D623F-F058-9B4F-B115-CD9EC3115536}"/>
              </a:ext>
            </a:extLst>
          </p:cNvPr>
          <p:cNvSpPr>
            <a:spLocks noGrp="1"/>
          </p:cNvSpPr>
          <p:nvPr>
            <p:ph type="title" hasCustomPrompt="1"/>
          </p:nvPr>
        </p:nvSpPr>
        <p:spPr>
          <a:xfrm>
            <a:off x="409456" y="242235"/>
            <a:ext cx="11313617" cy="372197"/>
          </a:xfrm>
          <a:prstGeom prst="rect">
            <a:avLst/>
          </a:prstGeom>
        </p:spPr>
        <p:txBody>
          <a:bodyPr lIns="0" tIns="0" rIns="0" bIns="0"/>
          <a:lstStyle>
            <a:lvl1pPr>
              <a:defRPr sz="3733">
                <a:solidFill>
                  <a:schemeClr val="accent2"/>
                </a:solidFill>
                <a:latin typeface="+mj-lt"/>
              </a:defRPr>
            </a:lvl1pPr>
          </a:lstStyle>
          <a:p>
            <a:r>
              <a:rPr lang="en-US"/>
              <a:t>Click to Add Text / Image or Logo Layout</a:t>
            </a:r>
          </a:p>
        </p:txBody>
      </p:sp>
      <p:cxnSp>
        <p:nvCxnSpPr>
          <p:cNvPr id="37" name="Straight Connector 36">
            <a:extLst>
              <a:ext uri="{FF2B5EF4-FFF2-40B4-BE49-F238E27FC236}">
                <a16:creationId xmlns:a16="http://schemas.microsoft.com/office/drawing/2014/main" id="{70C6F9F2-8E11-DA49-8426-6851410C2F16}"/>
              </a:ext>
            </a:extLst>
          </p:cNvPr>
          <p:cNvCxnSpPr>
            <a:cxnSpLocks/>
          </p:cNvCxnSpPr>
          <p:nvPr userDrawn="1"/>
        </p:nvCxnSpPr>
        <p:spPr>
          <a:xfrm>
            <a:off x="-486635" y="482759"/>
            <a:ext cx="753624" cy="0"/>
          </a:xfrm>
          <a:prstGeom prst="line">
            <a:avLst/>
          </a:prstGeom>
          <a:ln w="28575" cap="rnd">
            <a:solidFill>
              <a:schemeClr val="accent2"/>
            </a:solidFill>
            <a:round/>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2581802"/>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e column text and sideba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64501-47B7-47E5-9485-6F34D0FE2D5A}"/>
              </a:ext>
            </a:extLst>
          </p:cNvPr>
          <p:cNvSpPr>
            <a:spLocks noGrp="1"/>
          </p:cNvSpPr>
          <p:nvPr>
            <p:ph type="title" hasCustomPrompt="1"/>
          </p:nvPr>
        </p:nvSpPr>
        <p:spPr>
          <a:xfrm>
            <a:off x="381000" y="381000"/>
            <a:ext cx="11430000" cy="914400"/>
          </a:xfrm>
        </p:spPr>
        <p:txBody>
          <a:bodyPr/>
          <a:lstStyle>
            <a:lvl1pPr>
              <a:defRPr/>
            </a:lvl1pPr>
          </a:lstStyle>
          <a:p>
            <a:r>
              <a:rPr lang="en-US" dirty="0"/>
              <a:t>Title, one column text and sidebar</a:t>
            </a:r>
          </a:p>
        </p:txBody>
      </p:sp>
      <p:sp>
        <p:nvSpPr>
          <p:cNvPr id="3" name="Content Placeholder 2">
            <a:extLst>
              <a:ext uri="{FF2B5EF4-FFF2-40B4-BE49-F238E27FC236}">
                <a16:creationId xmlns:a16="http://schemas.microsoft.com/office/drawing/2014/main" id="{78972636-CB01-4648-8D0D-95E01CDF6BC2}"/>
              </a:ext>
            </a:extLst>
          </p:cNvPr>
          <p:cNvSpPr>
            <a:spLocks noGrp="1"/>
          </p:cNvSpPr>
          <p:nvPr>
            <p:ph idx="1"/>
          </p:nvPr>
        </p:nvSpPr>
        <p:spPr>
          <a:xfrm>
            <a:off x="381000" y="1524000"/>
            <a:ext cx="81534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AF8D3B9D-E454-4333-942B-85C96AA2E9CF}"/>
              </a:ext>
            </a:extLst>
          </p:cNvPr>
          <p:cNvSpPr>
            <a:spLocks noGrp="1"/>
          </p:cNvSpPr>
          <p:nvPr>
            <p:ph type="sldNum" sz="quarter" idx="11"/>
          </p:nvPr>
        </p:nvSpPr>
        <p:spPr>
          <a:xfrm>
            <a:off x="11760200" y="6302375"/>
            <a:ext cx="431800" cy="365125"/>
          </a:xfrm>
          <a:prstGeom prst="rect">
            <a:avLst/>
          </a:prstGeom>
        </p:spPr>
        <p:txBody>
          <a:bodyPr anchor="b"/>
          <a:lstStyle/>
          <a:p>
            <a:fld id="{B86CEE44-6F89-45AC-812A-88D538657E02}" type="slidenum">
              <a:rPr lang="en-US" smtClean="0"/>
              <a:pPr/>
              <a:t>‹#›</a:t>
            </a:fld>
            <a:endParaRPr lang="en-US" dirty="0"/>
          </a:p>
        </p:txBody>
      </p:sp>
      <p:grpSp>
        <p:nvGrpSpPr>
          <p:cNvPr id="4" name="Group 3">
            <a:extLst>
              <a:ext uri="{FF2B5EF4-FFF2-40B4-BE49-F238E27FC236}">
                <a16:creationId xmlns:a16="http://schemas.microsoft.com/office/drawing/2014/main" id="{0B3FCF99-646D-4A7B-AE13-2A9AB461867A}"/>
              </a:ext>
            </a:extLst>
          </p:cNvPr>
          <p:cNvGrpSpPr/>
          <p:nvPr userDrawn="1"/>
        </p:nvGrpSpPr>
        <p:grpSpPr>
          <a:xfrm>
            <a:off x="8839200" y="1524000"/>
            <a:ext cx="3352800" cy="4648200"/>
            <a:chOff x="8331200" y="1524000"/>
            <a:chExt cx="3860800" cy="4648200"/>
          </a:xfrm>
        </p:grpSpPr>
        <p:sp>
          <p:nvSpPr>
            <p:cNvPr id="6" name="Rectangle 5">
              <a:extLst>
                <a:ext uri="{FF2B5EF4-FFF2-40B4-BE49-F238E27FC236}">
                  <a16:creationId xmlns:a16="http://schemas.microsoft.com/office/drawing/2014/main" id="{DB5E2DEF-2708-436D-85C4-EF679445B77C}"/>
                </a:ext>
              </a:extLst>
            </p:cNvPr>
            <p:cNvSpPr/>
            <p:nvPr userDrawn="1"/>
          </p:nvSpPr>
          <p:spPr>
            <a:xfrm>
              <a:off x="8331200" y="1524000"/>
              <a:ext cx="3429000" cy="4648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1CCD219-1017-4D84-9B2B-79DEC04FBC4E}"/>
                </a:ext>
              </a:extLst>
            </p:cNvPr>
            <p:cNvSpPr>
              <a:spLocks/>
            </p:cNvSpPr>
            <p:nvPr userDrawn="1"/>
          </p:nvSpPr>
          <p:spPr>
            <a:xfrm>
              <a:off x="11760200" y="1524000"/>
              <a:ext cx="215900" cy="4648200"/>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AC12B90-8AC2-4C91-B2CF-15459F7A7232}"/>
                </a:ext>
              </a:extLst>
            </p:cNvPr>
            <p:cNvSpPr/>
            <p:nvPr userDrawn="1"/>
          </p:nvSpPr>
          <p:spPr>
            <a:xfrm>
              <a:off x="11976100" y="1524000"/>
              <a:ext cx="215900" cy="46482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Placeholder 10">
            <a:extLst>
              <a:ext uri="{FF2B5EF4-FFF2-40B4-BE49-F238E27FC236}">
                <a16:creationId xmlns:a16="http://schemas.microsoft.com/office/drawing/2014/main" id="{C23E5EA3-6C87-4B71-8568-10EFAE00B410}"/>
              </a:ext>
            </a:extLst>
          </p:cNvPr>
          <p:cNvSpPr>
            <a:spLocks noGrp="1"/>
          </p:cNvSpPr>
          <p:nvPr>
            <p:ph type="body" sz="quarter" idx="12"/>
          </p:nvPr>
        </p:nvSpPr>
        <p:spPr>
          <a:xfrm>
            <a:off x="9144000" y="1981200"/>
            <a:ext cx="2486025" cy="3810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sp>
        <p:nvSpPr>
          <p:cNvPr id="13" name="Text Placeholder 4">
            <a:extLst>
              <a:ext uri="{FF2B5EF4-FFF2-40B4-BE49-F238E27FC236}">
                <a16:creationId xmlns:a16="http://schemas.microsoft.com/office/drawing/2014/main" id="{2329A78E-A48F-4594-B473-E2790DF6CE67}"/>
              </a:ext>
            </a:extLst>
          </p:cNvPr>
          <p:cNvSpPr>
            <a:spLocks noGrp="1"/>
          </p:cNvSpPr>
          <p:nvPr>
            <p:ph type="body" sz="quarter" idx="13" hasCustomPrompt="1"/>
          </p:nvPr>
        </p:nvSpPr>
        <p:spPr>
          <a:xfrm>
            <a:off x="1498600" y="6286500"/>
            <a:ext cx="10141857" cy="381000"/>
          </a:xfrm>
        </p:spPr>
        <p:txBody>
          <a:bodyPr anchor="b">
            <a:normAutofit/>
          </a:bodyPr>
          <a:lstStyle>
            <a:lvl1pPr>
              <a:buNone/>
              <a:defRPr lang="en-US" sz="900" kern="1200" dirty="0">
                <a:solidFill>
                  <a:schemeClr val="bg2"/>
                </a:solidFill>
                <a:latin typeface="+mn-lt"/>
                <a:ea typeface="+mn-ea"/>
                <a:cs typeface="+mn-cs"/>
              </a:defRPr>
            </a:lvl1pPr>
            <a:lvl2pPr>
              <a:buNone/>
              <a:defRPr sz="800"/>
            </a:lvl2pPr>
            <a:lvl3pPr>
              <a:buNone/>
              <a:defRPr sz="800"/>
            </a:lvl3pPr>
            <a:lvl4pPr>
              <a:buNone/>
              <a:defRPr sz="800"/>
            </a:lvl4pPr>
            <a:lvl5pPr>
              <a:buNone/>
              <a:defRPr sz="800"/>
            </a:lvl5pPr>
          </a:lstStyle>
          <a:p>
            <a:pPr lvl="0"/>
            <a:r>
              <a:rPr lang="en-US" dirty="0"/>
              <a:t>Source:</a:t>
            </a:r>
          </a:p>
        </p:txBody>
      </p:sp>
    </p:spTree>
    <p:extLst>
      <p:ext uri="{BB962C8B-B14F-4D97-AF65-F5344CB8AC3E}">
        <p14:creationId xmlns:p14="http://schemas.microsoft.com/office/powerpoint/2010/main" val="2960188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2.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26" Type="http://schemas.openxmlformats.org/officeDocument/2006/relationships/oleObject" Target="../embeddings/oleObject2.bin"/><Relationship Id="rId3" Type="http://schemas.openxmlformats.org/officeDocument/2006/relationships/slideLayout" Target="../slideLayouts/slideLayout27.xml"/><Relationship Id="rId21" Type="http://schemas.openxmlformats.org/officeDocument/2006/relationships/slideLayout" Target="../slideLayouts/slideLayout45.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5" Type="http://schemas.openxmlformats.org/officeDocument/2006/relationships/tags" Target="../tags/tag3.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29" Type="http://schemas.openxmlformats.org/officeDocument/2006/relationships/image" Target="../media/image7.sv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24" Type="http://schemas.openxmlformats.org/officeDocument/2006/relationships/theme" Target="../theme/theme2.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slideLayout" Target="../slideLayouts/slideLayout47.xml"/><Relationship Id="rId28" Type="http://schemas.openxmlformats.org/officeDocument/2006/relationships/image" Target="../media/image6.png"/><Relationship Id="rId10" Type="http://schemas.openxmlformats.org/officeDocument/2006/relationships/slideLayout" Target="../slideLayouts/slideLayout34.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slideLayout" Target="../slideLayouts/slideLayout46.xml"/><Relationship Id="rId27" Type="http://schemas.openxmlformats.org/officeDocument/2006/relationships/image" Target="../media/image8.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18" Type="http://schemas.openxmlformats.org/officeDocument/2006/relationships/image" Target="../media/image7.sv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image" Target="../media/image6.png"/><Relationship Id="rId2" Type="http://schemas.openxmlformats.org/officeDocument/2006/relationships/slideLayout" Target="../slideLayouts/slideLayout49.xml"/><Relationship Id="rId16" Type="http://schemas.openxmlformats.org/officeDocument/2006/relationships/theme" Target="../theme/theme3.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65.xml"/><Relationship Id="rId7" Type="http://schemas.openxmlformats.org/officeDocument/2006/relationships/image" Target="../media/image8.emf"/><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oleObject" Target="../embeddings/oleObject3.bin"/><Relationship Id="rId5" Type="http://schemas.openxmlformats.org/officeDocument/2006/relationships/tags" Target="../tags/tag4.xml"/><Relationship Id="rId4" Type="http://schemas.openxmlformats.org/officeDocument/2006/relationships/theme" Target="../theme/theme4.xml"/><Relationship Id="rId9" Type="http://schemas.microsoft.com/office/2007/relationships/hdphoto" Target="../media/hdphoto3.wdp"/></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18" Type="http://schemas.openxmlformats.org/officeDocument/2006/relationships/slideLayout" Target="../slideLayouts/slideLayout83.xml"/><Relationship Id="rId3" Type="http://schemas.openxmlformats.org/officeDocument/2006/relationships/slideLayout" Target="../slideLayouts/slideLayout68.xml"/><Relationship Id="rId21" Type="http://schemas.openxmlformats.org/officeDocument/2006/relationships/oleObject" Target="../embeddings/oleObject4.bin"/><Relationship Id="rId7" Type="http://schemas.openxmlformats.org/officeDocument/2006/relationships/slideLayout" Target="../slideLayouts/slideLayout72.xml"/><Relationship Id="rId12" Type="http://schemas.openxmlformats.org/officeDocument/2006/relationships/slideLayout" Target="../slideLayouts/slideLayout77.xml"/><Relationship Id="rId17" Type="http://schemas.openxmlformats.org/officeDocument/2006/relationships/slideLayout" Target="../slideLayouts/slideLayout82.xml"/><Relationship Id="rId2" Type="http://schemas.openxmlformats.org/officeDocument/2006/relationships/slideLayout" Target="../slideLayouts/slideLayout67.xml"/><Relationship Id="rId16" Type="http://schemas.openxmlformats.org/officeDocument/2006/relationships/slideLayout" Target="../slideLayouts/slideLayout81.xml"/><Relationship Id="rId20" Type="http://schemas.openxmlformats.org/officeDocument/2006/relationships/tags" Target="../tags/tag5.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24" Type="http://schemas.openxmlformats.org/officeDocument/2006/relationships/image" Target="../media/image7.svg"/><Relationship Id="rId5" Type="http://schemas.openxmlformats.org/officeDocument/2006/relationships/slideLayout" Target="../slideLayouts/slideLayout70.xml"/><Relationship Id="rId15" Type="http://schemas.openxmlformats.org/officeDocument/2006/relationships/slideLayout" Target="../slideLayouts/slideLayout80.xml"/><Relationship Id="rId23" Type="http://schemas.openxmlformats.org/officeDocument/2006/relationships/image" Target="../media/image6.png"/><Relationship Id="rId10" Type="http://schemas.openxmlformats.org/officeDocument/2006/relationships/slideLayout" Target="../slideLayouts/slideLayout75.xml"/><Relationship Id="rId19" Type="http://schemas.openxmlformats.org/officeDocument/2006/relationships/theme" Target="../theme/theme5.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slideLayout" Target="../slideLayouts/slideLayout79.xml"/><Relationship Id="rId22" Type="http://schemas.openxmlformats.org/officeDocument/2006/relationships/image" Target="../media/image8.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EF186280-E918-4D40-83E7-76C21CEB240A}"/>
              </a:ext>
            </a:extLst>
          </p:cNvPr>
          <p:cNvGraphicFramePr>
            <a:graphicFrameLocks noChangeAspect="1"/>
          </p:cNvGraphicFramePr>
          <p:nvPr userDrawn="1">
            <p:custDataLst>
              <p:tags r:id="rId26"/>
            </p:custDataLst>
            <p:extLst>
              <p:ext uri="{D42A27DB-BD31-4B8C-83A1-F6EECF244321}">
                <p14:modId xmlns:p14="http://schemas.microsoft.com/office/powerpoint/2010/main" val="9057696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7" imgW="592" imgH="591" progId="TCLayout.ActiveDocument.1">
                  <p:embed/>
                </p:oleObj>
              </mc:Choice>
              <mc:Fallback>
                <p:oleObj name="think-cell Slide" r:id="rId27" imgW="592" imgH="591" progId="TCLayout.ActiveDocument.1">
                  <p:embed/>
                  <p:pic>
                    <p:nvPicPr>
                      <p:cNvPr id="5" name="Object 4" hidden="1">
                        <a:extLst>
                          <a:ext uri="{FF2B5EF4-FFF2-40B4-BE49-F238E27FC236}">
                            <a16:creationId xmlns:a16="http://schemas.microsoft.com/office/drawing/2014/main" id="{EF186280-E918-4D40-83E7-76C21CEB240A}"/>
                          </a:ext>
                        </a:extLst>
                      </p:cNvPr>
                      <p:cNvPicPr/>
                      <p:nvPr/>
                    </p:nvPicPr>
                    <p:blipFill>
                      <a:blip r:embed="rId28"/>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7075AB92-A068-498D-854E-3D64E0842123}"/>
              </a:ext>
            </a:extLst>
          </p:cNvPr>
          <p:cNvSpPr>
            <a:spLocks noGrp="1"/>
          </p:cNvSpPr>
          <p:nvPr>
            <p:ph type="title"/>
          </p:nvPr>
        </p:nvSpPr>
        <p:spPr>
          <a:xfrm>
            <a:off x="381000" y="381000"/>
            <a:ext cx="11430000" cy="9144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DCF7841-E6C7-42B4-AF24-475DCF7A3965}"/>
              </a:ext>
            </a:extLst>
          </p:cNvPr>
          <p:cNvSpPr>
            <a:spLocks noGrp="1"/>
          </p:cNvSpPr>
          <p:nvPr>
            <p:ph type="body" idx="1"/>
          </p:nvPr>
        </p:nvSpPr>
        <p:spPr>
          <a:xfrm>
            <a:off x="381000" y="1524000"/>
            <a:ext cx="11430000" cy="4648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Slide Number Placeholder 5">
            <a:extLst>
              <a:ext uri="{FF2B5EF4-FFF2-40B4-BE49-F238E27FC236}">
                <a16:creationId xmlns:a16="http://schemas.microsoft.com/office/drawing/2014/main" id="{DB684AEB-1B27-4C55-B816-56B57B33AD7C}"/>
              </a:ext>
            </a:extLst>
          </p:cNvPr>
          <p:cNvSpPr>
            <a:spLocks noGrp="1"/>
          </p:cNvSpPr>
          <p:nvPr>
            <p:ph type="sldNum" sz="quarter" idx="4"/>
          </p:nvPr>
        </p:nvSpPr>
        <p:spPr>
          <a:xfrm>
            <a:off x="11760200" y="6298247"/>
            <a:ext cx="431800" cy="365125"/>
          </a:xfrm>
          <a:prstGeom prst="rect">
            <a:avLst/>
          </a:prstGeom>
        </p:spPr>
        <p:txBody>
          <a:bodyPr vert="horz" lIns="0" tIns="45720" rIns="0" bIns="45720" rtlCol="0" anchor="b"/>
          <a:lstStyle>
            <a:lvl1pPr algn="l">
              <a:defRPr sz="900">
                <a:solidFill>
                  <a:schemeClr val="tx1"/>
                </a:solidFill>
              </a:defRPr>
            </a:lvl1pPr>
          </a:lstStyle>
          <a:p>
            <a:fld id="{B86CEE44-6F89-45AC-812A-88D538657E02}" type="slidenum">
              <a:rPr lang="en-US" smtClean="0"/>
              <a:pPr/>
              <a:t>‹#›</a:t>
            </a:fld>
            <a:endParaRPr lang="en-US" dirty="0"/>
          </a:p>
        </p:txBody>
      </p:sp>
      <p:grpSp>
        <p:nvGrpSpPr>
          <p:cNvPr id="24" name="Group 23">
            <a:extLst>
              <a:ext uri="{FF2B5EF4-FFF2-40B4-BE49-F238E27FC236}">
                <a16:creationId xmlns:a16="http://schemas.microsoft.com/office/drawing/2014/main" id="{70B4BFEB-F90B-4D81-8CF2-4CB0D7E0099B}"/>
              </a:ext>
            </a:extLst>
          </p:cNvPr>
          <p:cNvGrpSpPr/>
          <p:nvPr userDrawn="1"/>
        </p:nvGrpSpPr>
        <p:grpSpPr>
          <a:xfrm>
            <a:off x="485781" y="6372646"/>
            <a:ext cx="923325" cy="216326"/>
            <a:chOff x="-5642843" y="1366240"/>
            <a:chExt cx="5305426" cy="1243013"/>
          </a:xfrm>
          <a:solidFill>
            <a:srgbClr val="002D6E"/>
          </a:solidFill>
        </p:grpSpPr>
        <p:sp>
          <p:nvSpPr>
            <p:cNvPr id="25" name="Freeform 5">
              <a:extLst>
                <a:ext uri="{FF2B5EF4-FFF2-40B4-BE49-F238E27FC236}">
                  <a16:creationId xmlns:a16="http://schemas.microsoft.com/office/drawing/2014/main" id="{9A8C3A84-B2D2-47DD-B458-0794D2CE4AD4}"/>
                </a:ext>
              </a:extLst>
            </p:cNvPr>
            <p:cNvSpPr>
              <a:spLocks noEditPoints="1"/>
            </p:cNvSpPr>
            <p:nvPr userDrawn="1"/>
          </p:nvSpPr>
          <p:spPr bwMode="auto">
            <a:xfrm>
              <a:off x="-4385543" y="1366240"/>
              <a:ext cx="600075" cy="598488"/>
            </a:xfrm>
            <a:custGeom>
              <a:avLst/>
              <a:gdLst>
                <a:gd name="T0" fmla="*/ 80 w 160"/>
                <a:gd name="T1" fmla="*/ 0 h 159"/>
                <a:gd name="T2" fmla="*/ 130 w 160"/>
                <a:gd name="T3" fmla="*/ 18 h 159"/>
                <a:gd name="T4" fmla="*/ 30 w 160"/>
                <a:gd name="T5" fmla="*/ 18 h 159"/>
                <a:gd name="T6" fmla="*/ 80 w 160"/>
                <a:gd name="T7" fmla="*/ 0 h 159"/>
                <a:gd name="T8" fmla="*/ 146 w 160"/>
                <a:gd name="T9" fmla="*/ 36 h 159"/>
                <a:gd name="T10" fmla="*/ 155 w 160"/>
                <a:gd name="T11" fmla="*/ 53 h 159"/>
                <a:gd name="T12" fmla="*/ 5 w 160"/>
                <a:gd name="T13" fmla="*/ 53 h 159"/>
                <a:gd name="T14" fmla="*/ 13 w 160"/>
                <a:gd name="T15" fmla="*/ 36 h 159"/>
                <a:gd name="T16" fmla="*/ 146 w 160"/>
                <a:gd name="T17" fmla="*/ 36 h 159"/>
                <a:gd name="T18" fmla="*/ 159 w 160"/>
                <a:gd name="T19" fmla="*/ 71 h 159"/>
                <a:gd name="T20" fmla="*/ 160 w 160"/>
                <a:gd name="T21" fmla="*/ 80 h 159"/>
                <a:gd name="T22" fmla="*/ 159 w 160"/>
                <a:gd name="T23" fmla="*/ 88 h 159"/>
                <a:gd name="T24" fmla="*/ 0 w 160"/>
                <a:gd name="T25" fmla="*/ 88 h 159"/>
                <a:gd name="T26" fmla="*/ 0 w 160"/>
                <a:gd name="T27" fmla="*/ 80 h 159"/>
                <a:gd name="T28" fmla="*/ 0 w 160"/>
                <a:gd name="T29" fmla="*/ 71 h 159"/>
                <a:gd name="T30" fmla="*/ 159 w 160"/>
                <a:gd name="T31" fmla="*/ 71 h 159"/>
                <a:gd name="T32" fmla="*/ 155 w 160"/>
                <a:gd name="T33" fmla="*/ 106 h 159"/>
                <a:gd name="T34" fmla="*/ 147 w 160"/>
                <a:gd name="T35" fmla="*/ 123 h 159"/>
                <a:gd name="T36" fmla="*/ 13 w 160"/>
                <a:gd name="T37" fmla="*/ 123 h 159"/>
                <a:gd name="T38" fmla="*/ 5 w 160"/>
                <a:gd name="T39" fmla="*/ 106 h 159"/>
                <a:gd name="T40" fmla="*/ 155 w 160"/>
                <a:gd name="T41" fmla="*/ 106 h 159"/>
                <a:gd name="T42" fmla="*/ 130 w 160"/>
                <a:gd name="T43" fmla="*/ 141 h 159"/>
                <a:gd name="T44" fmla="*/ 80 w 160"/>
                <a:gd name="T45" fmla="*/ 159 h 159"/>
                <a:gd name="T46" fmla="*/ 29 w 160"/>
                <a:gd name="T47" fmla="*/ 141 h 159"/>
                <a:gd name="T48" fmla="*/ 130 w 160"/>
                <a:gd name="T49" fmla="*/ 141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59">
                  <a:moveTo>
                    <a:pt x="80" y="0"/>
                  </a:moveTo>
                  <a:cubicBezTo>
                    <a:pt x="99" y="0"/>
                    <a:pt x="116" y="7"/>
                    <a:pt x="130" y="18"/>
                  </a:cubicBezTo>
                  <a:cubicBezTo>
                    <a:pt x="30" y="18"/>
                    <a:pt x="30" y="18"/>
                    <a:pt x="30" y="18"/>
                  </a:cubicBezTo>
                  <a:cubicBezTo>
                    <a:pt x="43" y="7"/>
                    <a:pt x="61" y="0"/>
                    <a:pt x="80" y="0"/>
                  </a:cubicBezTo>
                  <a:close/>
                  <a:moveTo>
                    <a:pt x="146" y="36"/>
                  </a:moveTo>
                  <a:cubicBezTo>
                    <a:pt x="150" y="41"/>
                    <a:pt x="153" y="47"/>
                    <a:pt x="155" y="53"/>
                  </a:cubicBezTo>
                  <a:cubicBezTo>
                    <a:pt x="5" y="53"/>
                    <a:pt x="5" y="53"/>
                    <a:pt x="5" y="53"/>
                  </a:cubicBezTo>
                  <a:cubicBezTo>
                    <a:pt x="7" y="47"/>
                    <a:pt x="10" y="41"/>
                    <a:pt x="13" y="36"/>
                  </a:cubicBezTo>
                  <a:cubicBezTo>
                    <a:pt x="146" y="36"/>
                    <a:pt x="146" y="36"/>
                    <a:pt x="146" y="36"/>
                  </a:cubicBezTo>
                  <a:close/>
                  <a:moveTo>
                    <a:pt x="159" y="71"/>
                  </a:moveTo>
                  <a:cubicBezTo>
                    <a:pt x="160" y="74"/>
                    <a:pt x="160" y="77"/>
                    <a:pt x="160" y="80"/>
                  </a:cubicBezTo>
                  <a:cubicBezTo>
                    <a:pt x="160" y="83"/>
                    <a:pt x="160" y="86"/>
                    <a:pt x="159" y="88"/>
                  </a:cubicBezTo>
                  <a:cubicBezTo>
                    <a:pt x="0" y="88"/>
                    <a:pt x="0" y="88"/>
                    <a:pt x="0" y="88"/>
                  </a:cubicBezTo>
                  <a:cubicBezTo>
                    <a:pt x="0" y="86"/>
                    <a:pt x="0" y="83"/>
                    <a:pt x="0" y="80"/>
                  </a:cubicBezTo>
                  <a:cubicBezTo>
                    <a:pt x="0" y="77"/>
                    <a:pt x="0" y="74"/>
                    <a:pt x="0" y="71"/>
                  </a:cubicBezTo>
                  <a:cubicBezTo>
                    <a:pt x="159" y="71"/>
                    <a:pt x="159" y="71"/>
                    <a:pt x="159" y="71"/>
                  </a:cubicBezTo>
                  <a:close/>
                  <a:moveTo>
                    <a:pt x="155" y="106"/>
                  </a:moveTo>
                  <a:cubicBezTo>
                    <a:pt x="153" y="112"/>
                    <a:pt x="150" y="118"/>
                    <a:pt x="147" y="123"/>
                  </a:cubicBezTo>
                  <a:cubicBezTo>
                    <a:pt x="13" y="123"/>
                    <a:pt x="13" y="123"/>
                    <a:pt x="13" y="123"/>
                  </a:cubicBezTo>
                  <a:cubicBezTo>
                    <a:pt x="10" y="118"/>
                    <a:pt x="7" y="112"/>
                    <a:pt x="5" y="106"/>
                  </a:cubicBezTo>
                  <a:cubicBezTo>
                    <a:pt x="155" y="106"/>
                    <a:pt x="155" y="106"/>
                    <a:pt x="155" y="106"/>
                  </a:cubicBezTo>
                  <a:close/>
                  <a:moveTo>
                    <a:pt x="130" y="141"/>
                  </a:moveTo>
                  <a:cubicBezTo>
                    <a:pt x="117" y="153"/>
                    <a:pt x="99" y="159"/>
                    <a:pt x="80" y="159"/>
                  </a:cubicBezTo>
                  <a:cubicBezTo>
                    <a:pt x="61" y="159"/>
                    <a:pt x="43" y="153"/>
                    <a:pt x="29" y="141"/>
                  </a:cubicBezTo>
                  <a:lnTo>
                    <a:pt x="130"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26" name="Freeform 6">
              <a:extLst>
                <a:ext uri="{FF2B5EF4-FFF2-40B4-BE49-F238E27FC236}">
                  <a16:creationId xmlns:a16="http://schemas.microsoft.com/office/drawing/2014/main" id="{F5A35516-3FC1-4F74-8317-85BCEE745B6F}"/>
                </a:ext>
              </a:extLst>
            </p:cNvPr>
            <p:cNvSpPr>
              <a:spLocks noEditPoints="1"/>
            </p:cNvSpPr>
            <p:nvPr userDrawn="1"/>
          </p:nvSpPr>
          <p:spPr bwMode="auto">
            <a:xfrm>
              <a:off x="-5642843" y="1761528"/>
              <a:ext cx="1036638" cy="809625"/>
            </a:xfrm>
            <a:custGeom>
              <a:avLst/>
              <a:gdLst>
                <a:gd name="T0" fmla="*/ 0 w 277"/>
                <a:gd name="T1" fmla="*/ 215 h 215"/>
                <a:gd name="T2" fmla="*/ 0 w 277"/>
                <a:gd name="T3" fmla="*/ 0 h 215"/>
                <a:gd name="T4" fmla="*/ 137 w 277"/>
                <a:gd name="T5" fmla="*/ 0 h 215"/>
                <a:gd name="T6" fmla="*/ 178 w 277"/>
                <a:gd name="T7" fmla="*/ 99 h 215"/>
                <a:gd name="T8" fmla="*/ 137 w 277"/>
                <a:gd name="T9" fmla="*/ 215 h 215"/>
                <a:gd name="T10" fmla="*/ 0 w 277"/>
                <a:gd name="T11" fmla="*/ 215 h 215"/>
                <a:gd name="T12" fmla="*/ 50 w 277"/>
                <a:gd name="T13" fmla="*/ 91 h 215"/>
                <a:gd name="T14" fmla="*/ 104 w 277"/>
                <a:gd name="T15" fmla="*/ 91 h 215"/>
                <a:gd name="T16" fmla="*/ 137 w 277"/>
                <a:gd name="T17" fmla="*/ 22 h 215"/>
                <a:gd name="T18" fmla="*/ 50 w 277"/>
                <a:gd name="T19" fmla="*/ 22 h 215"/>
                <a:gd name="T20" fmla="*/ 50 w 277"/>
                <a:gd name="T21" fmla="*/ 91 h 215"/>
                <a:gd name="T22" fmla="*/ 50 w 277"/>
                <a:gd name="T23" fmla="*/ 193 h 215"/>
                <a:gd name="T24" fmla="*/ 114 w 277"/>
                <a:gd name="T25" fmla="*/ 193 h 215"/>
                <a:gd name="T26" fmla="*/ 137 w 277"/>
                <a:gd name="T27" fmla="*/ 109 h 215"/>
                <a:gd name="T28" fmla="*/ 50 w 277"/>
                <a:gd name="T29" fmla="*/ 109 h 215"/>
                <a:gd name="T30" fmla="*/ 50 w 277"/>
                <a:gd name="T31" fmla="*/ 193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7" h="215">
                  <a:moveTo>
                    <a:pt x="0" y="215"/>
                  </a:moveTo>
                  <a:cubicBezTo>
                    <a:pt x="0" y="143"/>
                    <a:pt x="0" y="72"/>
                    <a:pt x="0" y="0"/>
                  </a:cubicBezTo>
                  <a:cubicBezTo>
                    <a:pt x="45" y="0"/>
                    <a:pt x="91" y="0"/>
                    <a:pt x="137" y="0"/>
                  </a:cubicBezTo>
                  <a:cubicBezTo>
                    <a:pt x="256" y="0"/>
                    <a:pt x="251" y="80"/>
                    <a:pt x="178" y="99"/>
                  </a:cubicBezTo>
                  <a:cubicBezTo>
                    <a:pt x="263" y="104"/>
                    <a:pt x="277" y="215"/>
                    <a:pt x="137" y="215"/>
                  </a:cubicBezTo>
                  <a:cubicBezTo>
                    <a:pt x="91" y="215"/>
                    <a:pt x="45" y="215"/>
                    <a:pt x="0" y="215"/>
                  </a:cubicBezTo>
                  <a:close/>
                  <a:moveTo>
                    <a:pt x="50" y="91"/>
                  </a:moveTo>
                  <a:cubicBezTo>
                    <a:pt x="68" y="91"/>
                    <a:pt x="86" y="91"/>
                    <a:pt x="104" y="91"/>
                  </a:cubicBezTo>
                  <a:cubicBezTo>
                    <a:pt x="216" y="91"/>
                    <a:pt x="211" y="22"/>
                    <a:pt x="137" y="22"/>
                  </a:cubicBezTo>
                  <a:cubicBezTo>
                    <a:pt x="108" y="22"/>
                    <a:pt x="79" y="22"/>
                    <a:pt x="50" y="22"/>
                  </a:cubicBezTo>
                  <a:cubicBezTo>
                    <a:pt x="50" y="45"/>
                    <a:pt x="50" y="68"/>
                    <a:pt x="50" y="91"/>
                  </a:cubicBezTo>
                  <a:close/>
                  <a:moveTo>
                    <a:pt x="50" y="193"/>
                  </a:moveTo>
                  <a:cubicBezTo>
                    <a:pt x="69" y="193"/>
                    <a:pt x="96" y="193"/>
                    <a:pt x="114" y="193"/>
                  </a:cubicBezTo>
                  <a:cubicBezTo>
                    <a:pt x="227" y="193"/>
                    <a:pt x="214" y="109"/>
                    <a:pt x="137" y="109"/>
                  </a:cubicBezTo>
                  <a:cubicBezTo>
                    <a:pt x="107" y="109"/>
                    <a:pt x="80" y="109"/>
                    <a:pt x="50" y="109"/>
                  </a:cubicBezTo>
                  <a:cubicBezTo>
                    <a:pt x="50" y="137"/>
                    <a:pt x="50" y="165"/>
                    <a:pt x="50" y="19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27" name="Freeform 7">
              <a:extLst>
                <a:ext uri="{FF2B5EF4-FFF2-40B4-BE49-F238E27FC236}">
                  <a16:creationId xmlns:a16="http://schemas.microsoft.com/office/drawing/2014/main" id="{FA85DA2C-BA07-4A87-9F37-3F2CC421477C}"/>
                </a:ext>
              </a:extLst>
            </p:cNvPr>
            <p:cNvSpPr>
              <a:spLocks/>
            </p:cNvSpPr>
            <p:nvPr userDrawn="1"/>
          </p:nvSpPr>
          <p:spPr bwMode="auto">
            <a:xfrm>
              <a:off x="-4587155" y="1761528"/>
              <a:ext cx="950913" cy="825500"/>
            </a:xfrm>
            <a:custGeom>
              <a:avLst/>
              <a:gdLst>
                <a:gd name="T0" fmla="*/ 0 w 254"/>
                <a:gd name="T1" fmla="*/ 134 h 219"/>
                <a:gd name="T2" fmla="*/ 0 w 254"/>
                <a:gd name="T3" fmla="*/ 0 h 219"/>
                <a:gd name="T4" fmla="*/ 45 w 254"/>
                <a:gd name="T5" fmla="*/ 0 h 219"/>
                <a:gd name="T6" fmla="*/ 45 w 254"/>
                <a:gd name="T7" fmla="*/ 134 h 219"/>
                <a:gd name="T8" fmla="*/ 103 w 254"/>
                <a:gd name="T9" fmla="*/ 199 h 219"/>
                <a:gd name="T10" fmla="*/ 153 w 254"/>
                <a:gd name="T11" fmla="*/ 199 h 219"/>
                <a:gd name="T12" fmla="*/ 223 w 254"/>
                <a:gd name="T13" fmla="*/ 134 h 219"/>
                <a:gd name="T14" fmla="*/ 223 w 254"/>
                <a:gd name="T15" fmla="*/ 0 h 219"/>
                <a:gd name="T16" fmla="*/ 254 w 254"/>
                <a:gd name="T17" fmla="*/ 0 h 219"/>
                <a:gd name="T18" fmla="*/ 254 w 254"/>
                <a:gd name="T19" fmla="*/ 130 h 219"/>
                <a:gd name="T20" fmla="*/ 172 w 254"/>
                <a:gd name="T21" fmla="*/ 215 h 219"/>
                <a:gd name="T22" fmla="*/ 79 w 254"/>
                <a:gd name="T23" fmla="*/ 215 h 219"/>
                <a:gd name="T24" fmla="*/ 0 w 254"/>
                <a:gd name="T25" fmla="*/ 134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4" h="219">
                  <a:moveTo>
                    <a:pt x="0" y="134"/>
                  </a:moveTo>
                  <a:cubicBezTo>
                    <a:pt x="0" y="90"/>
                    <a:pt x="0" y="45"/>
                    <a:pt x="0" y="0"/>
                  </a:cubicBezTo>
                  <a:cubicBezTo>
                    <a:pt x="15" y="0"/>
                    <a:pt x="30" y="0"/>
                    <a:pt x="45" y="0"/>
                  </a:cubicBezTo>
                  <a:cubicBezTo>
                    <a:pt x="45" y="45"/>
                    <a:pt x="45" y="90"/>
                    <a:pt x="45" y="134"/>
                  </a:cubicBezTo>
                  <a:cubicBezTo>
                    <a:pt x="47" y="165"/>
                    <a:pt x="62" y="189"/>
                    <a:pt x="103" y="199"/>
                  </a:cubicBezTo>
                  <a:cubicBezTo>
                    <a:pt x="120" y="200"/>
                    <a:pt x="136" y="200"/>
                    <a:pt x="153" y="199"/>
                  </a:cubicBezTo>
                  <a:cubicBezTo>
                    <a:pt x="190" y="196"/>
                    <a:pt x="218" y="169"/>
                    <a:pt x="223" y="134"/>
                  </a:cubicBezTo>
                  <a:cubicBezTo>
                    <a:pt x="223" y="89"/>
                    <a:pt x="223" y="44"/>
                    <a:pt x="223" y="0"/>
                  </a:cubicBezTo>
                  <a:cubicBezTo>
                    <a:pt x="234" y="0"/>
                    <a:pt x="244" y="0"/>
                    <a:pt x="254" y="0"/>
                  </a:cubicBezTo>
                  <a:cubicBezTo>
                    <a:pt x="254" y="43"/>
                    <a:pt x="254" y="87"/>
                    <a:pt x="254" y="130"/>
                  </a:cubicBezTo>
                  <a:cubicBezTo>
                    <a:pt x="254" y="179"/>
                    <a:pt x="210" y="212"/>
                    <a:pt x="172" y="215"/>
                  </a:cubicBezTo>
                  <a:cubicBezTo>
                    <a:pt x="135" y="219"/>
                    <a:pt x="118" y="219"/>
                    <a:pt x="79" y="215"/>
                  </a:cubicBezTo>
                  <a:cubicBezTo>
                    <a:pt x="41" y="212"/>
                    <a:pt x="0" y="178"/>
                    <a:pt x="0" y="1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28" name="Freeform 8">
              <a:extLst>
                <a:ext uri="{FF2B5EF4-FFF2-40B4-BE49-F238E27FC236}">
                  <a16:creationId xmlns:a16="http://schemas.microsoft.com/office/drawing/2014/main" id="{B555A50A-DEDB-4D6A-A9FC-E62CEFFB0217}"/>
                </a:ext>
              </a:extLst>
            </p:cNvPr>
            <p:cNvSpPr>
              <a:spLocks/>
            </p:cNvSpPr>
            <p:nvPr userDrawn="1"/>
          </p:nvSpPr>
          <p:spPr bwMode="auto">
            <a:xfrm>
              <a:off x="-3456855" y="1761528"/>
              <a:ext cx="947738" cy="809625"/>
            </a:xfrm>
            <a:custGeom>
              <a:avLst/>
              <a:gdLst>
                <a:gd name="T0" fmla="*/ 0 w 597"/>
                <a:gd name="T1" fmla="*/ 510 h 510"/>
                <a:gd name="T2" fmla="*/ 0 w 597"/>
                <a:gd name="T3" fmla="*/ 0 h 510"/>
                <a:gd name="T4" fmla="*/ 64 w 597"/>
                <a:gd name="T5" fmla="*/ 0 h 510"/>
                <a:gd name="T6" fmla="*/ 526 w 597"/>
                <a:gd name="T7" fmla="*/ 370 h 510"/>
                <a:gd name="T8" fmla="*/ 526 w 597"/>
                <a:gd name="T9" fmla="*/ 0 h 510"/>
                <a:gd name="T10" fmla="*/ 597 w 597"/>
                <a:gd name="T11" fmla="*/ 0 h 510"/>
                <a:gd name="T12" fmla="*/ 597 w 597"/>
                <a:gd name="T13" fmla="*/ 510 h 510"/>
                <a:gd name="T14" fmla="*/ 541 w 597"/>
                <a:gd name="T15" fmla="*/ 510 h 510"/>
                <a:gd name="T16" fmla="*/ 71 w 597"/>
                <a:gd name="T17" fmla="*/ 138 h 510"/>
                <a:gd name="T18" fmla="*/ 71 w 597"/>
                <a:gd name="T19" fmla="*/ 510 h 510"/>
                <a:gd name="T20" fmla="*/ 0 w 597"/>
                <a:gd name="T21" fmla="*/ 51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7" h="510">
                  <a:moveTo>
                    <a:pt x="0" y="510"/>
                  </a:moveTo>
                  <a:lnTo>
                    <a:pt x="0" y="0"/>
                  </a:lnTo>
                  <a:lnTo>
                    <a:pt x="64" y="0"/>
                  </a:lnTo>
                  <a:lnTo>
                    <a:pt x="526" y="370"/>
                  </a:lnTo>
                  <a:lnTo>
                    <a:pt x="526" y="0"/>
                  </a:lnTo>
                  <a:lnTo>
                    <a:pt x="597" y="0"/>
                  </a:lnTo>
                  <a:lnTo>
                    <a:pt x="597" y="510"/>
                  </a:lnTo>
                  <a:lnTo>
                    <a:pt x="541" y="510"/>
                  </a:lnTo>
                  <a:lnTo>
                    <a:pt x="71" y="138"/>
                  </a:lnTo>
                  <a:lnTo>
                    <a:pt x="71" y="510"/>
                  </a:lnTo>
                  <a:lnTo>
                    <a:pt x="0" y="5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29" name="Freeform 9">
              <a:extLst>
                <a:ext uri="{FF2B5EF4-FFF2-40B4-BE49-F238E27FC236}">
                  <a16:creationId xmlns:a16="http://schemas.microsoft.com/office/drawing/2014/main" id="{EFC82934-0D4D-4E2C-AFE9-A5686058601F}"/>
                </a:ext>
              </a:extLst>
            </p:cNvPr>
            <p:cNvSpPr>
              <a:spLocks/>
            </p:cNvSpPr>
            <p:nvPr userDrawn="1"/>
          </p:nvSpPr>
          <p:spPr bwMode="auto">
            <a:xfrm>
              <a:off x="-2564680" y="1753590"/>
              <a:ext cx="1265238" cy="855663"/>
            </a:xfrm>
            <a:custGeom>
              <a:avLst/>
              <a:gdLst>
                <a:gd name="T0" fmla="*/ 197 w 338"/>
                <a:gd name="T1" fmla="*/ 20 h 227"/>
                <a:gd name="T2" fmla="*/ 326 w 338"/>
                <a:gd name="T3" fmla="*/ 56 h 227"/>
                <a:gd name="T4" fmla="*/ 338 w 338"/>
                <a:gd name="T5" fmla="*/ 20 h 227"/>
                <a:gd name="T6" fmla="*/ 194 w 338"/>
                <a:gd name="T7" fmla="*/ 2 h 227"/>
                <a:gd name="T8" fmla="*/ 155 w 338"/>
                <a:gd name="T9" fmla="*/ 217 h 227"/>
                <a:gd name="T10" fmla="*/ 337 w 338"/>
                <a:gd name="T11" fmla="*/ 208 h 227"/>
                <a:gd name="T12" fmla="*/ 337 w 338"/>
                <a:gd name="T13" fmla="*/ 114 h 227"/>
                <a:gd name="T14" fmla="*/ 261 w 338"/>
                <a:gd name="T15" fmla="*/ 112 h 227"/>
                <a:gd name="T16" fmla="*/ 261 w 338"/>
                <a:gd name="T17" fmla="*/ 135 h 227"/>
                <a:gd name="T18" fmla="*/ 292 w 338"/>
                <a:gd name="T19" fmla="*/ 133 h 227"/>
                <a:gd name="T20" fmla="*/ 292 w 338"/>
                <a:gd name="T21" fmla="*/ 195 h 227"/>
                <a:gd name="T22" fmla="*/ 162 w 338"/>
                <a:gd name="T23" fmla="*/ 195 h 227"/>
                <a:gd name="T24" fmla="*/ 197 w 338"/>
                <a:gd name="T25" fmla="*/ 2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8" h="227">
                  <a:moveTo>
                    <a:pt x="197" y="20"/>
                  </a:moveTo>
                  <a:cubicBezTo>
                    <a:pt x="254" y="13"/>
                    <a:pt x="294" y="29"/>
                    <a:pt x="326" y="56"/>
                  </a:cubicBezTo>
                  <a:cubicBezTo>
                    <a:pt x="330" y="44"/>
                    <a:pt x="334" y="32"/>
                    <a:pt x="338" y="20"/>
                  </a:cubicBezTo>
                  <a:cubicBezTo>
                    <a:pt x="288" y="0"/>
                    <a:pt x="234" y="0"/>
                    <a:pt x="194" y="2"/>
                  </a:cubicBezTo>
                  <a:cubicBezTo>
                    <a:pt x="43" y="7"/>
                    <a:pt x="0" y="183"/>
                    <a:pt x="155" y="217"/>
                  </a:cubicBezTo>
                  <a:cubicBezTo>
                    <a:pt x="218" y="227"/>
                    <a:pt x="283" y="224"/>
                    <a:pt x="337" y="208"/>
                  </a:cubicBezTo>
                  <a:cubicBezTo>
                    <a:pt x="337" y="176"/>
                    <a:pt x="337" y="145"/>
                    <a:pt x="337" y="114"/>
                  </a:cubicBezTo>
                  <a:cubicBezTo>
                    <a:pt x="311" y="113"/>
                    <a:pt x="286" y="112"/>
                    <a:pt x="261" y="112"/>
                  </a:cubicBezTo>
                  <a:cubicBezTo>
                    <a:pt x="261" y="120"/>
                    <a:pt x="261" y="127"/>
                    <a:pt x="261" y="135"/>
                  </a:cubicBezTo>
                  <a:cubicBezTo>
                    <a:pt x="272" y="134"/>
                    <a:pt x="282" y="134"/>
                    <a:pt x="292" y="133"/>
                  </a:cubicBezTo>
                  <a:cubicBezTo>
                    <a:pt x="292" y="153"/>
                    <a:pt x="292" y="174"/>
                    <a:pt x="292" y="195"/>
                  </a:cubicBezTo>
                  <a:cubicBezTo>
                    <a:pt x="248" y="210"/>
                    <a:pt x="205" y="209"/>
                    <a:pt x="162" y="195"/>
                  </a:cubicBezTo>
                  <a:cubicBezTo>
                    <a:pt x="70" y="150"/>
                    <a:pt x="95" y="34"/>
                    <a:pt x="197"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30" name="Freeform 10">
              <a:extLst>
                <a:ext uri="{FF2B5EF4-FFF2-40B4-BE49-F238E27FC236}">
                  <a16:creationId xmlns:a16="http://schemas.microsoft.com/office/drawing/2014/main" id="{22053D51-31D9-47E9-898B-5897B637D9BB}"/>
                </a:ext>
              </a:extLst>
            </p:cNvPr>
            <p:cNvSpPr>
              <a:spLocks/>
            </p:cNvSpPr>
            <p:nvPr userDrawn="1"/>
          </p:nvSpPr>
          <p:spPr bwMode="auto">
            <a:xfrm>
              <a:off x="-1145455" y="1772640"/>
              <a:ext cx="808038" cy="798513"/>
            </a:xfrm>
            <a:custGeom>
              <a:avLst/>
              <a:gdLst>
                <a:gd name="T0" fmla="*/ 216 w 216"/>
                <a:gd name="T1" fmla="*/ 189 h 212"/>
                <a:gd name="T2" fmla="*/ 216 w 216"/>
                <a:gd name="T3" fmla="*/ 212 h 212"/>
                <a:gd name="T4" fmla="*/ 0 w 216"/>
                <a:gd name="T5" fmla="*/ 212 h 212"/>
                <a:gd name="T6" fmla="*/ 0 w 216"/>
                <a:gd name="T7" fmla="*/ 0 h 212"/>
                <a:gd name="T8" fmla="*/ 216 w 216"/>
                <a:gd name="T9" fmla="*/ 0 h 212"/>
                <a:gd name="T10" fmla="*/ 216 w 216"/>
                <a:gd name="T11" fmla="*/ 26 h 212"/>
                <a:gd name="T12" fmla="*/ 44 w 216"/>
                <a:gd name="T13" fmla="*/ 22 h 212"/>
                <a:gd name="T14" fmla="*/ 44 w 216"/>
                <a:gd name="T15" fmla="*/ 89 h 212"/>
                <a:gd name="T16" fmla="*/ 207 w 216"/>
                <a:gd name="T17" fmla="*/ 88 h 212"/>
                <a:gd name="T18" fmla="*/ 207 w 216"/>
                <a:gd name="T19" fmla="*/ 112 h 212"/>
                <a:gd name="T20" fmla="*/ 44 w 216"/>
                <a:gd name="T21" fmla="*/ 110 h 212"/>
                <a:gd name="T22" fmla="*/ 44 w 216"/>
                <a:gd name="T23" fmla="*/ 193 h 212"/>
                <a:gd name="T24" fmla="*/ 216 w 216"/>
                <a:gd name="T25" fmla="*/ 189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6" h="212">
                  <a:moveTo>
                    <a:pt x="216" y="189"/>
                  </a:moveTo>
                  <a:cubicBezTo>
                    <a:pt x="216" y="197"/>
                    <a:pt x="216" y="204"/>
                    <a:pt x="216" y="212"/>
                  </a:cubicBezTo>
                  <a:cubicBezTo>
                    <a:pt x="144" y="212"/>
                    <a:pt x="72" y="212"/>
                    <a:pt x="0" y="212"/>
                  </a:cubicBezTo>
                  <a:cubicBezTo>
                    <a:pt x="0" y="140"/>
                    <a:pt x="0" y="72"/>
                    <a:pt x="0" y="0"/>
                  </a:cubicBezTo>
                  <a:cubicBezTo>
                    <a:pt x="72" y="0"/>
                    <a:pt x="144" y="0"/>
                    <a:pt x="216" y="0"/>
                  </a:cubicBezTo>
                  <a:cubicBezTo>
                    <a:pt x="216" y="10"/>
                    <a:pt x="216" y="16"/>
                    <a:pt x="216" y="26"/>
                  </a:cubicBezTo>
                  <a:cubicBezTo>
                    <a:pt x="158" y="22"/>
                    <a:pt x="100" y="21"/>
                    <a:pt x="44" y="22"/>
                  </a:cubicBezTo>
                  <a:cubicBezTo>
                    <a:pt x="44" y="45"/>
                    <a:pt x="44" y="67"/>
                    <a:pt x="44" y="89"/>
                  </a:cubicBezTo>
                  <a:cubicBezTo>
                    <a:pt x="100" y="90"/>
                    <a:pt x="155" y="92"/>
                    <a:pt x="207" y="88"/>
                  </a:cubicBezTo>
                  <a:cubicBezTo>
                    <a:pt x="207" y="96"/>
                    <a:pt x="207" y="104"/>
                    <a:pt x="207" y="112"/>
                  </a:cubicBezTo>
                  <a:cubicBezTo>
                    <a:pt x="152" y="111"/>
                    <a:pt x="98" y="111"/>
                    <a:pt x="44" y="110"/>
                  </a:cubicBezTo>
                  <a:cubicBezTo>
                    <a:pt x="44" y="138"/>
                    <a:pt x="44" y="165"/>
                    <a:pt x="44" y="193"/>
                  </a:cubicBezTo>
                  <a:cubicBezTo>
                    <a:pt x="111" y="195"/>
                    <a:pt x="169" y="194"/>
                    <a:pt x="216" y="1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grpSp>
    </p:spTree>
    <p:extLst>
      <p:ext uri="{BB962C8B-B14F-4D97-AF65-F5344CB8AC3E}">
        <p14:creationId xmlns:p14="http://schemas.microsoft.com/office/powerpoint/2010/main" val="794944823"/>
      </p:ext>
    </p:extLst>
  </p:cSld>
  <p:clrMap bg1="lt1" tx1="dk1" bg2="lt2" tx2="dk2" accent1="accent1" accent2="accent2" accent3="accent3" accent4="accent4" accent5="accent5" accent6="accent6" hlink="hlink" folHlink="folHlink"/>
  <p:sldLayoutIdLst>
    <p:sldLayoutId id="2147483651" r:id="rId1"/>
    <p:sldLayoutId id="2147483660" r:id="rId2"/>
    <p:sldLayoutId id="2147483661" r:id="rId3"/>
    <p:sldLayoutId id="2147483692" r:id="rId4"/>
    <p:sldLayoutId id="2147483693" r:id="rId5"/>
    <p:sldLayoutId id="2147483694" r:id="rId6"/>
    <p:sldLayoutId id="2147483650" r:id="rId7"/>
    <p:sldLayoutId id="2147483670" r:id="rId8"/>
    <p:sldLayoutId id="2147483674" r:id="rId9"/>
    <p:sldLayoutId id="2147483652" r:id="rId10"/>
    <p:sldLayoutId id="2147483671" r:id="rId11"/>
    <p:sldLayoutId id="2147483653" r:id="rId12"/>
    <p:sldLayoutId id="2147483672" r:id="rId13"/>
    <p:sldLayoutId id="2147483685" r:id="rId14"/>
    <p:sldLayoutId id="2147483654" r:id="rId15"/>
    <p:sldLayoutId id="2147483673" r:id="rId16"/>
    <p:sldLayoutId id="2147483684" r:id="rId17"/>
    <p:sldLayoutId id="2147483687" r:id="rId18"/>
    <p:sldLayoutId id="2147483655" r:id="rId19"/>
    <p:sldLayoutId id="2147483688" r:id="rId20"/>
    <p:sldLayoutId id="2147483665" r:id="rId21"/>
    <p:sldLayoutId id="2147483666" r:id="rId22"/>
    <p:sldLayoutId id="2147483664" r:id="rId23"/>
    <p:sldLayoutId id="2147483695" r:id="rId24"/>
  </p:sldLayoutIdLst>
  <p:hf hdr="0" ftr="0" dt="0"/>
  <p:txStyles>
    <p:titleStyle>
      <a:lvl1pPr algn="l" defTabSz="914400" rtl="0" eaLnBrk="1" latinLnBrk="0" hangingPunct="1">
        <a:lnSpc>
          <a:spcPct val="90000"/>
        </a:lnSpc>
        <a:spcBef>
          <a:spcPct val="0"/>
        </a:spcBef>
        <a:buNone/>
        <a:defRPr sz="3600" kern="1200">
          <a:solidFill>
            <a:schemeClr val="accent1"/>
          </a:solidFill>
          <a:latin typeface="Segoe UI Semibold" panose="020B0702040204020203" pitchFamily="34" charset="0"/>
          <a:ea typeface="+mj-ea"/>
          <a:cs typeface="Segoe UI Semibold" panose="020B0702040204020203"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tabLst>
          <a:tab pos="749300" algn="l"/>
        </a:tabLst>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tabLst>
          <a:tab pos="749300" algn="l"/>
        </a:tabLst>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tabLst>
          <a:tab pos="749300" algn="l"/>
        </a:tabLst>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tabLst>
          <a:tab pos="749300" algn="l"/>
        </a:tabLst>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tabLst>
          <a:tab pos="749300" algn="l"/>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240" userDrawn="1">
          <p15:clr>
            <a:srgbClr val="F26B43"/>
          </p15:clr>
        </p15:guide>
        <p15:guide id="4" orient="horz" pos="4080" userDrawn="1">
          <p15:clr>
            <a:srgbClr val="F26B43"/>
          </p15:clr>
        </p15:guide>
        <p15:guide id="5" pos="240" userDrawn="1">
          <p15:clr>
            <a:srgbClr val="F26B43"/>
          </p15:clr>
        </p15:guide>
        <p15:guide id="6" pos="7440" userDrawn="1">
          <p15:clr>
            <a:srgbClr val="F26B43"/>
          </p15:clr>
        </p15:guide>
        <p15:guide id="7" orient="horz" pos="3888" userDrawn="1">
          <p15:clr>
            <a:srgbClr val="F26B43"/>
          </p15:clr>
        </p15:guide>
        <p15:guide id="8" orient="horz" pos="960" userDrawn="1">
          <p15:clr>
            <a:srgbClr val="F26B43"/>
          </p15:clr>
        </p15:guide>
        <p15:guide id="9" orient="horz" pos="129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8196935-F7F5-499B-8010-B5B27A865340}"/>
              </a:ext>
            </a:extLst>
          </p:cNvPr>
          <p:cNvGraphicFramePr>
            <a:graphicFrameLocks noChangeAspect="1"/>
          </p:cNvGraphicFramePr>
          <p:nvPr userDrawn="1">
            <p:custDataLst>
              <p:tags r:id="rId25"/>
            </p:custDataLst>
            <p:extLst>
              <p:ext uri="{D42A27DB-BD31-4B8C-83A1-F6EECF244321}">
                <p14:modId xmlns:p14="http://schemas.microsoft.com/office/powerpoint/2010/main" val="3062830854"/>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26" imgW="421" imgH="423" progId="TCLayout.ActiveDocument.1">
                  <p:embed/>
                </p:oleObj>
              </mc:Choice>
              <mc:Fallback>
                <p:oleObj name="think-cell Slide" r:id="rId26" imgW="421" imgH="423" progId="TCLayout.ActiveDocument.1">
                  <p:embed/>
                  <p:pic>
                    <p:nvPicPr>
                      <p:cNvPr id="5" name="Object 4" hidden="1">
                        <a:extLst>
                          <a:ext uri="{FF2B5EF4-FFF2-40B4-BE49-F238E27FC236}">
                            <a16:creationId xmlns:a16="http://schemas.microsoft.com/office/drawing/2014/main" id="{38196935-F7F5-499B-8010-B5B27A865340}"/>
                          </a:ext>
                        </a:extLst>
                      </p:cNvPr>
                      <p:cNvPicPr/>
                      <p:nvPr/>
                    </p:nvPicPr>
                    <p:blipFill>
                      <a:blip r:embed="rId27"/>
                      <a:stretch>
                        <a:fillRect/>
                      </a:stretch>
                    </p:blipFill>
                    <p:spPr>
                      <a:xfrm>
                        <a:off x="2118" y="2118"/>
                        <a:ext cx="2117" cy="2117"/>
                      </a:xfrm>
                      <a:prstGeom prst="rect">
                        <a:avLst/>
                      </a:prstGeom>
                    </p:spPr>
                  </p:pic>
                </p:oleObj>
              </mc:Fallback>
            </mc:AlternateContent>
          </a:graphicData>
        </a:graphic>
      </p:graphicFrame>
      <p:sp>
        <p:nvSpPr>
          <p:cNvPr id="2" name="TextBox 1">
            <a:extLst>
              <a:ext uri="{FF2B5EF4-FFF2-40B4-BE49-F238E27FC236}">
                <a16:creationId xmlns:a16="http://schemas.microsoft.com/office/drawing/2014/main" id="{5447EDCD-45BE-844B-AF50-7279941F0CE6}"/>
              </a:ext>
            </a:extLst>
          </p:cNvPr>
          <p:cNvSpPr txBox="1"/>
          <p:nvPr userDrawn="1"/>
        </p:nvSpPr>
        <p:spPr>
          <a:xfrm>
            <a:off x="6226893" y="6486319"/>
            <a:ext cx="5126908" cy="143565"/>
          </a:xfrm>
          <a:prstGeom prst="rect">
            <a:avLst/>
          </a:prstGeom>
          <a:noFill/>
        </p:spPr>
        <p:txBody>
          <a:bodyPr wrap="square" lIns="0" tIns="0" rIns="0" bIns="0" rtlCol="0">
            <a:spAutoFit/>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kumimoji="0" lang="en-US" sz="933" b="0" i="0" u="none" strike="noStrike" kern="1200" cap="none" spc="40" normalizeH="0" baseline="0" noProof="0">
                <a:ln>
                  <a:noFill/>
                </a:ln>
                <a:solidFill>
                  <a:srgbClr val="44546A"/>
                </a:solidFill>
                <a:effectLst/>
                <a:uLnTx/>
                <a:uFillTx/>
                <a:latin typeface="Arial" panose="020B0604020202020204" pitchFamily="34" charset="0"/>
                <a:ea typeface="+mn-ea"/>
                <a:cs typeface="Arial" panose="020B0604020202020204" pitchFamily="34" charset="0"/>
              </a:rPr>
              <a:t>OneStream Software  |  All Rights Reserved.</a:t>
            </a:r>
          </a:p>
        </p:txBody>
      </p:sp>
      <p:sp>
        <p:nvSpPr>
          <p:cNvPr id="3" name="TextBox 2">
            <a:extLst>
              <a:ext uri="{FF2B5EF4-FFF2-40B4-BE49-F238E27FC236}">
                <a16:creationId xmlns:a16="http://schemas.microsoft.com/office/drawing/2014/main" id="{CD0961B7-0403-A341-AADB-BF4EA26143FE}"/>
              </a:ext>
            </a:extLst>
          </p:cNvPr>
          <p:cNvSpPr txBox="1"/>
          <p:nvPr userDrawn="1"/>
        </p:nvSpPr>
        <p:spPr>
          <a:xfrm>
            <a:off x="11484043" y="6486319"/>
            <a:ext cx="275991" cy="143565"/>
          </a:xfrm>
          <a:prstGeom prst="rect">
            <a:avLst/>
          </a:prstGeom>
          <a:noFill/>
        </p:spPr>
        <p:txBody>
          <a:bodyPr wrap="square" lIns="0" tIns="0" rIns="0" bIns="0" rtlCol="0">
            <a:spAutoFit/>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27692F5A-FC14-4E83-B4CC-18F6C2D780A4}" type="slidenum">
              <a:rPr kumimoji="0" lang="en-US" sz="933" b="0" i="0" u="none" strike="noStrike" kern="1200" cap="none" spc="40" normalizeH="0" baseline="0" noProof="0" smtClean="0">
                <a:ln>
                  <a:noFill/>
                </a:ln>
                <a:solidFill>
                  <a:srgbClr val="44546A"/>
                </a:solidFill>
                <a:effectLst/>
                <a:uLnTx/>
                <a:uFillTx/>
                <a:latin typeface="Arial" panose="020B0604020202020204" pitchFamily="34" charset="0"/>
                <a:ea typeface="+mn-ea"/>
                <a:cs typeface="Arial" panose="020B0604020202020204" pitchFamily="34" charset="0"/>
              </a:rPr>
              <a:pPr marL="0" marR="0" lvl="0" indent="0" algn="r" defTabSz="1219170" rtl="0" eaLnBrk="1" fontAlgn="auto" latinLnBrk="0" hangingPunct="1">
                <a:lnSpc>
                  <a:spcPct val="100000"/>
                </a:lnSpc>
                <a:spcBef>
                  <a:spcPts val="0"/>
                </a:spcBef>
                <a:spcAft>
                  <a:spcPts val="0"/>
                </a:spcAft>
                <a:buClrTx/>
                <a:buSzTx/>
                <a:buFontTx/>
                <a:buNone/>
                <a:tabLst/>
                <a:defRPr/>
              </a:pPr>
              <a:t>‹#›</a:t>
            </a:fld>
            <a:endParaRPr kumimoji="0" lang="en-US" sz="933" b="0" i="0" u="none" strike="noStrike" kern="1200" cap="none" spc="40" normalizeH="0" baseline="0" noProof="0">
              <a:ln>
                <a:noFill/>
              </a:ln>
              <a:solidFill>
                <a:srgbClr val="44546A"/>
              </a:solidFill>
              <a:effectLst/>
              <a:uLnTx/>
              <a:uFillTx/>
              <a:latin typeface="Arial" panose="020B0604020202020204" pitchFamily="34" charset="0"/>
              <a:ea typeface="+mn-ea"/>
              <a:cs typeface="Arial" panose="020B0604020202020204" pitchFamily="34" charset="0"/>
            </a:endParaRPr>
          </a:p>
        </p:txBody>
      </p:sp>
      <p:pic>
        <p:nvPicPr>
          <p:cNvPr id="4" name="Picture 3">
            <a:extLst>
              <a:ext uri="{FF2B5EF4-FFF2-40B4-BE49-F238E27FC236}">
                <a16:creationId xmlns:a16="http://schemas.microsoft.com/office/drawing/2014/main" id="{173CC59F-73D8-7140-BBEA-8B1769AE8F90}"/>
              </a:ext>
            </a:extLst>
          </p:cNvPr>
          <p:cNvPicPr>
            <a:picLocks noChangeAspect="1"/>
          </p:cNvPicPr>
          <p:nvPr userDrawn="1"/>
        </p:nvPicPr>
        <p:blipFill>
          <a:blip r:embed="rId28" cstate="print">
            <a:extLst>
              <a:ext uri="{28A0092B-C50C-407E-A947-70E740481C1C}">
                <a14:useLocalDpi xmlns:a14="http://schemas.microsoft.com/office/drawing/2010/main" val="0"/>
              </a:ext>
              <a:ext uri="{96DAC541-7B7A-43D3-8B79-37D633B846F1}">
                <asvg:svgBlip xmlns:asvg="http://schemas.microsoft.com/office/drawing/2016/SVG/main" r:embed="rId29"/>
              </a:ext>
            </a:extLst>
          </a:blip>
          <a:srcRect/>
          <a:stretch/>
        </p:blipFill>
        <p:spPr>
          <a:xfrm>
            <a:off x="351988" y="6352279"/>
            <a:ext cx="1655729" cy="306903"/>
          </a:xfrm>
          <a:prstGeom prst="rect">
            <a:avLst/>
          </a:prstGeom>
        </p:spPr>
      </p:pic>
    </p:spTree>
    <p:extLst>
      <p:ext uri="{BB962C8B-B14F-4D97-AF65-F5344CB8AC3E}">
        <p14:creationId xmlns:p14="http://schemas.microsoft.com/office/powerpoint/2010/main" val="3041240053"/>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 id="2147483715" r:id="rId18"/>
    <p:sldLayoutId id="2147483716" r:id="rId19"/>
    <p:sldLayoutId id="2147483718" r:id="rId20"/>
    <p:sldLayoutId id="2147483719" r:id="rId21"/>
    <p:sldLayoutId id="2147483720" r:id="rId22"/>
    <p:sldLayoutId id="2147483723" r:id="rId23"/>
  </p:sldLayoutIdLst>
  <p:transition spd="slow">
    <p:fade/>
  </p:transition>
  <p:hf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p15:clr>
            <a:srgbClr val="F26B43"/>
          </p15:clr>
        </p15:guide>
        <p15:guide id="2" orient="horz" pos="1620">
          <p15:clr>
            <a:srgbClr val="F26B43"/>
          </p15:clr>
        </p15:guide>
        <p15:guide id="3" orient="horz" pos="132">
          <p15:clr>
            <a:srgbClr val="F26B43"/>
          </p15:clr>
        </p15:guide>
        <p15:guide id="4" orient="horz" pos="348">
          <p15:clr>
            <a:srgbClr val="F26B43"/>
          </p15:clr>
        </p15:guide>
        <p15:guide id="5" pos="168">
          <p15:clr>
            <a:srgbClr val="F26B43"/>
          </p15:clr>
        </p15:guide>
        <p15:guide id="6" pos="5592">
          <p15:clr>
            <a:srgbClr val="F26B43"/>
          </p15:clr>
        </p15:guide>
        <p15:guide id="7" orient="horz" pos="2844">
          <p15:clr>
            <a:srgbClr val="F26B43"/>
          </p15:clr>
        </p15:guide>
        <p15:guide id="8" orient="horz" pos="5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D0961B7-0403-A341-AADB-BF4EA26143FE}"/>
              </a:ext>
            </a:extLst>
          </p:cNvPr>
          <p:cNvSpPr txBox="1"/>
          <p:nvPr userDrawn="1"/>
        </p:nvSpPr>
        <p:spPr>
          <a:xfrm>
            <a:off x="11484043" y="6486319"/>
            <a:ext cx="275991" cy="143565"/>
          </a:xfrm>
          <a:prstGeom prst="rect">
            <a:avLst/>
          </a:prstGeom>
          <a:noFill/>
        </p:spPr>
        <p:txBody>
          <a:bodyPr wrap="square" lIns="0" tIns="0" rIns="0" bIns="0" rtlCol="0">
            <a:spAutoFit/>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27692F5A-FC14-4E83-B4CC-18F6C2D780A4}" type="slidenum">
              <a:rPr kumimoji="0" lang="en-US" sz="933" b="0" i="0" u="none" strike="noStrike" kern="1200" cap="none" spc="40" normalizeH="0" baseline="0" noProof="0" smtClean="0">
                <a:ln>
                  <a:noFill/>
                </a:ln>
                <a:solidFill>
                  <a:srgbClr val="44546A"/>
                </a:solidFill>
                <a:effectLst/>
                <a:uLnTx/>
                <a:uFillTx/>
                <a:latin typeface="Arial" panose="020B0604020202020204" pitchFamily="34" charset="0"/>
                <a:ea typeface="+mn-ea"/>
                <a:cs typeface="Arial" panose="020B0604020202020204" pitchFamily="34" charset="0"/>
              </a:rPr>
              <a:pPr marL="0" marR="0" lvl="0" indent="0" algn="r" defTabSz="1219170" rtl="0" eaLnBrk="1" fontAlgn="auto" latinLnBrk="0" hangingPunct="1">
                <a:lnSpc>
                  <a:spcPct val="100000"/>
                </a:lnSpc>
                <a:spcBef>
                  <a:spcPts val="0"/>
                </a:spcBef>
                <a:spcAft>
                  <a:spcPts val="0"/>
                </a:spcAft>
                <a:buClrTx/>
                <a:buSzTx/>
                <a:buFontTx/>
                <a:buNone/>
                <a:tabLst/>
                <a:defRPr/>
              </a:pPr>
              <a:t>‹#›</a:t>
            </a:fld>
            <a:endParaRPr kumimoji="0" lang="en-US" sz="933" b="0" i="0" u="none" strike="noStrike" kern="1200" cap="none" spc="40" normalizeH="0" baseline="0" noProof="0">
              <a:ln>
                <a:noFill/>
              </a:ln>
              <a:solidFill>
                <a:srgbClr val="44546A"/>
              </a:solidFill>
              <a:effectLst/>
              <a:uLnTx/>
              <a:uFillTx/>
              <a:latin typeface="Arial" panose="020B0604020202020204" pitchFamily="34" charset="0"/>
              <a:ea typeface="+mn-ea"/>
              <a:cs typeface="Arial" panose="020B0604020202020204" pitchFamily="34" charset="0"/>
            </a:endParaRPr>
          </a:p>
        </p:txBody>
      </p:sp>
      <p:pic>
        <p:nvPicPr>
          <p:cNvPr id="6" name="Picture 5">
            <a:extLst>
              <a:ext uri="{FF2B5EF4-FFF2-40B4-BE49-F238E27FC236}">
                <a16:creationId xmlns:a16="http://schemas.microsoft.com/office/drawing/2014/main" id="{0998DB50-0138-CC43-80FA-6AE7819C1357}"/>
              </a:ext>
            </a:extLst>
          </p:cNvPr>
          <p:cNvPicPr>
            <a:picLocks noChangeAspect="1"/>
          </p:cNvPicPr>
          <p:nvPr userDrawn="1"/>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p:blipFill>
        <p:spPr>
          <a:xfrm>
            <a:off x="351988" y="6352279"/>
            <a:ext cx="1655729" cy="306903"/>
          </a:xfrm>
          <a:prstGeom prst="rect">
            <a:avLst/>
          </a:prstGeom>
        </p:spPr>
      </p:pic>
      <p:sp>
        <p:nvSpPr>
          <p:cNvPr id="5" name="TextBox 4">
            <a:extLst>
              <a:ext uri="{FF2B5EF4-FFF2-40B4-BE49-F238E27FC236}">
                <a16:creationId xmlns:a16="http://schemas.microsoft.com/office/drawing/2014/main" id="{4CB80A65-67D4-4143-82B6-A5E61955BE8B}"/>
              </a:ext>
            </a:extLst>
          </p:cNvPr>
          <p:cNvSpPr txBox="1"/>
          <p:nvPr userDrawn="1"/>
        </p:nvSpPr>
        <p:spPr>
          <a:xfrm>
            <a:off x="6226893" y="6486319"/>
            <a:ext cx="5126908" cy="143565"/>
          </a:xfrm>
          <a:prstGeom prst="rect">
            <a:avLst/>
          </a:prstGeom>
          <a:noFill/>
        </p:spPr>
        <p:txBody>
          <a:bodyPr wrap="square" lIns="0" tIns="0" rIns="0" bIns="0" rtlCol="0">
            <a:spAutoFit/>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kumimoji="0" lang="en-US" sz="933" b="0" i="0" u="none" strike="noStrike" kern="1200" cap="none" spc="40" normalizeH="0" baseline="0" noProof="0">
                <a:ln>
                  <a:noFill/>
                </a:ln>
                <a:solidFill>
                  <a:srgbClr val="44546A"/>
                </a:solidFill>
                <a:effectLst/>
                <a:uLnTx/>
                <a:uFillTx/>
                <a:latin typeface="Arial" panose="020B0604020202020204" pitchFamily="34" charset="0"/>
                <a:ea typeface="+mn-ea"/>
                <a:cs typeface="Arial" panose="020B0604020202020204" pitchFamily="34" charset="0"/>
              </a:rPr>
              <a:t>OneStream Software  |  All Rights Reserved.</a:t>
            </a:r>
          </a:p>
        </p:txBody>
      </p:sp>
      <p:cxnSp>
        <p:nvCxnSpPr>
          <p:cNvPr id="7" name="Straight Connector 6">
            <a:extLst>
              <a:ext uri="{FF2B5EF4-FFF2-40B4-BE49-F238E27FC236}">
                <a16:creationId xmlns:a16="http://schemas.microsoft.com/office/drawing/2014/main" id="{19084E53-0FAD-8E4F-B06B-C75EE582A9BB}"/>
              </a:ext>
            </a:extLst>
          </p:cNvPr>
          <p:cNvCxnSpPr>
            <a:cxnSpLocks/>
          </p:cNvCxnSpPr>
          <p:nvPr userDrawn="1"/>
        </p:nvCxnSpPr>
        <p:spPr>
          <a:xfrm>
            <a:off x="-486635" y="482759"/>
            <a:ext cx="753624" cy="0"/>
          </a:xfrm>
          <a:prstGeom prst="line">
            <a:avLst/>
          </a:prstGeom>
          <a:ln w="28575" cap="rnd">
            <a:solidFill>
              <a:schemeClr val="accent2"/>
            </a:solidFill>
            <a:round/>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1623553"/>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 id="2147483739" r:id="rId15"/>
  </p:sldLayoutIdLst>
  <p:transition spd="slow">
    <p:fade/>
  </p:transition>
  <p:hf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p15:clr>
            <a:srgbClr val="F26B43"/>
          </p15:clr>
        </p15:guide>
        <p15:guide id="2" orient="horz" pos="1620">
          <p15:clr>
            <a:srgbClr val="F26B43"/>
          </p15:clr>
        </p15:guide>
        <p15:guide id="3" orient="horz" pos="132">
          <p15:clr>
            <a:srgbClr val="F26B43"/>
          </p15:clr>
        </p15:guide>
        <p15:guide id="4" orient="horz" pos="348">
          <p15:clr>
            <a:srgbClr val="F26B43"/>
          </p15:clr>
        </p15:guide>
        <p15:guide id="5" pos="168">
          <p15:clr>
            <a:srgbClr val="F26B43"/>
          </p15:clr>
        </p15:guide>
        <p15:guide id="6" pos="5592">
          <p15:clr>
            <a:srgbClr val="F26B43"/>
          </p15:clr>
        </p15:guide>
        <p15:guide id="7" orient="horz" pos="2844">
          <p15:clr>
            <a:srgbClr val="F26B43"/>
          </p15:clr>
        </p15:guide>
        <p15:guide id="8" orient="horz" pos="54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47A3A3"/>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B50C07B-156C-4854-8FBD-B218524CD2F1}"/>
              </a:ext>
            </a:extLst>
          </p:cNvPr>
          <p:cNvGraphicFramePr>
            <a:graphicFrameLocks noChangeAspect="1"/>
          </p:cNvGraphicFramePr>
          <p:nvPr userDrawn="1">
            <p:custDataLst>
              <p:tags r:id="rId5"/>
            </p:custDataLst>
            <p:extLst>
              <p:ext uri="{D42A27DB-BD31-4B8C-83A1-F6EECF244321}">
                <p14:modId xmlns:p14="http://schemas.microsoft.com/office/powerpoint/2010/main" val="2223659474"/>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6" imgW="421" imgH="423" progId="TCLayout.ActiveDocument.1">
                  <p:embed/>
                </p:oleObj>
              </mc:Choice>
              <mc:Fallback>
                <p:oleObj name="think-cell Slide" r:id="rId6" imgW="421" imgH="423" progId="TCLayout.ActiveDocument.1">
                  <p:embed/>
                  <p:pic>
                    <p:nvPicPr>
                      <p:cNvPr id="2" name="Object 1" hidden="1">
                        <a:extLst>
                          <a:ext uri="{FF2B5EF4-FFF2-40B4-BE49-F238E27FC236}">
                            <a16:creationId xmlns:a16="http://schemas.microsoft.com/office/drawing/2014/main" id="{4B50C07B-156C-4854-8FBD-B218524CD2F1}"/>
                          </a:ext>
                        </a:extLst>
                      </p:cNvPr>
                      <p:cNvPicPr/>
                      <p:nvPr/>
                    </p:nvPicPr>
                    <p:blipFill>
                      <a:blip r:embed="rId7"/>
                      <a:stretch>
                        <a:fillRect/>
                      </a:stretch>
                    </p:blipFill>
                    <p:spPr>
                      <a:xfrm>
                        <a:off x="2118" y="2118"/>
                        <a:ext cx="2117" cy="2117"/>
                      </a:xfrm>
                      <a:prstGeom prst="rect">
                        <a:avLst/>
                      </a:prstGeom>
                    </p:spPr>
                  </p:pic>
                </p:oleObj>
              </mc:Fallback>
            </mc:AlternateContent>
          </a:graphicData>
        </a:graphic>
      </p:graphicFrame>
      <p:sp>
        <p:nvSpPr>
          <p:cNvPr id="7" name="Rectangle 6">
            <a:extLst>
              <a:ext uri="{FF2B5EF4-FFF2-40B4-BE49-F238E27FC236}">
                <a16:creationId xmlns:a16="http://schemas.microsoft.com/office/drawing/2014/main" id="{EEDCA344-D763-9146-95E3-62EF05356CA0}"/>
              </a:ext>
            </a:extLst>
          </p:cNvPr>
          <p:cNvSpPr/>
          <p:nvPr userDrawn="1"/>
        </p:nvSpPr>
        <p:spPr>
          <a:xfrm>
            <a:off x="0" y="0"/>
            <a:ext cx="12192000" cy="6858000"/>
          </a:xfrm>
          <a:prstGeom prst="rect">
            <a:avLst/>
          </a:prstGeom>
          <a:solidFill>
            <a:srgbClr val="47A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BC295128-EDB8-3949-860F-B21E99598BA0}"/>
              </a:ext>
            </a:extLst>
          </p:cNvPr>
          <p:cNvSpPr txBox="1"/>
          <p:nvPr userDrawn="1"/>
        </p:nvSpPr>
        <p:spPr>
          <a:xfrm>
            <a:off x="6306873" y="6490253"/>
            <a:ext cx="5126908" cy="143565"/>
          </a:xfrm>
          <a:prstGeom prst="rect">
            <a:avLst/>
          </a:prstGeom>
          <a:noFill/>
        </p:spPr>
        <p:txBody>
          <a:bodyPr wrap="square" lIns="0" tIns="0" rIns="0" bIns="0" rtlCol="0">
            <a:spAutoFit/>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kumimoji="0" lang="en-US" sz="933" b="0" i="0" u="none" strike="noStrike" kern="1200" cap="none" spc="4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OneStream Software  |  All Rights Reserved.</a:t>
            </a:r>
          </a:p>
        </p:txBody>
      </p:sp>
      <p:sp>
        <p:nvSpPr>
          <p:cNvPr id="10" name="TextBox 9">
            <a:extLst>
              <a:ext uri="{FF2B5EF4-FFF2-40B4-BE49-F238E27FC236}">
                <a16:creationId xmlns:a16="http://schemas.microsoft.com/office/drawing/2014/main" id="{6B133D0B-BDBD-2D45-8E77-8B5F3AE4DD36}"/>
              </a:ext>
            </a:extLst>
          </p:cNvPr>
          <p:cNvSpPr txBox="1"/>
          <p:nvPr userDrawn="1"/>
        </p:nvSpPr>
        <p:spPr>
          <a:xfrm>
            <a:off x="11564023" y="6490253"/>
            <a:ext cx="275991" cy="143565"/>
          </a:xfrm>
          <a:prstGeom prst="rect">
            <a:avLst/>
          </a:prstGeom>
          <a:noFill/>
        </p:spPr>
        <p:txBody>
          <a:bodyPr wrap="square" lIns="0" tIns="0" rIns="0" bIns="0" rtlCol="0">
            <a:spAutoFit/>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27692F5A-FC14-4E83-B4CC-18F6C2D780A4}" type="slidenum">
              <a:rPr kumimoji="0" lang="en-US" sz="933" b="0" i="0" u="none" strike="noStrike" kern="1200" cap="none" spc="4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r" defTabSz="1219170" rtl="0" eaLnBrk="1" fontAlgn="auto" latinLnBrk="0" hangingPunct="1">
                <a:lnSpc>
                  <a:spcPct val="100000"/>
                </a:lnSpc>
                <a:spcBef>
                  <a:spcPts val="0"/>
                </a:spcBef>
                <a:spcAft>
                  <a:spcPts val="0"/>
                </a:spcAft>
                <a:buClrTx/>
                <a:buSzTx/>
                <a:buFontTx/>
                <a:buNone/>
                <a:tabLst/>
                <a:defRPr/>
              </a:pPr>
              <a:t>‹#›</a:t>
            </a:fld>
            <a:endParaRPr kumimoji="0" lang="en-US" sz="933" b="0" i="0" u="none" strike="noStrike" kern="1200" cap="none" spc="4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pic>
        <p:nvPicPr>
          <p:cNvPr id="13" name="Picture 12">
            <a:extLst>
              <a:ext uri="{FF2B5EF4-FFF2-40B4-BE49-F238E27FC236}">
                <a16:creationId xmlns:a16="http://schemas.microsoft.com/office/drawing/2014/main" id="{6FF3948D-1C2A-CC47-B4F8-23B40F22980D}"/>
              </a:ext>
            </a:extLst>
          </p:cNvPr>
          <p:cNvPicPr>
            <a:picLocks noChangeAspect="1"/>
          </p:cNvPicPr>
          <p:nvPr userDrawn="1"/>
        </p:nvPicPr>
        <p:blipFill>
          <a:blip r:embed="rId8" cstate="print">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351988" y="6349497"/>
            <a:ext cx="1655729" cy="320335"/>
          </a:xfrm>
          <a:prstGeom prst="rect">
            <a:avLst/>
          </a:prstGeom>
        </p:spPr>
      </p:pic>
    </p:spTree>
    <p:extLst>
      <p:ext uri="{BB962C8B-B14F-4D97-AF65-F5344CB8AC3E}">
        <p14:creationId xmlns:p14="http://schemas.microsoft.com/office/powerpoint/2010/main" val="4092390697"/>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Lst>
  <p:hf hdr="0" ftr="0" dt="0"/>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8196935-F7F5-499B-8010-B5B27A865340}"/>
              </a:ext>
            </a:extLst>
          </p:cNvPr>
          <p:cNvGraphicFramePr>
            <a:graphicFrameLocks noChangeAspect="1"/>
          </p:cNvGraphicFramePr>
          <p:nvPr userDrawn="1">
            <p:custDataLst>
              <p:tags r:id="rId20"/>
            </p:custDataLst>
            <p:extLst>
              <p:ext uri="{D42A27DB-BD31-4B8C-83A1-F6EECF244321}">
                <p14:modId xmlns:p14="http://schemas.microsoft.com/office/powerpoint/2010/main" val="3062830854"/>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21" imgW="421" imgH="423" progId="TCLayout.ActiveDocument.1">
                  <p:embed/>
                </p:oleObj>
              </mc:Choice>
              <mc:Fallback>
                <p:oleObj name="think-cell Slide" r:id="rId21" imgW="421" imgH="423" progId="TCLayout.ActiveDocument.1">
                  <p:embed/>
                  <p:pic>
                    <p:nvPicPr>
                      <p:cNvPr id="5" name="Object 4" hidden="1">
                        <a:extLst>
                          <a:ext uri="{FF2B5EF4-FFF2-40B4-BE49-F238E27FC236}">
                            <a16:creationId xmlns:a16="http://schemas.microsoft.com/office/drawing/2014/main" id="{38196935-F7F5-499B-8010-B5B27A865340}"/>
                          </a:ext>
                        </a:extLst>
                      </p:cNvPr>
                      <p:cNvPicPr/>
                      <p:nvPr/>
                    </p:nvPicPr>
                    <p:blipFill>
                      <a:blip r:embed="rId22"/>
                      <a:stretch>
                        <a:fillRect/>
                      </a:stretch>
                    </p:blipFill>
                    <p:spPr>
                      <a:xfrm>
                        <a:off x="2118" y="2118"/>
                        <a:ext cx="2117" cy="2117"/>
                      </a:xfrm>
                      <a:prstGeom prst="rect">
                        <a:avLst/>
                      </a:prstGeom>
                    </p:spPr>
                  </p:pic>
                </p:oleObj>
              </mc:Fallback>
            </mc:AlternateContent>
          </a:graphicData>
        </a:graphic>
      </p:graphicFrame>
      <p:sp>
        <p:nvSpPr>
          <p:cNvPr id="2" name="TextBox 1">
            <a:extLst>
              <a:ext uri="{FF2B5EF4-FFF2-40B4-BE49-F238E27FC236}">
                <a16:creationId xmlns:a16="http://schemas.microsoft.com/office/drawing/2014/main" id="{5447EDCD-45BE-844B-AF50-7279941F0CE6}"/>
              </a:ext>
            </a:extLst>
          </p:cNvPr>
          <p:cNvSpPr txBox="1"/>
          <p:nvPr userDrawn="1"/>
        </p:nvSpPr>
        <p:spPr>
          <a:xfrm>
            <a:off x="6226893" y="6486319"/>
            <a:ext cx="5126908" cy="143565"/>
          </a:xfrm>
          <a:prstGeom prst="rect">
            <a:avLst/>
          </a:prstGeom>
          <a:noFill/>
        </p:spPr>
        <p:txBody>
          <a:bodyPr wrap="square" lIns="0" tIns="0" rIns="0" bIns="0" rtlCol="0">
            <a:spAutoFit/>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kumimoji="0" lang="en-US" sz="933" b="0" i="0" u="none" strike="noStrike" kern="1200" cap="none" spc="40" normalizeH="0" baseline="0" noProof="0">
                <a:ln>
                  <a:noFill/>
                </a:ln>
                <a:solidFill>
                  <a:srgbClr val="44546A"/>
                </a:solidFill>
                <a:effectLst/>
                <a:uLnTx/>
                <a:uFillTx/>
                <a:latin typeface="Arial" panose="020B0604020202020204" pitchFamily="34" charset="0"/>
                <a:ea typeface="+mn-ea"/>
                <a:cs typeface="Arial" panose="020B0604020202020204" pitchFamily="34" charset="0"/>
              </a:rPr>
              <a:t>OneStream Software  |  All Rights Reserved.</a:t>
            </a:r>
          </a:p>
        </p:txBody>
      </p:sp>
      <p:sp>
        <p:nvSpPr>
          <p:cNvPr id="3" name="TextBox 2">
            <a:extLst>
              <a:ext uri="{FF2B5EF4-FFF2-40B4-BE49-F238E27FC236}">
                <a16:creationId xmlns:a16="http://schemas.microsoft.com/office/drawing/2014/main" id="{CD0961B7-0403-A341-AADB-BF4EA26143FE}"/>
              </a:ext>
            </a:extLst>
          </p:cNvPr>
          <p:cNvSpPr txBox="1"/>
          <p:nvPr userDrawn="1"/>
        </p:nvSpPr>
        <p:spPr>
          <a:xfrm>
            <a:off x="11484043" y="6486319"/>
            <a:ext cx="275991" cy="143565"/>
          </a:xfrm>
          <a:prstGeom prst="rect">
            <a:avLst/>
          </a:prstGeom>
          <a:noFill/>
        </p:spPr>
        <p:txBody>
          <a:bodyPr wrap="square" lIns="0" tIns="0" rIns="0" bIns="0" rtlCol="0">
            <a:spAutoFit/>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27692F5A-FC14-4E83-B4CC-18F6C2D780A4}" type="slidenum">
              <a:rPr kumimoji="0" lang="en-US" sz="933" b="0" i="0" u="none" strike="noStrike" kern="1200" cap="none" spc="40" normalizeH="0" baseline="0" noProof="0" smtClean="0">
                <a:ln>
                  <a:noFill/>
                </a:ln>
                <a:solidFill>
                  <a:srgbClr val="44546A"/>
                </a:solidFill>
                <a:effectLst/>
                <a:uLnTx/>
                <a:uFillTx/>
                <a:latin typeface="Arial" panose="020B0604020202020204" pitchFamily="34" charset="0"/>
                <a:ea typeface="+mn-ea"/>
                <a:cs typeface="Arial" panose="020B0604020202020204" pitchFamily="34" charset="0"/>
              </a:rPr>
              <a:pPr marL="0" marR="0" lvl="0" indent="0" algn="r" defTabSz="1219170" rtl="0" eaLnBrk="1" fontAlgn="auto" latinLnBrk="0" hangingPunct="1">
                <a:lnSpc>
                  <a:spcPct val="100000"/>
                </a:lnSpc>
                <a:spcBef>
                  <a:spcPts val="0"/>
                </a:spcBef>
                <a:spcAft>
                  <a:spcPts val="0"/>
                </a:spcAft>
                <a:buClrTx/>
                <a:buSzTx/>
                <a:buFontTx/>
                <a:buNone/>
                <a:tabLst/>
                <a:defRPr/>
              </a:pPr>
              <a:t>‹#›</a:t>
            </a:fld>
            <a:endParaRPr kumimoji="0" lang="en-US" sz="933" b="0" i="0" u="none" strike="noStrike" kern="1200" cap="none" spc="40" normalizeH="0" baseline="0" noProof="0">
              <a:ln>
                <a:noFill/>
              </a:ln>
              <a:solidFill>
                <a:srgbClr val="44546A"/>
              </a:solidFill>
              <a:effectLst/>
              <a:uLnTx/>
              <a:uFillTx/>
              <a:latin typeface="Arial" panose="020B0604020202020204" pitchFamily="34" charset="0"/>
              <a:ea typeface="+mn-ea"/>
              <a:cs typeface="Arial" panose="020B0604020202020204" pitchFamily="34" charset="0"/>
            </a:endParaRPr>
          </a:p>
        </p:txBody>
      </p:sp>
      <p:pic>
        <p:nvPicPr>
          <p:cNvPr id="4" name="Picture 3">
            <a:extLst>
              <a:ext uri="{FF2B5EF4-FFF2-40B4-BE49-F238E27FC236}">
                <a16:creationId xmlns:a16="http://schemas.microsoft.com/office/drawing/2014/main" id="{173CC59F-73D8-7140-BBEA-8B1769AE8F90}"/>
              </a:ext>
            </a:extLst>
          </p:cNvPr>
          <p:cNvPicPr>
            <a:picLocks noChangeAspect="1"/>
          </p:cNvPicPr>
          <p:nvPr userDrawn="1"/>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r:embed="rId24"/>
              </a:ext>
            </a:extLst>
          </a:blip>
          <a:srcRect/>
          <a:stretch/>
        </p:blipFill>
        <p:spPr>
          <a:xfrm>
            <a:off x="351988" y="6352279"/>
            <a:ext cx="1655729" cy="306903"/>
          </a:xfrm>
          <a:prstGeom prst="rect">
            <a:avLst/>
          </a:prstGeom>
        </p:spPr>
      </p:pic>
    </p:spTree>
    <p:extLst>
      <p:ext uri="{BB962C8B-B14F-4D97-AF65-F5344CB8AC3E}">
        <p14:creationId xmlns:p14="http://schemas.microsoft.com/office/powerpoint/2010/main" val="1064011074"/>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 id="2147483760" r:id="rId15"/>
    <p:sldLayoutId id="2147483761" r:id="rId16"/>
    <p:sldLayoutId id="2147483762" r:id="rId17"/>
    <p:sldLayoutId id="2147483763" r:id="rId18"/>
  </p:sldLayoutIdLst>
  <p:transition spd="slow">
    <p:fade/>
  </p:transition>
  <p:hf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p15:clr>
            <a:srgbClr val="F26B43"/>
          </p15:clr>
        </p15:guide>
        <p15:guide id="2" orient="horz" pos="1620">
          <p15:clr>
            <a:srgbClr val="F26B43"/>
          </p15:clr>
        </p15:guide>
        <p15:guide id="3" orient="horz" pos="132">
          <p15:clr>
            <a:srgbClr val="F26B43"/>
          </p15:clr>
        </p15:guide>
        <p15:guide id="4" orient="horz" pos="348">
          <p15:clr>
            <a:srgbClr val="F26B43"/>
          </p15:clr>
        </p15:guide>
        <p15:guide id="5" pos="168">
          <p15:clr>
            <a:srgbClr val="F26B43"/>
          </p15:clr>
        </p15:guide>
        <p15:guide id="6" pos="5592">
          <p15:clr>
            <a:srgbClr val="F26B43"/>
          </p15:clr>
        </p15:guide>
        <p15:guide id="7" orient="horz" pos="2844">
          <p15:clr>
            <a:srgbClr val="F26B43"/>
          </p15:clr>
        </p15:guide>
        <p15:guide id="8" orient="horz" pos="5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xml"/><Relationship Id="rId1" Type="http://schemas.openxmlformats.org/officeDocument/2006/relationships/tags" Target="../tags/tag13.xml"/><Relationship Id="rId4" Type="http://schemas.openxmlformats.org/officeDocument/2006/relationships/image" Target="../media/image1.e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11.xml"/><Relationship Id="rId1" Type="http://schemas.openxmlformats.org/officeDocument/2006/relationships/tags" Target="../tags/tag14.xml"/><Relationship Id="rId4" Type="http://schemas.openxmlformats.org/officeDocument/2006/relationships/image" Target="../media/image1.e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8.xml"/><Relationship Id="rId1" Type="http://schemas.openxmlformats.org/officeDocument/2006/relationships/tags" Target="../tags/tag15.xml"/><Relationship Id="rId4" Type="http://schemas.openxmlformats.org/officeDocument/2006/relationships/image" Target="../media/image1.e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5.bin"/><Relationship Id="rId7" Type="http://schemas.openxmlformats.org/officeDocument/2006/relationships/image" Target="../media/image62.png"/><Relationship Id="rId2" Type="http://schemas.openxmlformats.org/officeDocument/2006/relationships/slideLayout" Target="../slideLayouts/slideLayout12.xml"/><Relationship Id="rId1" Type="http://schemas.openxmlformats.org/officeDocument/2006/relationships/tags" Target="../tags/tag16.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1.e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1.xml"/><Relationship Id="rId1" Type="http://schemas.openxmlformats.org/officeDocument/2006/relationships/tags" Target="../tags/tag17.xml"/><Relationship Id="rId4" Type="http://schemas.openxmlformats.org/officeDocument/2006/relationships/image" Target="../media/image1.emf"/></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5.bin"/><Relationship Id="rId7" Type="http://schemas.openxmlformats.org/officeDocument/2006/relationships/image" Target="../media/image14.jpeg"/><Relationship Id="rId2" Type="http://schemas.openxmlformats.org/officeDocument/2006/relationships/slideLayout" Target="../slideLayouts/slideLayout18.xml"/><Relationship Id="rId1" Type="http://schemas.openxmlformats.org/officeDocument/2006/relationships/tags" Target="../tags/tag6.xml"/><Relationship Id="rId6" Type="http://schemas.openxmlformats.org/officeDocument/2006/relationships/hyperlink" Target="http://www.linkedin.com/in/onestreamconsultant" TargetMode="External"/><Relationship Id="rId5" Type="http://schemas.openxmlformats.org/officeDocument/2006/relationships/hyperlink" Target="https://epmcpa.com/dashboards" TargetMode="External"/><Relationship Id="rId4" Type="http://schemas.openxmlformats.org/officeDocument/2006/relationships/image" Target="../media/image1.emf"/></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tags" Target="../tags/tag7.xml"/><Relationship Id="rId5" Type="http://schemas.openxmlformats.org/officeDocument/2006/relationships/image" Target="../media/image15.jpg"/><Relationship Id="rId4" Type="http://schemas.openxmlformats.org/officeDocument/2006/relationships/image" Target="../media/image1.e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tags" Target="../tags/tag8.xml"/><Relationship Id="rId5" Type="http://schemas.openxmlformats.org/officeDocument/2006/relationships/image" Target="../media/image16.png"/><Relationship Id="rId4" Type="http://schemas.openxmlformats.org/officeDocument/2006/relationships/image" Target="../media/image1.emf"/></Relationships>
</file>

<file path=ppt/slides/_rels/slide5.xml.rels><?xml version="1.0" encoding="UTF-8" standalone="yes"?>
<Relationships xmlns="http://schemas.openxmlformats.org/package/2006/relationships"><Relationship Id="rId13" Type="http://schemas.openxmlformats.org/officeDocument/2006/relationships/image" Target="../media/image27.png"/><Relationship Id="rId18" Type="http://schemas.openxmlformats.org/officeDocument/2006/relationships/image" Target="../media/image32.svg"/><Relationship Id="rId26" Type="http://schemas.openxmlformats.org/officeDocument/2006/relationships/image" Target="../media/image40.svg"/><Relationship Id="rId39" Type="http://schemas.openxmlformats.org/officeDocument/2006/relationships/image" Target="../media/image53.png"/><Relationship Id="rId21" Type="http://schemas.openxmlformats.org/officeDocument/2006/relationships/image" Target="../media/image35.png"/><Relationship Id="rId34" Type="http://schemas.openxmlformats.org/officeDocument/2006/relationships/image" Target="../media/image48.svg"/><Relationship Id="rId42" Type="http://schemas.openxmlformats.org/officeDocument/2006/relationships/image" Target="../media/image56.svg"/><Relationship Id="rId7" Type="http://schemas.openxmlformats.org/officeDocument/2006/relationships/image" Target="../media/image21.png"/><Relationship Id="rId2" Type="http://schemas.openxmlformats.org/officeDocument/2006/relationships/notesSlide" Target="../notesSlides/notesSlide2.xml"/><Relationship Id="rId16" Type="http://schemas.openxmlformats.org/officeDocument/2006/relationships/image" Target="../media/image30.svg"/><Relationship Id="rId20" Type="http://schemas.openxmlformats.org/officeDocument/2006/relationships/image" Target="../media/image34.svg"/><Relationship Id="rId29" Type="http://schemas.openxmlformats.org/officeDocument/2006/relationships/image" Target="../media/image43.png"/><Relationship Id="rId41" Type="http://schemas.openxmlformats.org/officeDocument/2006/relationships/image" Target="../media/image55.png"/><Relationship Id="rId1" Type="http://schemas.openxmlformats.org/officeDocument/2006/relationships/slideLayout" Target="../slideLayouts/slideLayout47.xml"/><Relationship Id="rId6" Type="http://schemas.openxmlformats.org/officeDocument/2006/relationships/image" Target="../media/image20.svg"/><Relationship Id="rId11" Type="http://schemas.openxmlformats.org/officeDocument/2006/relationships/image" Target="../media/image25.png"/><Relationship Id="rId24" Type="http://schemas.openxmlformats.org/officeDocument/2006/relationships/image" Target="../media/image38.svg"/><Relationship Id="rId32" Type="http://schemas.openxmlformats.org/officeDocument/2006/relationships/image" Target="../media/image46.svg"/><Relationship Id="rId37" Type="http://schemas.openxmlformats.org/officeDocument/2006/relationships/image" Target="../media/image51.png"/><Relationship Id="rId40" Type="http://schemas.openxmlformats.org/officeDocument/2006/relationships/image" Target="../media/image54.svg"/><Relationship Id="rId5" Type="http://schemas.openxmlformats.org/officeDocument/2006/relationships/image" Target="../media/image19.png"/><Relationship Id="rId15" Type="http://schemas.openxmlformats.org/officeDocument/2006/relationships/image" Target="../media/image29.png"/><Relationship Id="rId23" Type="http://schemas.openxmlformats.org/officeDocument/2006/relationships/image" Target="../media/image37.png"/><Relationship Id="rId28" Type="http://schemas.openxmlformats.org/officeDocument/2006/relationships/image" Target="../media/image42.svg"/><Relationship Id="rId36" Type="http://schemas.openxmlformats.org/officeDocument/2006/relationships/image" Target="../media/image50.svg"/><Relationship Id="rId10" Type="http://schemas.openxmlformats.org/officeDocument/2006/relationships/image" Target="../media/image24.svg"/><Relationship Id="rId19" Type="http://schemas.openxmlformats.org/officeDocument/2006/relationships/image" Target="../media/image33.png"/><Relationship Id="rId31" Type="http://schemas.openxmlformats.org/officeDocument/2006/relationships/image" Target="../media/image45.png"/><Relationship Id="rId4" Type="http://schemas.openxmlformats.org/officeDocument/2006/relationships/image" Target="../media/image18.svg"/><Relationship Id="rId9" Type="http://schemas.openxmlformats.org/officeDocument/2006/relationships/image" Target="../media/image23.png"/><Relationship Id="rId14" Type="http://schemas.openxmlformats.org/officeDocument/2006/relationships/image" Target="../media/image28.svg"/><Relationship Id="rId22" Type="http://schemas.openxmlformats.org/officeDocument/2006/relationships/image" Target="../media/image36.svg"/><Relationship Id="rId27" Type="http://schemas.openxmlformats.org/officeDocument/2006/relationships/image" Target="../media/image41.png"/><Relationship Id="rId30" Type="http://schemas.openxmlformats.org/officeDocument/2006/relationships/image" Target="../media/image44.svg"/><Relationship Id="rId35" Type="http://schemas.openxmlformats.org/officeDocument/2006/relationships/image" Target="../media/image49.png"/><Relationship Id="rId8" Type="http://schemas.openxmlformats.org/officeDocument/2006/relationships/image" Target="../media/image22.svg"/><Relationship Id="rId3" Type="http://schemas.openxmlformats.org/officeDocument/2006/relationships/image" Target="../media/image17.png"/><Relationship Id="rId12" Type="http://schemas.openxmlformats.org/officeDocument/2006/relationships/image" Target="../media/image26.svg"/><Relationship Id="rId17" Type="http://schemas.openxmlformats.org/officeDocument/2006/relationships/image" Target="../media/image31.png"/><Relationship Id="rId25" Type="http://schemas.openxmlformats.org/officeDocument/2006/relationships/image" Target="../media/image39.png"/><Relationship Id="rId33" Type="http://schemas.openxmlformats.org/officeDocument/2006/relationships/image" Target="../media/image47.png"/><Relationship Id="rId38" Type="http://schemas.openxmlformats.org/officeDocument/2006/relationships/image" Target="../media/image52.svg"/></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1.xml"/><Relationship Id="rId1" Type="http://schemas.openxmlformats.org/officeDocument/2006/relationships/tags" Target="../tags/tag9.xml"/><Relationship Id="rId4" Type="http://schemas.openxmlformats.org/officeDocument/2006/relationships/image" Target="../media/image1.e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8.xml"/><Relationship Id="rId1" Type="http://schemas.openxmlformats.org/officeDocument/2006/relationships/tags" Target="../tags/tag10.xml"/><Relationship Id="rId4" Type="http://schemas.openxmlformats.org/officeDocument/2006/relationships/image" Target="../media/image1.e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tags" Target="../tags/tag11.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1.e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6.xml"/><Relationship Id="rId1" Type="http://schemas.openxmlformats.org/officeDocument/2006/relationships/tags" Target="../tags/tag12.xml"/><Relationship Id="rId5" Type="http://schemas.openxmlformats.org/officeDocument/2006/relationships/image" Target="../media/image59.png"/><Relationship Id="rId4" Type="http://schemas.openxmlformats.org/officeDocument/2006/relationships/image" Target="../media/image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A270EDFC-A4BB-4A48-9AD6-1B3D4D03A6D3}"/>
              </a:ext>
            </a:extLst>
          </p:cNvPr>
          <p:cNvSpPr txBox="1">
            <a:spLocks/>
          </p:cNvSpPr>
          <p:nvPr/>
        </p:nvSpPr>
        <p:spPr>
          <a:xfrm>
            <a:off x="902696" y="3809617"/>
            <a:ext cx="10089153" cy="1058893"/>
          </a:xfrm>
          <a:prstGeom prst="rect">
            <a:avLst/>
          </a:prstGeom>
        </p:spPr>
        <p:txBody>
          <a:bodyPr lIns="0"/>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4800" dirty="0">
                <a:solidFill>
                  <a:schemeClr val="bg1"/>
                </a:solidFill>
              </a:rPr>
              <a:t>Bunge Eliminates Cube Views &amp; Report Clutter with Dashboards</a:t>
            </a:r>
          </a:p>
        </p:txBody>
      </p:sp>
      <p:pic>
        <p:nvPicPr>
          <p:cNvPr id="14344" name="Picture 8" descr="See the source image">
            <a:extLst>
              <a:ext uri="{FF2B5EF4-FFF2-40B4-BE49-F238E27FC236}">
                <a16:creationId xmlns:a16="http://schemas.microsoft.com/office/drawing/2014/main" id="{F95273B7-B44E-442A-B634-317576191D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96713" y="564830"/>
            <a:ext cx="2541863" cy="10588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00879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06EC24E8-2C6E-4352-A09D-EEB59B1A467C}"/>
              </a:ext>
            </a:extLst>
          </p:cNvPr>
          <p:cNvGraphicFramePr>
            <a:graphicFrameLocks noChangeAspect="1"/>
          </p:cNvGraphicFramePr>
          <p:nvPr>
            <p:custDataLst>
              <p:tags r:id="rId1"/>
            </p:custDataLst>
            <p:extLst>
              <p:ext uri="{D42A27DB-BD31-4B8C-83A1-F6EECF244321}">
                <p14:modId xmlns:p14="http://schemas.microsoft.com/office/powerpoint/2010/main" val="32324644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1" progId="TCLayout.ActiveDocument.1">
                  <p:embed/>
                </p:oleObj>
              </mc:Choice>
              <mc:Fallback>
                <p:oleObj name="think-cell Slide" r:id="rId3" imgW="592" imgH="591" progId="TCLayout.ActiveDocument.1">
                  <p:embed/>
                  <p:pic>
                    <p:nvPicPr>
                      <p:cNvPr id="8" name="Object 7" hidden="1">
                        <a:extLst>
                          <a:ext uri="{FF2B5EF4-FFF2-40B4-BE49-F238E27FC236}">
                            <a16:creationId xmlns:a16="http://schemas.microsoft.com/office/drawing/2014/main" id="{06EC24E8-2C6E-4352-A09D-EEB59B1A467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Title 6">
            <a:extLst>
              <a:ext uri="{FF2B5EF4-FFF2-40B4-BE49-F238E27FC236}">
                <a16:creationId xmlns:a16="http://schemas.microsoft.com/office/drawing/2014/main" id="{A2B658A6-CBAC-4495-B001-55FAD5C464C2}"/>
              </a:ext>
            </a:extLst>
          </p:cNvPr>
          <p:cNvSpPr>
            <a:spLocks noGrp="1"/>
          </p:cNvSpPr>
          <p:nvPr>
            <p:ph type="title"/>
          </p:nvPr>
        </p:nvSpPr>
        <p:spPr/>
        <p:txBody>
          <a:bodyPr vert="horz"/>
          <a:lstStyle/>
          <a:p>
            <a:r>
              <a:rPr lang="en-US" dirty="0"/>
              <a:t>Demo</a:t>
            </a:r>
          </a:p>
        </p:txBody>
      </p:sp>
      <p:sp>
        <p:nvSpPr>
          <p:cNvPr id="4" name="Slide Number Placeholder 3">
            <a:extLst>
              <a:ext uri="{FF2B5EF4-FFF2-40B4-BE49-F238E27FC236}">
                <a16:creationId xmlns:a16="http://schemas.microsoft.com/office/drawing/2014/main" id="{1EB659C8-C474-4209-A34C-26324A3F50DC}"/>
              </a:ext>
            </a:extLst>
          </p:cNvPr>
          <p:cNvSpPr>
            <a:spLocks noGrp="1"/>
          </p:cNvSpPr>
          <p:nvPr>
            <p:ph type="sldNum" sz="quarter" idx="11"/>
          </p:nvPr>
        </p:nvSpPr>
        <p:spPr/>
        <p:txBody>
          <a:bodyPr/>
          <a:lstStyle/>
          <a:p>
            <a:fld id="{B86CEE44-6F89-45AC-812A-88D538657E02}" type="slidenum">
              <a:rPr lang="en-US" smtClean="0"/>
              <a:pPr/>
              <a:t>10</a:t>
            </a:fld>
            <a:endParaRPr lang="en-US" dirty="0"/>
          </a:p>
        </p:txBody>
      </p:sp>
    </p:spTree>
    <p:extLst>
      <p:ext uri="{BB962C8B-B14F-4D97-AF65-F5344CB8AC3E}">
        <p14:creationId xmlns:p14="http://schemas.microsoft.com/office/powerpoint/2010/main" val="17974869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A634987F-E463-4853-B085-433C8B1A249D}"/>
              </a:ext>
            </a:extLst>
          </p:cNvPr>
          <p:cNvGraphicFramePr>
            <a:graphicFrameLocks noChangeAspect="1"/>
          </p:cNvGraphicFramePr>
          <p:nvPr>
            <p:custDataLst>
              <p:tags r:id="rId1"/>
            </p:custDataLst>
            <p:extLst>
              <p:ext uri="{D42A27DB-BD31-4B8C-83A1-F6EECF244321}">
                <p14:modId xmlns:p14="http://schemas.microsoft.com/office/powerpoint/2010/main" val="31329375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1" progId="TCLayout.ActiveDocument.1">
                  <p:embed/>
                </p:oleObj>
              </mc:Choice>
              <mc:Fallback>
                <p:oleObj name="think-cell Slide" r:id="rId3" imgW="592" imgH="591" progId="TCLayout.ActiveDocument.1">
                  <p:embed/>
                  <p:pic>
                    <p:nvPicPr>
                      <p:cNvPr id="11" name="Object 10" hidden="1">
                        <a:extLst>
                          <a:ext uri="{FF2B5EF4-FFF2-40B4-BE49-F238E27FC236}">
                            <a16:creationId xmlns:a16="http://schemas.microsoft.com/office/drawing/2014/main" id="{A634987F-E463-4853-B085-433C8B1A249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A79F7D2-4B1A-47D2-A5D3-4A14A7A43FB6}"/>
              </a:ext>
            </a:extLst>
          </p:cNvPr>
          <p:cNvSpPr>
            <a:spLocks noGrp="1"/>
          </p:cNvSpPr>
          <p:nvPr>
            <p:ph type="title"/>
          </p:nvPr>
        </p:nvSpPr>
        <p:spPr/>
        <p:txBody>
          <a:bodyPr vert="horz">
            <a:normAutofit/>
          </a:bodyPr>
          <a:lstStyle/>
          <a:p>
            <a:r>
              <a:rPr lang="en-US" dirty="0"/>
              <a:t>Report Viewer Dashboard - Account Reconciliation</a:t>
            </a:r>
          </a:p>
        </p:txBody>
      </p:sp>
      <p:sp>
        <p:nvSpPr>
          <p:cNvPr id="3" name="Content Placeholder 2">
            <a:extLst>
              <a:ext uri="{FF2B5EF4-FFF2-40B4-BE49-F238E27FC236}">
                <a16:creationId xmlns:a16="http://schemas.microsoft.com/office/drawing/2014/main" id="{D878BED7-4F63-4F6E-A0C8-A3C031AF6203}"/>
              </a:ext>
            </a:extLst>
          </p:cNvPr>
          <p:cNvSpPr>
            <a:spLocks noGrp="1"/>
          </p:cNvSpPr>
          <p:nvPr>
            <p:ph sz="half" idx="1"/>
          </p:nvPr>
        </p:nvSpPr>
        <p:spPr>
          <a:xfrm>
            <a:off x="302006" y="2057400"/>
            <a:ext cx="5500384" cy="4114800"/>
          </a:xfrm>
          <a:ln>
            <a:noFill/>
          </a:ln>
        </p:spPr>
        <p:txBody>
          <a:bodyPr>
            <a:normAutofit/>
          </a:bodyPr>
          <a:lstStyle/>
          <a:p>
            <a:r>
              <a:rPr lang="en-US" dirty="0"/>
              <a:t>Executive BI Report Viewer - Account Reconciliation Dashboard directly in OS</a:t>
            </a:r>
          </a:p>
          <a:p>
            <a:r>
              <a:rPr lang="en-US" dirty="0"/>
              <a:t>Ensure users are reporting accurate and real time data</a:t>
            </a:r>
          </a:p>
          <a:p>
            <a:r>
              <a:rPr lang="en-US" dirty="0"/>
              <a:t>Provide access to all data fields in the Account Reconciliation application</a:t>
            </a:r>
          </a:p>
          <a:p>
            <a:r>
              <a:rPr lang="en-US" dirty="0"/>
              <a:t>Improve analysis with access to all Account Reconciliation data including Item detail</a:t>
            </a:r>
          </a:p>
          <a:p>
            <a:r>
              <a:rPr lang="en-US" dirty="0"/>
              <a:t>Customize KPI calculations. E.g. Separate dues dates for Preparer and Approvers</a:t>
            </a:r>
          </a:p>
        </p:txBody>
      </p:sp>
      <p:sp>
        <p:nvSpPr>
          <p:cNvPr id="4" name="Content Placeholder 3">
            <a:extLst>
              <a:ext uri="{FF2B5EF4-FFF2-40B4-BE49-F238E27FC236}">
                <a16:creationId xmlns:a16="http://schemas.microsoft.com/office/drawing/2014/main" id="{C28C567D-DFE4-47CD-81DF-EFE2FFC00E10}"/>
              </a:ext>
            </a:extLst>
          </p:cNvPr>
          <p:cNvSpPr>
            <a:spLocks noGrp="1"/>
          </p:cNvSpPr>
          <p:nvPr>
            <p:ph sz="half" idx="2"/>
          </p:nvPr>
        </p:nvSpPr>
        <p:spPr>
          <a:xfrm>
            <a:off x="6375632" y="2057400"/>
            <a:ext cx="5638800" cy="4114800"/>
          </a:xfrm>
          <a:ln>
            <a:noFill/>
          </a:ln>
        </p:spPr>
        <p:txBody>
          <a:bodyPr/>
          <a:lstStyle/>
          <a:p>
            <a:r>
              <a:rPr lang="en-US" dirty="0"/>
              <a:t>Provide Tableau users with a comparable OneStream BI interface</a:t>
            </a:r>
          </a:p>
          <a:p>
            <a:r>
              <a:rPr lang="en-US" dirty="0"/>
              <a:t>Direct access to all Account Reconciliation data including Item detail</a:t>
            </a:r>
          </a:p>
          <a:p>
            <a:r>
              <a:rPr lang="en-US" dirty="0"/>
              <a:t>Segregate content into five pages: KPI charts, Reports &amp; Analysis</a:t>
            </a:r>
          </a:p>
          <a:p>
            <a:r>
              <a:rPr lang="en-US" dirty="0"/>
              <a:t>Option to save pages as a multi-page PDF report book</a:t>
            </a:r>
          </a:p>
          <a:p>
            <a:r>
              <a:rPr lang="en-US" dirty="0"/>
              <a:t>User-friendly Excel-like auto filter analysis to change data selection  </a:t>
            </a:r>
          </a:p>
          <a:p>
            <a:endParaRPr lang="en-US" dirty="0"/>
          </a:p>
          <a:p>
            <a:endParaRPr lang="en-US" dirty="0"/>
          </a:p>
          <a:p>
            <a:endParaRPr lang="en-US" dirty="0"/>
          </a:p>
        </p:txBody>
      </p:sp>
      <p:sp>
        <p:nvSpPr>
          <p:cNvPr id="5" name="Slide Number Placeholder 4">
            <a:extLst>
              <a:ext uri="{FF2B5EF4-FFF2-40B4-BE49-F238E27FC236}">
                <a16:creationId xmlns:a16="http://schemas.microsoft.com/office/drawing/2014/main" id="{E0665F5B-5A24-4969-B48C-8CFD04A85AEC}"/>
              </a:ext>
            </a:extLst>
          </p:cNvPr>
          <p:cNvSpPr>
            <a:spLocks noGrp="1"/>
          </p:cNvSpPr>
          <p:nvPr>
            <p:ph type="sldNum" sz="quarter" idx="11"/>
          </p:nvPr>
        </p:nvSpPr>
        <p:spPr/>
        <p:txBody>
          <a:bodyPr/>
          <a:lstStyle/>
          <a:p>
            <a:fld id="{B86CEE44-6F89-45AC-812A-88D538657E02}" type="slidenum">
              <a:rPr lang="en-US" smtClean="0"/>
              <a:pPr/>
              <a:t>11</a:t>
            </a:fld>
            <a:endParaRPr lang="en-US" dirty="0"/>
          </a:p>
        </p:txBody>
      </p:sp>
      <p:sp>
        <p:nvSpPr>
          <p:cNvPr id="6" name="Text Placeholder 5">
            <a:extLst>
              <a:ext uri="{FF2B5EF4-FFF2-40B4-BE49-F238E27FC236}">
                <a16:creationId xmlns:a16="http://schemas.microsoft.com/office/drawing/2014/main" id="{E178DF7C-EBCF-4BD0-AA81-E62ECEAD6934}"/>
              </a:ext>
            </a:extLst>
          </p:cNvPr>
          <p:cNvSpPr>
            <a:spLocks noGrp="1"/>
          </p:cNvSpPr>
          <p:nvPr>
            <p:ph type="body" sz="quarter" idx="12"/>
          </p:nvPr>
        </p:nvSpPr>
        <p:spPr>
          <a:xfrm>
            <a:off x="381000" y="1391085"/>
            <a:ext cx="5638800" cy="481013"/>
          </a:xfrm>
        </p:spPr>
        <p:txBody>
          <a:bodyPr>
            <a:normAutofit/>
          </a:bodyPr>
          <a:lstStyle/>
          <a:p>
            <a:r>
              <a:rPr lang="en-US" sz="2400" dirty="0">
                <a:solidFill>
                  <a:schemeClr val="accent5"/>
                </a:solidFill>
              </a:rPr>
              <a:t>Bunge Objective</a:t>
            </a:r>
          </a:p>
        </p:txBody>
      </p:sp>
      <p:sp>
        <p:nvSpPr>
          <p:cNvPr id="18" name="Text Placeholder 5">
            <a:extLst>
              <a:ext uri="{FF2B5EF4-FFF2-40B4-BE49-F238E27FC236}">
                <a16:creationId xmlns:a16="http://schemas.microsoft.com/office/drawing/2014/main" id="{F660DBE3-6EB9-4A96-A85E-40B28E6AC7BA}"/>
              </a:ext>
            </a:extLst>
          </p:cNvPr>
          <p:cNvSpPr txBox="1">
            <a:spLocks/>
          </p:cNvSpPr>
          <p:nvPr/>
        </p:nvSpPr>
        <p:spPr>
          <a:xfrm>
            <a:off x="6096000" y="1409700"/>
            <a:ext cx="5638800" cy="481013"/>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None/>
              <a:tabLst>
                <a:tab pos="749300" algn="l"/>
              </a:tabLst>
              <a:defRPr sz="2000" kern="1200">
                <a:solidFill>
                  <a:schemeClr val="tx1"/>
                </a:solidFill>
                <a:latin typeface="Segoe UI Semibold" panose="020B0702040204020203" pitchFamily="34" charset="0"/>
                <a:ea typeface="+mn-ea"/>
                <a:cs typeface="Segoe UI Semibold" panose="020B07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None/>
              <a:tabLst>
                <a:tab pos="749300" algn="l"/>
              </a:tabLst>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None/>
              <a:tabLst>
                <a:tab pos="749300" algn="l"/>
              </a:tabLst>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None/>
              <a:tabLst>
                <a:tab pos="749300" algn="l"/>
              </a:tabLst>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None/>
              <a:tabLst>
                <a:tab pos="749300" algn="l"/>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chemeClr val="accent1">
                    <a:lumMod val="75000"/>
                    <a:lumOff val="25000"/>
                  </a:schemeClr>
                </a:solidFill>
              </a:rPr>
              <a:t>OneStream Solution</a:t>
            </a:r>
          </a:p>
        </p:txBody>
      </p:sp>
      <p:cxnSp>
        <p:nvCxnSpPr>
          <p:cNvPr id="20" name="Straight Connector 19">
            <a:extLst>
              <a:ext uri="{FF2B5EF4-FFF2-40B4-BE49-F238E27FC236}">
                <a16:creationId xmlns:a16="http://schemas.microsoft.com/office/drawing/2014/main" id="{A702C2C3-A58A-45A9-AC85-8414E8F5924A}"/>
              </a:ext>
            </a:extLst>
          </p:cNvPr>
          <p:cNvCxnSpPr>
            <a:cxnSpLocks/>
          </p:cNvCxnSpPr>
          <p:nvPr/>
        </p:nvCxnSpPr>
        <p:spPr>
          <a:xfrm>
            <a:off x="5949194" y="1409700"/>
            <a:ext cx="0" cy="4976159"/>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B8CE22F-ED42-45BE-9D51-660289E1FEB8}"/>
              </a:ext>
            </a:extLst>
          </p:cNvPr>
          <p:cNvCxnSpPr/>
          <p:nvPr/>
        </p:nvCxnSpPr>
        <p:spPr>
          <a:xfrm flipV="1">
            <a:off x="381000" y="1890713"/>
            <a:ext cx="11353800" cy="5238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50871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726FB190-D531-4CD8-B374-1C45A8E5218E}"/>
              </a:ext>
            </a:extLst>
          </p:cNvPr>
          <p:cNvGraphicFramePr>
            <a:graphicFrameLocks noChangeAspect="1"/>
          </p:cNvGraphicFramePr>
          <p:nvPr>
            <p:custDataLst>
              <p:tags r:id="rId1"/>
            </p:custDataLst>
            <p:extLst>
              <p:ext uri="{D42A27DB-BD31-4B8C-83A1-F6EECF244321}">
                <p14:modId xmlns:p14="http://schemas.microsoft.com/office/powerpoint/2010/main" val="22249089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1" progId="TCLayout.ActiveDocument.1">
                  <p:embed/>
                </p:oleObj>
              </mc:Choice>
              <mc:Fallback>
                <p:oleObj name="think-cell Slide" r:id="rId3" imgW="592" imgH="591" progId="TCLayout.ActiveDocument.1">
                  <p:embed/>
                  <p:pic>
                    <p:nvPicPr>
                      <p:cNvPr id="12" name="Object 11" hidden="1">
                        <a:extLst>
                          <a:ext uri="{FF2B5EF4-FFF2-40B4-BE49-F238E27FC236}">
                            <a16:creationId xmlns:a16="http://schemas.microsoft.com/office/drawing/2014/main" id="{726FB190-D531-4CD8-B374-1C45A8E5218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Title 7">
            <a:extLst>
              <a:ext uri="{FF2B5EF4-FFF2-40B4-BE49-F238E27FC236}">
                <a16:creationId xmlns:a16="http://schemas.microsoft.com/office/drawing/2014/main" id="{0C773378-9EF0-47D7-96EF-738FCA8314B6}"/>
              </a:ext>
            </a:extLst>
          </p:cNvPr>
          <p:cNvSpPr>
            <a:spLocks noGrp="1"/>
          </p:cNvSpPr>
          <p:nvPr>
            <p:ph type="title"/>
          </p:nvPr>
        </p:nvSpPr>
        <p:spPr/>
        <p:txBody>
          <a:bodyPr vert="horz">
            <a:normAutofit/>
          </a:bodyPr>
          <a:lstStyle/>
          <a:p>
            <a:r>
              <a:rPr lang="en-US" dirty="0"/>
              <a:t>Report Viewer Dashboard - Account Reconciliation</a:t>
            </a:r>
          </a:p>
        </p:txBody>
      </p:sp>
      <p:sp>
        <p:nvSpPr>
          <p:cNvPr id="9" name="Content Placeholder 8">
            <a:extLst>
              <a:ext uri="{FF2B5EF4-FFF2-40B4-BE49-F238E27FC236}">
                <a16:creationId xmlns:a16="http://schemas.microsoft.com/office/drawing/2014/main" id="{0FDBA80D-1D45-479B-A9FB-FC5644A1993B}"/>
              </a:ext>
            </a:extLst>
          </p:cNvPr>
          <p:cNvSpPr>
            <a:spLocks noGrp="1"/>
          </p:cNvSpPr>
          <p:nvPr>
            <p:ph idx="1"/>
          </p:nvPr>
        </p:nvSpPr>
        <p:spPr>
          <a:ln>
            <a:noFill/>
          </a:ln>
        </p:spPr>
        <p:txBody>
          <a:bodyPr/>
          <a:lstStyle/>
          <a:p>
            <a:r>
              <a:rPr lang="en-US" dirty="0"/>
              <a:t>Mitigate Risk - Replace Tableau manual data import with OneStream data integration</a:t>
            </a:r>
          </a:p>
          <a:p>
            <a:r>
              <a:rPr lang="en-US" dirty="0"/>
              <a:t>Convenient access to Reconciliation Reports, grids &amp; charts in OneStream</a:t>
            </a:r>
          </a:p>
          <a:p>
            <a:r>
              <a:rPr lang="en-US" dirty="0"/>
              <a:t>Provide access to all data fields available in the Account Reconciliation application</a:t>
            </a:r>
          </a:p>
          <a:p>
            <a:r>
              <a:rPr lang="en-US" dirty="0"/>
              <a:t>Improve analysis with supporting Reconciliation Item detail</a:t>
            </a:r>
          </a:p>
          <a:p>
            <a:r>
              <a:rPr lang="en-US" dirty="0"/>
              <a:t>Establish OneStream best practice for Enterprise Performance Management Reporting</a:t>
            </a:r>
          </a:p>
        </p:txBody>
      </p:sp>
      <p:sp>
        <p:nvSpPr>
          <p:cNvPr id="5" name="Slide Number Placeholder 4">
            <a:extLst>
              <a:ext uri="{FF2B5EF4-FFF2-40B4-BE49-F238E27FC236}">
                <a16:creationId xmlns:a16="http://schemas.microsoft.com/office/drawing/2014/main" id="{6BEC434E-A495-4829-8AC6-D9D8D6A9D156}"/>
              </a:ext>
            </a:extLst>
          </p:cNvPr>
          <p:cNvSpPr>
            <a:spLocks noGrp="1"/>
          </p:cNvSpPr>
          <p:nvPr>
            <p:ph type="sldNum" sz="quarter" idx="11"/>
          </p:nvPr>
        </p:nvSpPr>
        <p:spPr/>
        <p:txBody>
          <a:bodyPr/>
          <a:lstStyle/>
          <a:p>
            <a:fld id="{B86CEE44-6F89-45AC-812A-88D538657E02}" type="slidenum">
              <a:rPr lang="en-US" smtClean="0"/>
              <a:pPr/>
              <a:t>12</a:t>
            </a:fld>
            <a:endParaRPr lang="en-US" dirty="0"/>
          </a:p>
        </p:txBody>
      </p:sp>
      <p:sp>
        <p:nvSpPr>
          <p:cNvPr id="10" name="Text Placeholder 9">
            <a:extLst>
              <a:ext uri="{FF2B5EF4-FFF2-40B4-BE49-F238E27FC236}">
                <a16:creationId xmlns:a16="http://schemas.microsoft.com/office/drawing/2014/main" id="{812DE1E4-19E8-4B10-987F-8D622EF47D1F}"/>
              </a:ext>
            </a:extLst>
          </p:cNvPr>
          <p:cNvSpPr>
            <a:spLocks noGrp="1"/>
          </p:cNvSpPr>
          <p:nvPr>
            <p:ph type="body" sz="quarter" idx="12"/>
          </p:nvPr>
        </p:nvSpPr>
        <p:spPr>
          <a:xfrm>
            <a:off x="381000" y="1462087"/>
            <a:ext cx="11430000" cy="481013"/>
          </a:xfrm>
        </p:spPr>
        <p:txBody>
          <a:bodyPr>
            <a:normAutofit/>
          </a:bodyPr>
          <a:lstStyle/>
          <a:p>
            <a:r>
              <a:rPr lang="en-US" sz="2400" dirty="0">
                <a:solidFill>
                  <a:schemeClr val="accent5"/>
                </a:solidFill>
              </a:rPr>
              <a:t>Bunge</a:t>
            </a:r>
            <a:r>
              <a:rPr lang="en-US" dirty="0">
                <a:solidFill>
                  <a:schemeClr val="accent5"/>
                </a:solidFill>
              </a:rPr>
              <a:t> </a:t>
            </a:r>
            <a:r>
              <a:rPr lang="en-US" sz="2400" dirty="0">
                <a:solidFill>
                  <a:schemeClr val="accent5"/>
                </a:solidFill>
              </a:rPr>
              <a:t>Benefits</a:t>
            </a:r>
            <a:endParaRPr lang="en-US" dirty="0">
              <a:solidFill>
                <a:schemeClr val="accent5"/>
              </a:solidFill>
            </a:endParaRPr>
          </a:p>
        </p:txBody>
      </p:sp>
      <p:cxnSp>
        <p:nvCxnSpPr>
          <p:cNvPr id="19" name="Straight Connector 18">
            <a:extLst>
              <a:ext uri="{FF2B5EF4-FFF2-40B4-BE49-F238E27FC236}">
                <a16:creationId xmlns:a16="http://schemas.microsoft.com/office/drawing/2014/main" id="{33D65EEC-9CB4-421B-A762-CAA37E99FF38}"/>
              </a:ext>
            </a:extLst>
          </p:cNvPr>
          <p:cNvCxnSpPr/>
          <p:nvPr/>
        </p:nvCxnSpPr>
        <p:spPr>
          <a:xfrm>
            <a:off x="381000" y="2057400"/>
            <a:ext cx="10667301"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15352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43EB5F87-302B-421D-948A-A30E084379B3}"/>
              </a:ext>
            </a:extLst>
          </p:cNvPr>
          <p:cNvGraphicFramePr>
            <a:graphicFrameLocks noChangeAspect="1"/>
          </p:cNvGraphicFramePr>
          <p:nvPr>
            <p:custDataLst>
              <p:tags r:id="rId1"/>
            </p:custDataLst>
            <p:extLst>
              <p:ext uri="{D42A27DB-BD31-4B8C-83A1-F6EECF244321}">
                <p14:modId xmlns:p14="http://schemas.microsoft.com/office/powerpoint/2010/main" val="32235906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1" progId="TCLayout.ActiveDocument.1">
                  <p:embed/>
                </p:oleObj>
              </mc:Choice>
              <mc:Fallback>
                <p:oleObj name="think-cell Slide" r:id="rId3" imgW="592" imgH="591" progId="TCLayout.ActiveDocument.1">
                  <p:embed/>
                  <p:pic>
                    <p:nvPicPr>
                      <p:cNvPr id="10" name="Object 9" hidden="1">
                        <a:extLst>
                          <a:ext uri="{FF2B5EF4-FFF2-40B4-BE49-F238E27FC236}">
                            <a16:creationId xmlns:a16="http://schemas.microsoft.com/office/drawing/2014/main" id="{43EB5F87-302B-421D-948A-A30E084379B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ext Placeholder 1">
            <a:extLst>
              <a:ext uri="{FF2B5EF4-FFF2-40B4-BE49-F238E27FC236}">
                <a16:creationId xmlns:a16="http://schemas.microsoft.com/office/drawing/2014/main" id="{349DA05D-887C-4C2D-9EBE-042CF72B45D0}"/>
              </a:ext>
            </a:extLst>
          </p:cNvPr>
          <p:cNvSpPr>
            <a:spLocks noGrp="1"/>
          </p:cNvSpPr>
          <p:nvPr>
            <p:ph type="body" idx="1"/>
          </p:nvPr>
        </p:nvSpPr>
        <p:spPr>
          <a:xfrm>
            <a:off x="322089" y="979414"/>
            <a:ext cx="5616575" cy="606424"/>
          </a:xfrm>
        </p:spPr>
        <p:txBody>
          <a:bodyPr/>
          <a:lstStyle/>
          <a:p>
            <a:r>
              <a:rPr lang="en-US" dirty="0">
                <a:solidFill>
                  <a:schemeClr val="accent5"/>
                </a:solidFill>
              </a:rPr>
              <a:t>Tableau Report</a:t>
            </a:r>
            <a:r>
              <a:rPr lang="en-US" dirty="0"/>
              <a:t>	</a:t>
            </a:r>
          </a:p>
        </p:txBody>
      </p:sp>
      <p:pic>
        <p:nvPicPr>
          <p:cNvPr id="12" name="Content Placeholder 11">
            <a:extLst>
              <a:ext uri="{FF2B5EF4-FFF2-40B4-BE49-F238E27FC236}">
                <a16:creationId xmlns:a16="http://schemas.microsoft.com/office/drawing/2014/main" id="{11BA575E-99BC-4B0F-97D0-17822E66904B}"/>
              </a:ext>
            </a:extLst>
          </p:cNvPr>
          <p:cNvPicPr>
            <a:picLocks noGrp="1" noChangeAspect="1"/>
          </p:cNvPicPr>
          <p:nvPr>
            <p:ph sz="half" idx="2"/>
          </p:nvPr>
        </p:nvPicPr>
        <p:blipFill>
          <a:blip r:embed="rId5"/>
          <a:stretch>
            <a:fillRect/>
          </a:stretch>
        </p:blipFill>
        <p:spPr>
          <a:xfrm>
            <a:off x="457200" y="1585838"/>
            <a:ext cx="4562272" cy="3886200"/>
          </a:xfrm>
        </p:spPr>
      </p:pic>
      <p:sp>
        <p:nvSpPr>
          <p:cNvPr id="4" name="Text Placeholder 3">
            <a:extLst>
              <a:ext uri="{FF2B5EF4-FFF2-40B4-BE49-F238E27FC236}">
                <a16:creationId xmlns:a16="http://schemas.microsoft.com/office/drawing/2014/main" id="{1BE51BAC-E438-41F5-992E-013E10150CF4}"/>
              </a:ext>
            </a:extLst>
          </p:cNvPr>
          <p:cNvSpPr>
            <a:spLocks noGrp="1"/>
          </p:cNvSpPr>
          <p:nvPr>
            <p:ph type="body" sz="quarter" idx="3"/>
          </p:nvPr>
        </p:nvSpPr>
        <p:spPr>
          <a:xfrm>
            <a:off x="6096000" y="979414"/>
            <a:ext cx="5638800" cy="606424"/>
          </a:xfrm>
        </p:spPr>
        <p:txBody>
          <a:bodyPr/>
          <a:lstStyle/>
          <a:p>
            <a:r>
              <a:rPr lang="en-US" dirty="0">
                <a:solidFill>
                  <a:srgbClr val="0070C0"/>
                </a:solidFill>
              </a:rPr>
              <a:t>OneStream</a:t>
            </a:r>
          </a:p>
        </p:txBody>
      </p:sp>
      <p:pic>
        <p:nvPicPr>
          <p:cNvPr id="14" name="Content Placeholder 13">
            <a:extLst>
              <a:ext uri="{FF2B5EF4-FFF2-40B4-BE49-F238E27FC236}">
                <a16:creationId xmlns:a16="http://schemas.microsoft.com/office/drawing/2014/main" id="{ACC05890-E33C-47C6-B810-CC6524B1B1C4}"/>
              </a:ext>
            </a:extLst>
          </p:cNvPr>
          <p:cNvPicPr>
            <a:picLocks noGrp="1" noChangeAspect="1"/>
          </p:cNvPicPr>
          <p:nvPr>
            <p:ph sz="quarter" idx="4"/>
          </p:nvPr>
        </p:nvPicPr>
        <p:blipFill>
          <a:blip r:embed="rId6"/>
          <a:stretch>
            <a:fillRect/>
          </a:stretch>
        </p:blipFill>
        <p:spPr>
          <a:xfrm>
            <a:off x="5938664" y="1585838"/>
            <a:ext cx="5638800" cy="2502973"/>
          </a:xfrm>
        </p:spPr>
      </p:pic>
      <p:sp>
        <p:nvSpPr>
          <p:cNvPr id="6" name="Slide Number Placeholder 5">
            <a:extLst>
              <a:ext uri="{FF2B5EF4-FFF2-40B4-BE49-F238E27FC236}">
                <a16:creationId xmlns:a16="http://schemas.microsoft.com/office/drawing/2014/main" id="{2384FCB5-2AED-4030-BA4E-C14702F21059}"/>
              </a:ext>
            </a:extLst>
          </p:cNvPr>
          <p:cNvSpPr>
            <a:spLocks noGrp="1"/>
          </p:cNvSpPr>
          <p:nvPr>
            <p:ph type="sldNum" sz="quarter" idx="12"/>
          </p:nvPr>
        </p:nvSpPr>
        <p:spPr/>
        <p:txBody>
          <a:bodyPr/>
          <a:lstStyle/>
          <a:p>
            <a:fld id="{B86CEE44-6F89-45AC-812A-88D538657E02}" type="slidenum">
              <a:rPr lang="en-US" smtClean="0"/>
              <a:t>13</a:t>
            </a:fld>
            <a:endParaRPr lang="en-US"/>
          </a:p>
        </p:txBody>
      </p:sp>
      <p:sp>
        <p:nvSpPr>
          <p:cNvPr id="7" name="Title 6">
            <a:extLst>
              <a:ext uri="{FF2B5EF4-FFF2-40B4-BE49-F238E27FC236}">
                <a16:creationId xmlns:a16="http://schemas.microsoft.com/office/drawing/2014/main" id="{9C5D3BB6-9F06-49EA-A277-78FBB0FDF54B}"/>
              </a:ext>
            </a:extLst>
          </p:cNvPr>
          <p:cNvSpPr>
            <a:spLocks noGrp="1"/>
          </p:cNvSpPr>
          <p:nvPr>
            <p:ph type="title"/>
          </p:nvPr>
        </p:nvSpPr>
        <p:spPr>
          <a:xfrm>
            <a:off x="381000" y="344437"/>
            <a:ext cx="11430000" cy="606425"/>
          </a:xfrm>
        </p:spPr>
        <p:txBody>
          <a:bodyPr vert="horz"/>
          <a:lstStyle/>
          <a:p>
            <a:r>
              <a:rPr lang="en-US" dirty="0"/>
              <a:t>Report Viewer Dashboard - Account Reconciliation</a:t>
            </a:r>
          </a:p>
        </p:txBody>
      </p:sp>
      <p:pic>
        <p:nvPicPr>
          <p:cNvPr id="20" name="Picture 19">
            <a:extLst>
              <a:ext uri="{FF2B5EF4-FFF2-40B4-BE49-F238E27FC236}">
                <a16:creationId xmlns:a16="http://schemas.microsoft.com/office/drawing/2014/main" id="{E8F9EFE0-8458-4236-93C2-BC065FFF266B}"/>
              </a:ext>
            </a:extLst>
          </p:cNvPr>
          <p:cNvPicPr>
            <a:picLocks noChangeAspect="1"/>
          </p:cNvPicPr>
          <p:nvPr/>
        </p:nvPicPr>
        <p:blipFill>
          <a:blip r:embed="rId7"/>
          <a:stretch>
            <a:fillRect/>
          </a:stretch>
        </p:blipFill>
        <p:spPr>
          <a:xfrm>
            <a:off x="6009561" y="4229861"/>
            <a:ext cx="5801439" cy="2072514"/>
          </a:xfrm>
          <a:prstGeom prst="rect">
            <a:avLst/>
          </a:prstGeom>
        </p:spPr>
      </p:pic>
    </p:spTree>
    <p:extLst>
      <p:ext uri="{BB962C8B-B14F-4D97-AF65-F5344CB8AC3E}">
        <p14:creationId xmlns:p14="http://schemas.microsoft.com/office/powerpoint/2010/main" val="18584057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06EC24E8-2C6E-4352-A09D-EEB59B1A467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1" progId="TCLayout.ActiveDocument.1">
                  <p:embed/>
                </p:oleObj>
              </mc:Choice>
              <mc:Fallback>
                <p:oleObj name="think-cell Slide" r:id="rId3" imgW="592" imgH="591" progId="TCLayout.ActiveDocument.1">
                  <p:embed/>
                  <p:pic>
                    <p:nvPicPr>
                      <p:cNvPr id="8" name="Object 7" hidden="1">
                        <a:extLst>
                          <a:ext uri="{FF2B5EF4-FFF2-40B4-BE49-F238E27FC236}">
                            <a16:creationId xmlns:a16="http://schemas.microsoft.com/office/drawing/2014/main" id="{06EC24E8-2C6E-4352-A09D-EEB59B1A467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Title 6">
            <a:extLst>
              <a:ext uri="{FF2B5EF4-FFF2-40B4-BE49-F238E27FC236}">
                <a16:creationId xmlns:a16="http://schemas.microsoft.com/office/drawing/2014/main" id="{A2B658A6-CBAC-4495-B001-55FAD5C464C2}"/>
              </a:ext>
            </a:extLst>
          </p:cNvPr>
          <p:cNvSpPr>
            <a:spLocks noGrp="1"/>
          </p:cNvSpPr>
          <p:nvPr>
            <p:ph type="title"/>
          </p:nvPr>
        </p:nvSpPr>
        <p:spPr/>
        <p:txBody>
          <a:bodyPr vert="horz"/>
          <a:lstStyle/>
          <a:p>
            <a:r>
              <a:rPr lang="en-US" dirty="0"/>
              <a:t>Demo</a:t>
            </a:r>
          </a:p>
        </p:txBody>
      </p:sp>
      <p:sp>
        <p:nvSpPr>
          <p:cNvPr id="4" name="Slide Number Placeholder 3">
            <a:extLst>
              <a:ext uri="{FF2B5EF4-FFF2-40B4-BE49-F238E27FC236}">
                <a16:creationId xmlns:a16="http://schemas.microsoft.com/office/drawing/2014/main" id="{1EB659C8-C474-4209-A34C-26324A3F50DC}"/>
              </a:ext>
            </a:extLst>
          </p:cNvPr>
          <p:cNvSpPr>
            <a:spLocks noGrp="1"/>
          </p:cNvSpPr>
          <p:nvPr>
            <p:ph type="sldNum" sz="quarter" idx="11"/>
          </p:nvPr>
        </p:nvSpPr>
        <p:spPr/>
        <p:txBody>
          <a:bodyPr/>
          <a:lstStyle/>
          <a:p>
            <a:fld id="{B86CEE44-6F89-45AC-812A-88D538657E02}" type="slidenum">
              <a:rPr lang="en-US" smtClean="0"/>
              <a:pPr/>
              <a:t>14</a:t>
            </a:fld>
            <a:endParaRPr lang="en-US" dirty="0"/>
          </a:p>
        </p:txBody>
      </p:sp>
    </p:spTree>
    <p:extLst>
      <p:ext uri="{BB962C8B-B14F-4D97-AF65-F5344CB8AC3E}">
        <p14:creationId xmlns:p14="http://schemas.microsoft.com/office/powerpoint/2010/main" val="19163743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6893EC47-833F-4168-BAF5-91C01D98795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1" progId="TCLayout.ActiveDocument.1">
                  <p:embed/>
                </p:oleObj>
              </mc:Choice>
              <mc:Fallback>
                <p:oleObj name="think-cell Slide" r:id="rId3" imgW="592" imgH="591" progId="TCLayout.ActiveDocument.1">
                  <p:embed/>
                  <p:pic>
                    <p:nvPicPr>
                      <p:cNvPr id="11" name="Object 10" hidden="1">
                        <a:extLst>
                          <a:ext uri="{FF2B5EF4-FFF2-40B4-BE49-F238E27FC236}">
                            <a16:creationId xmlns:a16="http://schemas.microsoft.com/office/drawing/2014/main" id="{6893EC47-833F-4168-BAF5-91C01D98795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1C9F88B1-0BC1-45D9-B87E-294745887954}"/>
              </a:ext>
            </a:extLst>
          </p:cNvPr>
          <p:cNvSpPr>
            <a:spLocks noGrp="1"/>
          </p:cNvSpPr>
          <p:nvPr>
            <p:ph type="title" idx="4294967295"/>
          </p:nvPr>
        </p:nvSpPr>
        <p:spPr>
          <a:xfrm>
            <a:off x="762000" y="787400"/>
            <a:ext cx="11430000" cy="914400"/>
          </a:xfrm>
        </p:spPr>
        <p:txBody>
          <a:bodyPr vert="horz"/>
          <a:lstStyle/>
          <a:p>
            <a:r>
              <a:rPr lang="en-US" dirty="0">
                <a:solidFill>
                  <a:schemeClr val="tx1"/>
                </a:solidFill>
                <a:ea typeface="MingLiU_HKSCS-ExtB" panose="02020500000000000000" pitchFamily="18" charset="-120"/>
              </a:rPr>
              <a:t>Robin Morash, CPA, CGA</a:t>
            </a:r>
            <a:endParaRPr lang="en-US" dirty="0">
              <a:solidFill>
                <a:schemeClr val="tx1"/>
              </a:solidFill>
            </a:endParaRPr>
          </a:p>
        </p:txBody>
      </p:sp>
      <p:sp>
        <p:nvSpPr>
          <p:cNvPr id="4" name="Slide Number Placeholder 3">
            <a:extLst>
              <a:ext uri="{FF2B5EF4-FFF2-40B4-BE49-F238E27FC236}">
                <a16:creationId xmlns:a16="http://schemas.microsoft.com/office/drawing/2014/main" id="{B4E468C6-239F-4361-8F25-F1FCA2836F7B}"/>
              </a:ext>
            </a:extLst>
          </p:cNvPr>
          <p:cNvSpPr>
            <a:spLocks noGrp="1"/>
          </p:cNvSpPr>
          <p:nvPr>
            <p:ph type="sldNum" sz="quarter" idx="4294967295"/>
          </p:nvPr>
        </p:nvSpPr>
        <p:spPr>
          <a:xfrm>
            <a:off x="11760200" y="6286500"/>
            <a:ext cx="431800" cy="381000"/>
          </a:xfrm>
        </p:spPr>
        <p:txBody>
          <a:bodyPr/>
          <a:lstStyle/>
          <a:p>
            <a:fld id="{B86CEE44-6F89-45AC-812A-88D538657E02}" type="slidenum">
              <a:rPr lang="en-US" smtClean="0"/>
              <a:pPr/>
              <a:t>2</a:t>
            </a:fld>
            <a:endParaRPr lang="en-US" dirty="0"/>
          </a:p>
        </p:txBody>
      </p:sp>
      <p:sp>
        <p:nvSpPr>
          <p:cNvPr id="9" name="TextBox 8">
            <a:extLst>
              <a:ext uri="{FF2B5EF4-FFF2-40B4-BE49-F238E27FC236}">
                <a16:creationId xmlns:a16="http://schemas.microsoft.com/office/drawing/2014/main" id="{8FD859A0-3B78-444E-A748-D39A93A45270}"/>
              </a:ext>
            </a:extLst>
          </p:cNvPr>
          <p:cNvSpPr txBox="1"/>
          <p:nvPr/>
        </p:nvSpPr>
        <p:spPr>
          <a:xfrm>
            <a:off x="3430713" y="1920895"/>
            <a:ext cx="7214532" cy="3570208"/>
          </a:xfrm>
          <a:prstGeom prst="rect">
            <a:avLst/>
          </a:prstGeom>
          <a:noFill/>
        </p:spPr>
        <p:txBody>
          <a:bodyPr wrap="square" rtlCol="0">
            <a:spAutoFit/>
          </a:bodyPr>
          <a:lstStyle/>
          <a:p>
            <a:pPr marL="0" marR="0">
              <a:spcBef>
                <a:spcPts val="0"/>
              </a:spcBef>
              <a:spcAft>
                <a:spcPts val="0"/>
              </a:spcAft>
            </a:pPr>
            <a:r>
              <a:rPr lang="en-US" sz="1800" b="1" dirty="0">
                <a:solidFill>
                  <a:srgbClr val="444444"/>
                </a:solidFill>
                <a:effectLst/>
                <a:ea typeface="Times New Roman" panose="02020603050405020304" pitchFamily="18" charset="0"/>
                <a:cs typeface="Times New Roman" panose="02020603050405020304" pitchFamily="18" charset="0"/>
              </a:rPr>
              <a:t>Techno-Functional OneStream Application Developer</a:t>
            </a:r>
            <a:endParaRPr lang="en-US" sz="1800" dirty="0">
              <a:effectLst/>
              <a:ea typeface="Calibri" panose="020F0502020204030204" pitchFamily="34" charset="0"/>
              <a:cs typeface="Times New Roman" panose="02020603050405020304" pitchFamily="18" charset="0"/>
            </a:endParaRPr>
          </a:p>
          <a:p>
            <a:pPr marL="91440" marR="0">
              <a:spcBef>
                <a:spcPts val="0"/>
              </a:spcBef>
              <a:spcAft>
                <a:spcPts val="0"/>
              </a:spcAft>
            </a:pPr>
            <a:r>
              <a:rPr lang="en-US" sz="1800" dirty="0">
                <a:solidFill>
                  <a:srgbClr val="444444"/>
                </a:solidFill>
                <a:effectLst/>
                <a:ea typeface="Times New Roman" panose="02020603050405020304" pitchFamily="18" charset="0"/>
                <a:cs typeface="Segoe UI Symbol" panose="020B0502040204020203" pitchFamily="34" charset="0"/>
              </a:rPr>
              <a:t>✔</a:t>
            </a:r>
            <a:r>
              <a:rPr lang="en-US" sz="1800" dirty="0">
                <a:solidFill>
                  <a:srgbClr val="444444"/>
                </a:solidFill>
                <a:effectLst/>
                <a:ea typeface="Times New Roman" panose="02020603050405020304" pitchFamily="18" charset="0"/>
                <a:cs typeface="Times New Roman" panose="02020603050405020304" pitchFamily="18" charset="0"/>
              </a:rPr>
              <a:t> 6  years </a:t>
            </a:r>
            <a:r>
              <a:rPr kumimoji="0" lang="en-US" sz="1800" b="0" i="0" u="none" strike="noStrike" kern="1200" cap="none" spc="0" normalizeH="0" baseline="0" noProof="0" dirty="0">
                <a:ln>
                  <a:noFill/>
                </a:ln>
                <a:solidFill>
                  <a:srgbClr val="444444"/>
                </a:solidFill>
                <a:effectLst/>
                <a:uLnTx/>
                <a:uFillTx/>
                <a:latin typeface="Segoe UI"/>
                <a:ea typeface="Times New Roman" panose="02020603050405020304" pitchFamily="18" charset="0"/>
                <a:cs typeface="Roboto" panose="02000000000000000000" pitchFamily="2" charset="0"/>
              </a:rPr>
              <a:t>–</a:t>
            </a:r>
            <a:r>
              <a:rPr lang="en-US" sz="1800" dirty="0">
                <a:solidFill>
                  <a:srgbClr val="444444"/>
                </a:solidFill>
                <a:effectLst/>
                <a:ea typeface="Times New Roman" panose="02020603050405020304" pitchFamily="18" charset="0"/>
                <a:cs typeface="Times New Roman" panose="02020603050405020304" pitchFamily="18" charset="0"/>
              </a:rPr>
              <a:t> OneStream Technical Services</a:t>
            </a:r>
            <a:endParaRPr lang="en-US" sz="1800" dirty="0">
              <a:effectLst/>
              <a:ea typeface="Calibri" panose="020F0502020204030204" pitchFamily="34" charset="0"/>
              <a:cs typeface="Times New Roman" panose="02020603050405020304" pitchFamily="18" charset="0"/>
            </a:endParaRPr>
          </a:p>
          <a:p>
            <a:pPr marL="91440" marR="0">
              <a:spcBef>
                <a:spcPts val="0"/>
              </a:spcBef>
              <a:spcAft>
                <a:spcPts val="0"/>
              </a:spcAft>
            </a:pPr>
            <a:r>
              <a:rPr lang="en-US" sz="1800" dirty="0">
                <a:solidFill>
                  <a:srgbClr val="444444"/>
                </a:solidFill>
                <a:effectLst/>
                <a:ea typeface="Times New Roman" panose="02020603050405020304" pitchFamily="18" charset="0"/>
                <a:cs typeface="Segoe UI Symbol" panose="020B0502040204020203" pitchFamily="34" charset="0"/>
              </a:rPr>
              <a:t>✔</a:t>
            </a:r>
            <a:r>
              <a:rPr lang="en-US" sz="1800" dirty="0">
                <a:solidFill>
                  <a:srgbClr val="444444"/>
                </a:solidFill>
                <a:effectLst/>
                <a:ea typeface="Times New Roman" panose="02020603050405020304" pitchFamily="18" charset="0"/>
                <a:cs typeface="Times New Roman" panose="02020603050405020304" pitchFamily="18" charset="0"/>
              </a:rPr>
              <a:t>10 years </a:t>
            </a:r>
            <a:r>
              <a:rPr kumimoji="0" lang="en-US" sz="1800" b="0" i="0" u="none" strike="noStrike" kern="1200" cap="none" spc="0" normalizeH="0" baseline="0" noProof="0" dirty="0">
                <a:ln>
                  <a:noFill/>
                </a:ln>
                <a:solidFill>
                  <a:srgbClr val="444444"/>
                </a:solidFill>
                <a:effectLst/>
                <a:uLnTx/>
                <a:uFillTx/>
                <a:latin typeface="Segoe UI"/>
                <a:ea typeface="Times New Roman" panose="02020603050405020304" pitchFamily="18" charset="0"/>
                <a:cs typeface="Roboto" panose="02000000000000000000" pitchFamily="2" charset="0"/>
              </a:rPr>
              <a:t>–</a:t>
            </a:r>
            <a:r>
              <a:rPr lang="en-US" sz="1800" dirty="0">
                <a:solidFill>
                  <a:srgbClr val="444444"/>
                </a:solidFill>
                <a:effectLst/>
                <a:ea typeface="Times New Roman" panose="02020603050405020304" pitchFamily="18" charset="0"/>
                <a:cs typeface="Times New Roman" panose="02020603050405020304" pitchFamily="18" charset="0"/>
              </a:rPr>
              <a:t> Fortune 500 Financial Systems Manager</a:t>
            </a:r>
            <a:endParaRPr lang="en-US" sz="1800" dirty="0">
              <a:effectLst/>
              <a:ea typeface="Calibri" panose="020F0502020204030204" pitchFamily="34" charset="0"/>
              <a:cs typeface="Times New Roman" panose="02020603050405020304" pitchFamily="18" charset="0"/>
            </a:endParaRPr>
          </a:p>
          <a:p>
            <a:pPr marL="91440" marR="0">
              <a:spcBef>
                <a:spcPts val="0"/>
              </a:spcBef>
              <a:spcAft>
                <a:spcPts val="0"/>
              </a:spcAft>
            </a:pPr>
            <a:r>
              <a:rPr lang="en-US" sz="1800" dirty="0">
                <a:solidFill>
                  <a:srgbClr val="444444"/>
                </a:solidFill>
                <a:effectLst/>
                <a:ea typeface="Times New Roman" panose="02020603050405020304" pitchFamily="18" charset="0"/>
                <a:cs typeface="Segoe UI Symbol" panose="020B0502040204020203" pitchFamily="34" charset="0"/>
              </a:rPr>
              <a:t>✔</a:t>
            </a:r>
            <a:r>
              <a:rPr lang="en-US" sz="1800" dirty="0">
                <a:solidFill>
                  <a:srgbClr val="444444"/>
                </a:solidFill>
                <a:effectLst/>
                <a:ea typeface="Times New Roman" panose="02020603050405020304" pitchFamily="18" charset="0"/>
                <a:cs typeface="Times New Roman" panose="02020603050405020304" pitchFamily="18" charset="0"/>
              </a:rPr>
              <a:t> 5  years </a:t>
            </a:r>
            <a:r>
              <a:rPr lang="en-US" sz="1800" dirty="0">
                <a:solidFill>
                  <a:srgbClr val="444444"/>
                </a:solidFill>
                <a:effectLst/>
                <a:ea typeface="Times New Roman" panose="02020603050405020304" pitchFamily="18" charset="0"/>
                <a:cs typeface="Roboto" panose="02000000000000000000" pitchFamily="2" charset="0"/>
              </a:rPr>
              <a:t>–</a:t>
            </a:r>
            <a:r>
              <a:rPr lang="en-US" sz="1800" dirty="0">
                <a:solidFill>
                  <a:srgbClr val="444444"/>
                </a:solidFill>
                <a:effectLst/>
                <a:ea typeface="Times New Roman" panose="02020603050405020304" pitchFamily="18" charset="0"/>
                <a:cs typeface="Times New Roman" panose="02020603050405020304" pitchFamily="18" charset="0"/>
              </a:rPr>
              <a:t> Hyperion &amp; Cognos Implementations</a:t>
            </a:r>
            <a:endParaRPr lang="en-US" sz="1800" dirty="0">
              <a:effectLst/>
              <a:ea typeface="Calibri" panose="020F0502020204030204" pitchFamily="34" charset="0"/>
              <a:cs typeface="Times New Roman" panose="02020603050405020304" pitchFamily="18" charset="0"/>
            </a:endParaRPr>
          </a:p>
          <a:p>
            <a:pPr marL="91440" marR="0">
              <a:spcBef>
                <a:spcPts val="0"/>
              </a:spcBef>
              <a:spcAft>
                <a:spcPts val="0"/>
              </a:spcAft>
            </a:pPr>
            <a:r>
              <a:rPr lang="en-US" sz="1800" dirty="0">
                <a:solidFill>
                  <a:srgbClr val="444444"/>
                </a:solidFill>
                <a:effectLst/>
                <a:ea typeface="Times New Roman" panose="02020603050405020304" pitchFamily="18" charset="0"/>
                <a:cs typeface="Segoe UI Symbol" panose="020B0502040204020203" pitchFamily="34" charset="0"/>
              </a:rPr>
              <a:t>✔</a:t>
            </a:r>
            <a:r>
              <a:rPr lang="en-US" sz="1800" dirty="0">
                <a:solidFill>
                  <a:srgbClr val="444444"/>
                </a:solidFill>
                <a:effectLst/>
                <a:ea typeface="Times New Roman" panose="02020603050405020304" pitchFamily="18" charset="0"/>
                <a:cs typeface="Times New Roman" panose="02020603050405020304" pitchFamily="18" charset="0"/>
              </a:rPr>
              <a:t> 5  years </a:t>
            </a:r>
            <a:r>
              <a:rPr lang="en-US" sz="1800" dirty="0">
                <a:solidFill>
                  <a:srgbClr val="444444"/>
                </a:solidFill>
                <a:effectLst/>
                <a:ea typeface="Times New Roman" panose="02020603050405020304" pitchFamily="18" charset="0"/>
                <a:cs typeface="Roboto" panose="02000000000000000000" pitchFamily="2" charset="0"/>
              </a:rPr>
              <a:t>–</a:t>
            </a:r>
            <a:r>
              <a:rPr lang="en-US" sz="1800" dirty="0">
                <a:solidFill>
                  <a:srgbClr val="444444"/>
                </a:solidFill>
                <a:effectLst/>
                <a:ea typeface="Times New Roman" panose="02020603050405020304" pitchFamily="18" charset="0"/>
                <a:cs typeface="Times New Roman" panose="02020603050405020304" pitchFamily="18" charset="0"/>
              </a:rPr>
              <a:t> Cognos Technical Support</a:t>
            </a:r>
            <a:endParaRPr lang="en-US" b="1" dirty="0">
              <a:solidFill>
                <a:srgbClr val="444444"/>
              </a:solidFill>
              <a:ea typeface="Times New Roman" panose="02020603050405020304" pitchFamily="18" charset="0"/>
              <a:cs typeface="Times New Roman" panose="02020603050405020304" pitchFamily="18" charset="0"/>
            </a:endParaRPr>
          </a:p>
          <a:p>
            <a:pPr marL="91440" marR="0">
              <a:spcBef>
                <a:spcPts val="0"/>
              </a:spcBef>
              <a:spcAft>
                <a:spcPts val="0"/>
              </a:spcAft>
            </a:pPr>
            <a:endParaRPr lang="en-US" sz="1000"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sz="1800" b="1" dirty="0">
                <a:solidFill>
                  <a:srgbClr val="444444"/>
                </a:solidFill>
                <a:effectLst/>
                <a:ea typeface="Times New Roman" panose="02020603050405020304" pitchFamily="18" charset="0"/>
                <a:cs typeface="Times New Roman" panose="02020603050405020304" pitchFamily="18" charset="0"/>
              </a:rPr>
              <a:t>Works For:</a:t>
            </a:r>
            <a:r>
              <a:rPr lang="en-US" sz="1800" dirty="0">
                <a:solidFill>
                  <a:srgbClr val="444444"/>
                </a:solidFill>
                <a:effectLst/>
                <a:ea typeface="Times New Roman" panose="02020603050405020304" pitchFamily="18" charset="0"/>
                <a:cs typeface="Times New Roman" panose="02020603050405020304" pitchFamily="18" charset="0"/>
              </a:rPr>
              <a:t> EPMCPA® Consultants</a:t>
            </a:r>
            <a:endParaRPr lang="en-US" sz="1800"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sz="1800" b="1" dirty="0">
                <a:solidFill>
                  <a:srgbClr val="444444"/>
                </a:solidFill>
                <a:effectLst/>
                <a:ea typeface="Times New Roman" panose="02020603050405020304" pitchFamily="18" charset="0"/>
                <a:cs typeface="Times New Roman" panose="02020603050405020304" pitchFamily="18" charset="0"/>
              </a:rPr>
              <a:t>Job Title:</a:t>
            </a:r>
            <a:r>
              <a:rPr lang="en-US" sz="1800" dirty="0">
                <a:solidFill>
                  <a:srgbClr val="444444"/>
                </a:solidFill>
                <a:effectLst/>
                <a:ea typeface="Times New Roman" panose="02020603050405020304" pitchFamily="18" charset="0"/>
                <a:cs typeface="Times New Roman" panose="02020603050405020304" pitchFamily="18" charset="0"/>
              </a:rPr>
              <a:t> OneStream Independent Consultant</a:t>
            </a:r>
            <a:endParaRPr lang="en-US" sz="1800"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sz="1800" b="1" dirty="0">
                <a:solidFill>
                  <a:srgbClr val="444444"/>
                </a:solidFill>
                <a:effectLst/>
                <a:ea typeface="Times New Roman" panose="02020603050405020304" pitchFamily="18" charset="0"/>
                <a:cs typeface="Times New Roman" panose="02020603050405020304" pitchFamily="18" charset="0"/>
              </a:rPr>
              <a:t>Location:</a:t>
            </a:r>
            <a:r>
              <a:rPr lang="en-US" sz="1800" dirty="0">
                <a:solidFill>
                  <a:srgbClr val="444444"/>
                </a:solidFill>
                <a:effectLst/>
                <a:ea typeface="Times New Roman" panose="02020603050405020304" pitchFamily="18" charset="0"/>
                <a:cs typeface="Times New Roman" panose="02020603050405020304" pitchFamily="18" charset="0"/>
              </a:rPr>
              <a:t> Baton Rouge, Louisiana</a:t>
            </a:r>
          </a:p>
          <a:p>
            <a:r>
              <a:rPr lang="en-US" sz="1800" b="1" dirty="0">
                <a:solidFill>
                  <a:srgbClr val="444444"/>
                </a:solidFill>
                <a:effectLst/>
                <a:ea typeface="Times New Roman" panose="02020603050405020304" pitchFamily="18" charset="0"/>
                <a:cs typeface="Times New Roman" panose="02020603050405020304" pitchFamily="18" charset="0"/>
              </a:rPr>
              <a:t>Followers</a:t>
            </a:r>
            <a:r>
              <a:rPr lang="en-US" sz="1800" b="1">
                <a:solidFill>
                  <a:srgbClr val="444444"/>
                </a:solidFill>
                <a:effectLst/>
                <a:ea typeface="Times New Roman" panose="02020603050405020304" pitchFamily="18" charset="0"/>
                <a:cs typeface="Times New Roman" panose="02020603050405020304" pitchFamily="18" charset="0"/>
              </a:rPr>
              <a:t>:</a:t>
            </a:r>
            <a:r>
              <a:rPr lang="en-US" sz="1800">
                <a:solidFill>
                  <a:srgbClr val="444444"/>
                </a:solidFill>
                <a:effectLst/>
                <a:ea typeface="Times New Roman" panose="02020603050405020304" pitchFamily="18" charset="0"/>
                <a:cs typeface="Times New Roman" panose="02020603050405020304" pitchFamily="18" charset="0"/>
              </a:rPr>
              <a:t> 904</a:t>
            </a:r>
            <a:endParaRPr lang="en-US" sz="1800" dirty="0">
              <a:solidFill>
                <a:srgbClr val="444444"/>
              </a:solidFill>
              <a:effectLst/>
              <a:ea typeface="Times New Roman" panose="02020603050405020304" pitchFamily="18" charset="0"/>
              <a:cs typeface="Times New Roman" panose="02020603050405020304" pitchFamily="18" charset="0"/>
            </a:endParaRPr>
          </a:p>
          <a:p>
            <a:r>
              <a:rPr lang="en-US" dirty="0">
                <a:hlinkClick r:id="rId5"/>
              </a:rPr>
              <a:t>www.https://epmcpa.com/dashboards</a:t>
            </a:r>
            <a:endParaRPr lang="en-US" dirty="0"/>
          </a:p>
          <a:p>
            <a:r>
              <a:rPr lang="en-US" b="0" i="0" dirty="0">
                <a:effectLst/>
                <a:latin typeface="-apple-system"/>
                <a:hlinkClick r:id="rId6"/>
              </a:rPr>
              <a:t>www.linkedin.com/in/onestreamconsultant</a:t>
            </a:r>
            <a:endParaRPr lang="en-US" b="0" i="0" dirty="0">
              <a:effectLst/>
              <a:latin typeface="-apple-system"/>
            </a:endParaRPr>
          </a:p>
          <a:p>
            <a:endParaRPr lang="en-US" b="0" i="0" dirty="0">
              <a:effectLst/>
              <a:latin typeface="-apple-system"/>
            </a:endParaRPr>
          </a:p>
        </p:txBody>
      </p:sp>
      <p:pic>
        <p:nvPicPr>
          <p:cNvPr id="16386" name="Picture 2">
            <a:extLst>
              <a:ext uri="{FF2B5EF4-FFF2-40B4-BE49-F238E27FC236}">
                <a16:creationId xmlns:a16="http://schemas.microsoft.com/office/drawing/2014/main" id="{61BA93AD-2C0A-4836-8C03-CDB1BE86A69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04463" y="2210172"/>
            <a:ext cx="1407310" cy="1407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0060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6893EC47-833F-4168-BAF5-91C01D98795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1" progId="TCLayout.ActiveDocument.1">
                  <p:embed/>
                </p:oleObj>
              </mc:Choice>
              <mc:Fallback>
                <p:oleObj name="think-cell Slide" r:id="rId3" imgW="592" imgH="591" progId="TCLayout.ActiveDocument.1">
                  <p:embed/>
                  <p:pic>
                    <p:nvPicPr>
                      <p:cNvPr id="11" name="Object 10" hidden="1">
                        <a:extLst>
                          <a:ext uri="{FF2B5EF4-FFF2-40B4-BE49-F238E27FC236}">
                            <a16:creationId xmlns:a16="http://schemas.microsoft.com/office/drawing/2014/main" id="{6893EC47-833F-4168-BAF5-91C01D98795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1C9F88B1-0BC1-45D9-B87E-294745887954}"/>
              </a:ext>
            </a:extLst>
          </p:cNvPr>
          <p:cNvSpPr>
            <a:spLocks noGrp="1"/>
          </p:cNvSpPr>
          <p:nvPr>
            <p:ph type="title"/>
          </p:nvPr>
        </p:nvSpPr>
        <p:spPr/>
        <p:txBody>
          <a:bodyPr vert="horz"/>
          <a:lstStyle/>
          <a:p>
            <a:r>
              <a:rPr lang="en-US" dirty="0"/>
              <a:t>Steve Cromwell</a:t>
            </a:r>
          </a:p>
        </p:txBody>
      </p:sp>
      <p:sp>
        <p:nvSpPr>
          <p:cNvPr id="4" name="Slide Number Placeholder 3">
            <a:extLst>
              <a:ext uri="{FF2B5EF4-FFF2-40B4-BE49-F238E27FC236}">
                <a16:creationId xmlns:a16="http://schemas.microsoft.com/office/drawing/2014/main" id="{B4E468C6-239F-4361-8F25-F1FCA2836F7B}"/>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86CEE44-6F89-45AC-812A-88D538657E02}" type="slidenum">
              <a:rPr kumimoji="0" lang="en-US" sz="900" b="0" i="0" u="none" strike="noStrike" kern="1200" cap="none" spc="0" normalizeH="0" baseline="0" noProof="0" smtClean="0">
                <a:ln>
                  <a:noFill/>
                </a:ln>
                <a:solidFill>
                  <a:srgbClr val="5A5A5A"/>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900" b="0" i="0" u="none" strike="noStrike" kern="1200" cap="none" spc="0" normalizeH="0" baseline="0" noProof="0" dirty="0">
              <a:ln>
                <a:noFill/>
              </a:ln>
              <a:solidFill>
                <a:srgbClr val="5A5A5A"/>
              </a:solidFill>
              <a:effectLst/>
              <a:uLnTx/>
              <a:uFillTx/>
              <a:latin typeface="Segoe UI"/>
              <a:ea typeface="+mn-ea"/>
              <a:cs typeface="+mn-cs"/>
            </a:endParaRPr>
          </a:p>
        </p:txBody>
      </p:sp>
      <p:sp>
        <p:nvSpPr>
          <p:cNvPr id="7" name="TextBox 6">
            <a:extLst>
              <a:ext uri="{FF2B5EF4-FFF2-40B4-BE49-F238E27FC236}">
                <a16:creationId xmlns:a16="http://schemas.microsoft.com/office/drawing/2014/main" id="{58187BD3-AE97-4D6A-B5FF-D541BCB23AEA}"/>
              </a:ext>
            </a:extLst>
          </p:cNvPr>
          <p:cNvSpPr txBox="1"/>
          <p:nvPr/>
        </p:nvSpPr>
        <p:spPr>
          <a:xfrm>
            <a:off x="3390957" y="1504577"/>
            <a:ext cx="6792686"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5A5A5A"/>
                </a:solidFill>
                <a:effectLst/>
                <a:uLnTx/>
                <a:uFillTx/>
                <a:latin typeface="Segoe UI"/>
                <a:ea typeface="+mn-ea"/>
                <a:cs typeface="+mn-cs"/>
              </a:rPr>
              <a:t>Sr. Solutions Consultant, Global Alliances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A5A5A"/>
              </a:solidFill>
              <a:effectLst/>
              <a:uLnTx/>
              <a:uFillTx/>
              <a:latin typeface="Segoe UI"/>
              <a:ea typeface="+mn-ea"/>
              <a:cs typeface="+mn-cs"/>
            </a:endParaRPr>
          </a:p>
        </p:txBody>
      </p:sp>
      <p:sp>
        <p:nvSpPr>
          <p:cNvPr id="8" name="TextBox 7">
            <a:extLst>
              <a:ext uri="{FF2B5EF4-FFF2-40B4-BE49-F238E27FC236}">
                <a16:creationId xmlns:a16="http://schemas.microsoft.com/office/drawing/2014/main" id="{3CA8C82B-1CC6-4050-A9AE-9C9263112362}"/>
              </a:ext>
            </a:extLst>
          </p:cNvPr>
          <p:cNvSpPr txBox="1"/>
          <p:nvPr/>
        </p:nvSpPr>
        <p:spPr>
          <a:xfrm>
            <a:off x="478172" y="1367406"/>
            <a:ext cx="213080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5A5A5A"/>
                </a:solidFill>
                <a:effectLst/>
                <a:uLnTx/>
                <a:uFillTx/>
                <a:latin typeface="Segoe UI"/>
                <a:ea typeface="+mn-ea"/>
                <a:cs typeface="+mn-cs"/>
              </a:rPr>
              <a:t>OneStream</a:t>
            </a:r>
          </a:p>
        </p:txBody>
      </p:sp>
      <p:sp>
        <p:nvSpPr>
          <p:cNvPr id="9" name="TextBox 8">
            <a:extLst>
              <a:ext uri="{FF2B5EF4-FFF2-40B4-BE49-F238E27FC236}">
                <a16:creationId xmlns:a16="http://schemas.microsoft.com/office/drawing/2014/main" id="{8FD859A0-3B78-444E-A748-D39A93A45270}"/>
              </a:ext>
            </a:extLst>
          </p:cNvPr>
          <p:cNvSpPr txBox="1"/>
          <p:nvPr/>
        </p:nvSpPr>
        <p:spPr>
          <a:xfrm>
            <a:off x="3330429" y="2390862"/>
            <a:ext cx="7214532"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A5A5A"/>
                </a:solidFill>
                <a:effectLst/>
                <a:uLnTx/>
                <a:uFillTx/>
                <a:latin typeface="Segoe UI"/>
                <a:ea typeface="+mn-ea"/>
                <a:cs typeface="+mn-cs"/>
              </a:rPr>
              <a:t>Professional Experience</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A5A5A"/>
                </a:solidFill>
                <a:effectLst/>
                <a:uLnTx/>
                <a:uFillTx/>
                <a:latin typeface="Segoe UI"/>
                <a:ea typeface="+mn-ea"/>
                <a:cs typeface="+mn-cs"/>
              </a:rPr>
              <a:t>Joined OneStream in October 2021 to primarily support commercial partners in North America</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A5A5A"/>
              </a:solidFill>
              <a:effectLst/>
              <a:uLnTx/>
              <a:uFillTx/>
              <a:latin typeface="Segoe UI"/>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A5A5A"/>
                </a:solidFill>
                <a:effectLst/>
                <a:uLnTx/>
                <a:uFillTx/>
                <a:latin typeface="Segoe UI"/>
                <a:ea typeface="+mn-ea"/>
                <a:cs typeface="+mn-cs"/>
              </a:rPr>
              <a:t>12+ Years Solutions Consulting in Finance Software space (Performance Management, Procurement, Accounts Payable)</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A5A5A"/>
              </a:solidFill>
              <a:effectLst/>
              <a:uLnTx/>
              <a:uFillTx/>
              <a:latin typeface="Segoe U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A5A5A"/>
              </a:solidFill>
              <a:effectLst/>
              <a:uLnTx/>
              <a:uFillTx/>
              <a:latin typeface="Segoe UI"/>
              <a:ea typeface="+mn-ea"/>
              <a:cs typeface="+mn-cs"/>
            </a:endParaRPr>
          </a:p>
        </p:txBody>
      </p:sp>
      <p:pic>
        <p:nvPicPr>
          <p:cNvPr id="16" name="Content Placeholder 15" descr="A person with a beard&#10;&#10;Description automatically generated with medium confidence">
            <a:extLst>
              <a:ext uri="{FF2B5EF4-FFF2-40B4-BE49-F238E27FC236}">
                <a16:creationId xmlns:a16="http://schemas.microsoft.com/office/drawing/2014/main" id="{CD26E302-9C0D-4521-A2F6-02573CB15627}"/>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478172" y="1839522"/>
            <a:ext cx="2820218" cy="2504209"/>
          </a:xfrm>
        </p:spPr>
      </p:pic>
    </p:spTree>
    <p:extLst>
      <p:ext uri="{BB962C8B-B14F-4D97-AF65-F5344CB8AC3E}">
        <p14:creationId xmlns:p14="http://schemas.microsoft.com/office/powerpoint/2010/main" val="2983656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6893EC47-833F-4168-BAF5-91C01D98795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1" progId="TCLayout.ActiveDocument.1">
                  <p:embed/>
                </p:oleObj>
              </mc:Choice>
              <mc:Fallback>
                <p:oleObj name="think-cell Slide" r:id="rId3" imgW="592" imgH="591" progId="TCLayout.ActiveDocument.1">
                  <p:embed/>
                  <p:pic>
                    <p:nvPicPr>
                      <p:cNvPr id="11" name="Object 10" hidden="1">
                        <a:extLst>
                          <a:ext uri="{FF2B5EF4-FFF2-40B4-BE49-F238E27FC236}">
                            <a16:creationId xmlns:a16="http://schemas.microsoft.com/office/drawing/2014/main" id="{6893EC47-833F-4168-BAF5-91C01D98795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1C9F88B1-0BC1-45D9-B87E-294745887954}"/>
              </a:ext>
            </a:extLst>
          </p:cNvPr>
          <p:cNvSpPr>
            <a:spLocks noGrp="1"/>
          </p:cNvSpPr>
          <p:nvPr>
            <p:ph type="title"/>
          </p:nvPr>
        </p:nvSpPr>
        <p:spPr/>
        <p:txBody>
          <a:bodyPr vert="horz"/>
          <a:lstStyle/>
          <a:p>
            <a:r>
              <a:rPr lang="en-US" dirty="0"/>
              <a:t>Brennan Penteluik</a:t>
            </a:r>
          </a:p>
        </p:txBody>
      </p:sp>
      <p:sp>
        <p:nvSpPr>
          <p:cNvPr id="4" name="Slide Number Placeholder 3">
            <a:extLst>
              <a:ext uri="{FF2B5EF4-FFF2-40B4-BE49-F238E27FC236}">
                <a16:creationId xmlns:a16="http://schemas.microsoft.com/office/drawing/2014/main" id="{B4E468C6-239F-4361-8F25-F1FCA2836F7B}"/>
              </a:ext>
            </a:extLst>
          </p:cNvPr>
          <p:cNvSpPr>
            <a:spLocks noGrp="1"/>
          </p:cNvSpPr>
          <p:nvPr>
            <p:ph type="sldNum" sz="quarter" idx="11"/>
          </p:nvPr>
        </p:nvSpPr>
        <p:spPr/>
        <p:txBody>
          <a:bodyPr/>
          <a:lstStyle/>
          <a:p>
            <a:fld id="{B86CEE44-6F89-45AC-812A-88D538657E02}" type="slidenum">
              <a:rPr lang="en-US" smtClean="0"/>
              <a:pPr/>
              <a:t>4</a:t>
            </a:fld>
            <a:endParaRPr lang="en-US" dirty="0"/>
          </a:p>
        </p:txBody>
      </p:sp>
      <p:pic>
        <p:nvPicPr>
          <p:cNvPr id="6" name="Content Placeholder 5">
            <a:extLst>
              <a:ext uri="{FF2B5EF4-FFF2-40B4-BE49-F238E27FC236}">
                <a16:creationId xmlns:a16="http://schemas.microsoft.com/office/drawing/2014/main" id="{3743D21D-5B50-426C-9301-802CB81468D2}"/>
              </a:ext>
            </a:extLst>
          </p:cNvPr>
          <p:cNvPicPr>
            <a:picLocks noGrp="1" noChangeAspect="1"/>
          </p:cNvPicPr>
          <p:nvPr>
            <p:ph idx="1"/>
          </p:nvPr>
        </p:nvPicPr>
        <p:blipFill rotWithShape="1">
          <a:blip r:embed="rId5"/>
          <a:srcRect r="2" b="1108"/>
          <a:stretch/>
        </p:blipFill>
        <p:spPr>
          <a:xfrm>
            <a:off x="320486" y="1930966"/>
            <a:ext cx="2446176" cy="2391122"/>
          </a:xfrm>
          <a:prstGeom prst="rect">
            <a:avLst/>
          </a:prstGeom>
          <a:noFill/>
        </p:spPr>
      </p:pic>
      <p:sp>
        <p:nvSpPr>
          <p:cNvPr id="7" name="TextBox 6">
            <a:extLst>
              <a:ext uri="{FF2B5EF4-FFF2-40B4-BE49-F238E27FC236}">
                <a16:creationId xmlns:a16="http://schemas.microsoft.com/office/drawing/2014/main" id="{58187BD3-AE97-4D6A-B5FF-D541BCB23AEA}"/>
              </a:ext>
            </a:extLst>
          </p:cNvPr>
          <p:cNvSpPr txBox="1"/>
          <p:nvPr/>
        </p:nvSpPr>
        <p:spPr>
          <a:xfrm>
            <a:off x="3390957" y="1504577"/>
            <a:ext cx="6792686" cy="677108"/>
          </a:xfrm>
          <a:prstGeom prst="rect">
            <a:avLst/>
          </a:prstGeom>
          <a:noFill/>
        </p:spPr>
        <p:txBody>
          <a:bodyPr wrap="square" rtlCol="0">
            <a:spAutoFit/>
          </a:bodyPr>
          <a:lstStyle/>
          <a:p>
            <a:r>
              <a:rPr lang="en-US" sz="2000" dirty="0"/>
              <a:t>Sr. Manager, Financial Reporting &amp; Business Process</a:t>
            </a:r>
          </a:p>
          <a:p>
            <a:endParaRPr lang="en-US" dirty="0"/>
          </a:p>
        </p:txBody>
      </p:sp>
      <p:sp>
        <p:nvSpPr>
          <p:cNvPr id="8" name="TextBox 7">
            <a:extLst>
              <a:ext uri="{FF2B5EF4-FFF2-40B4-BE49-F238E27FC236}">
                <a16:creationId xmlns:a16="http://schemas.microsoft.com/office/drawing/2014/main" id="{3CA8C82B-1CC6-4050-A9AE-9C9263112362}"/>
              </a:ext>
            </a:extLst>
          </p:cNvPr>
          <p:cNvSpPr txBox="1"/>
          <p:nvPr/>
        </p:nvSpPr>
        <p:spPr>
          <a:xfrm>
            <a:off x="478172" y="1367406"/>
            <a:ext cx="2130804" cy="400110"/>
          </a:xfrm>
          <a:prstGeom prst="rect">
            <a:avLst/>
          </a:prstGeom>
          <a:noFill/>
        </p:spPr>
        <p:txBody>
          <a:bodyPr wrap="square" rtlCol="0">
            <a:spAutoFit/>
          </a:bodyPr>
          <a:lstStyle/>
          <a:p>
            <a:r>
              <a:rPr lang="en-US" sz="2000" dirty="0"/>
              <a:t>Bunge</a:t>
            </a:r>
          </a:p>
        </p:txBody>
      </p:sp>
      <p:sp>
        <p:nvSpPr>
          <p:cNvPr id="9" name="TextBox 8">
            <a:extLst>
              <a:ext uri="{FF2B5EF4-FFF2-40B4-BE49-F238E27FC236}">
                <a16:creationId xmlns:a16="http://schemas.microsoft.com/office/drawing/2014/main" id="{8FD859A0-3B78-444E-A748-D39A93A45270}"/>
              </a:ext>
            </a:extLst>
          </p:cNvPr>
          <p:cNvSpPr txBox="1"/>
          <p:nvPr/>
        </p:nvSpPr>
        <p:spPr>
          <a:xfrm>
            <a:off x="3330429" y="2390862"/>
            <a:ext cx="7214532" cy="2862322"/>
          </a:xfrm>
          <a:prstGeom prst="rect">
            <a:avLst/>
          </a:prstGeom>
          <a:noFill/>
        </p:spPr>
        <p:txBody>
          <a:bodyPr wrap="square" rtlCol="0">
            <a:spAutoFit/>
          </a:bodyPr>
          <a:lstStyle/>
          <a:p>
            <a:pPr marL="0" indent="0">
              <a:buNone/>
            </a:pPr>
            <a:r>
              <a:rPr lang="en-US" dirty="0"/>
              <a:t>Professional Experience</a:t>
            </a:r>
          </a:p>
          <a:p>
            <a:pPr lvl="1"/>
            <a:r>
              <a:rPr lang="en-US" dirty="0"/>
              <a:t>10 years with Bunge, currently part of the OneStream Administration team focusing on Global Consolidations and FP&amp;A solutions</a:t>
            </a:r>
          </a:p>
          <a:p>
            <a:pPr lvl="1"/>
            <a:r>
              <a:rPr lang="en-US" dirty="0"/>
              <a:t>Previously in Controlling, Audit and Finance roles in Bunge supporting Canada Grain, Global Trading and Distribution and Corporate FP&amp;A</a:t>
            </a:r>
          </a:p>
          <a:p>
            <a:pPr lvl="1"/>
            <a:r>
              <a:rPr lang="en-US" dirty="0"/>
              <a:t>CPA with a Bachelors in Business Administration, Accounting Major, from the University of Regina    </a:t>
            </a:r>
          </a:p>
          <a:p>
            <a:endParaRPr lang="en-US" dirty="0"/>
          </a:p>
        </p:txBody>
      </p:sp>
    </p:spTree>
    <p:extLst>
      <p:ext uri="{BB962C8B-B14F-4D97-AF65-F5344CB8AC3E}">
        <p14:creationId xmlns:p14="http://schemas.microsoft.com/office/powerpoint/2010/main" val="14162558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3BFFDE79-30C8-4EB5-A059-E175C080A7D4}"/>
              </a:ext>
            </a:extLst>
          </p:cNvPr>
          <p:cNvCxnSpPr>
            <a:cxnSpLocks/>
          </p:cNvCxnSpPr>
          <p:nvPr/>
        </p:nvCxnSpPr>
        <p:spPr>
          <a:xfrm>
            <a:off x="0" y="2237110"/>
            <a:ext cx="1219200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8B597038-9F1A-4C19-A31D-5B85DB57ED1F}"/>
              </a:ext>
            </a:extLst>
          </p:cNvPr>
          <p:cNvCxnSpPr>
            <a:cxnSpLocks/>
          </p:cNvCxnSpPr>
          <p:nvPr/>
        </p:nvCxnSpPr>
        <p:spPr>
          <a:xfrm>
            <a:off x="0" y="3396805"/>
            <a:ext cx="12192000" cy="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FCAA727D-7EF7-4435-8127-B11CAFA14037}"/>
              </a:ext>
            </a:extLst>
          </p:cNvPr>
          <p:cNvCxnSpPr>
            <a:cxnSpLocks/>
          </p:cNvCxnSpPr>
          <p:nvPr/>
        </p:nvCxnSpPr>
        <p:spPr>
          <a:xfrm>
            <a:off x="0" y="4556633"/>
            <a:ext cx="12192000"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08D396B6-9B0A-4D1A-8934-3A5DD8D1DD62}"/>
              </a:ext>
            </a:extLst>
          </p:cNvPr>
          <p:cNvCxnSpPr>
            <a:cxnSpLocks/>
          </p:cNvCxnSpPr>
          <p:nvPr/>
        </p:nvCxnSpPr>
        <p:spPr>
          <a:xfrm>
            <a:off x="0" y="5720471"/>
            <a:ext cx="12192000"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sp>
        <p:nvSpPr>
          <p:cNvPr id="153" name="Oval 152">
            <a:extLst>
              <a:ext uri="{FF2B5EF4-FFF2-40B4-BE49-F238E27FC236}">
                <a16:creationId xmlns:a16="http://schemas.microsoft.com/office/drawing/2014/main" id="{B1E48B80-946A-42EB-937A-405F3999EE04}"/>
              </a:ext>
            </a:extLst>
          </p:cNvPr>
          <p:cNvSpPr/>
          <p:nvPr/>
        </p:nvSpPr>
        <p:spPr>
          <a:xfrm>
            <a:off x="4274820" y="5605632"/>
            <a:ext cx="241935" cy="241935"/>
          </a:xfrm>
          <a:prstGeom prst="ellipse">
            <a:avLst/>
          </a:prstGeom>
          <a:solidFill>
            <a:schemeClr val="bg1"/>
          </a:solidFill>
          <a:ln w="5981"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B346C439-D82D-4FA1-B9FD-04030C8A94DA}"/>
              </a:ext>
            </a:extLst>
          </p:cNvPr>
          <p:cNvSpPr/>
          <p:nvPr/>
        </p:nvSpPr>
        <p:spPr>
          <a:xfrm>
            <a:off x="0" y="6360289"/>
            <a:ext cx="12192000" cy="4977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33075F-6FE9-4E01-98B0-D2FD334A5EB9}"/>
              </a:ext>
            </a:extLst>
          </p:cNvPr>
          <p:cNvSpPr>
            <a:spLocks noGrp="1"/>
          </p:cNvSpPr>
          <p:nvPr>
            <p:ph type="title"/>
          </p:nvPr>
        </p:nvSpPr>
        <p:spPr>
          <a:xfrm>
            <a:off x="441343" y="340194"/>
            <a:ext cx="12070976" cy="914400"/>
          </a:xfrm>
        </p:spPr>
        <p:txBody>
          <a:bodyPr>
            <a:normAutofit/>
          </a:bodyPr>
          <a:lstStyle/>
          <a:p>
            <a:r>
              <a:rPr lang="en-US" dirty="0"/>
              <a:t>One Bunge Everywhere Across Value Chains</a:t>
            </a:r>
          </a:p>
        </p:txBody>
      </p:sp>
      <p:sp>
        <p:nvSpPr>
          <p:cNvPr id="119" name="Rectangle 118">
            <a:extLst>
              <a:ext uri="{FF2B5EF4-FFF2-40B4-BE49-F238E27FC236}">
                <a16:creationId xmlns:a16="http://schemas.microsoft.com/office/drawing/2014/main" id="{697F7606-A8BB-4381-A4FC-F89DD71AA915}"/>
              </a:ext>
            </a:extLst>
          </p:cNvPr>
          <p:cNvSpPr/>
          <p:nvPr/>
        </p:nvSpPr>
        <p:spPr>
          <a:xfrm>
            <a:off x="0" y="2228127"/>
            <a:ext cx="995423" cy="11407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Oilseed Processing</a:t>
            </a:r>
          </a:p>
        </p:txBody>
      </p:sp>
      <p:sp>
        <p:nvSpPr>
          <p:cNvPr id="120" name="Rectangle 119">
            <a:extLst>
              <a:ext uri="{FF2B5EF4-FFF2-40B4-BE49-F238E27FC236}">
                <a16:creationId xmlns:a16="http://schemas.microsoft.com/office/drawing/2014/main" id="{27E4A011-276F-42EB-9E19-6B76E43C23A2}"/>
              </a:ext>
            </a:extLst>
          </p:cNvPr>
          <p:cNvSpPr/>
          <p:nvPr/>
        </p:nvSpPr>
        <p:spPr>
          <a:xfrm>
            <a:off x="0" y="3391166"/>
            <a:ext cx="995423" cy="114075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Refining Specialty </a:t>
            </a:r>
            <a:br>
              <a:rPr lang="en-US" sz="1100" dirty="0"/>
            </a:br>
            <a:r>
              <a:rPr lang="en-US" sz="1100" dirty="0"/>
              <a:t>Fats and Oils (Lipids Ingredients)</a:t>
            </a:r>
          </a:p>
        </p:txBody>
      </p:sp>
      <p:sp>
        <p:nvSpPr>
          <p:cNvPr id="121" name="Rectangle 120">
            <a:extLst>
              <a:ext uri="{FF2B5EF4-FFF2-40B4-BE49-F238E27FC236}">
                <a16:creationId xmlns:a16="http://schemas.microsoft.com/office/drawing/2014/main" id="{A1E8E84B-E8E0-415E-AB15-6DE1F6E7FE2E}"/>
              </a:ext>
            </a:extLst>
          </p:cNvPr>
          <p:cNvSpPr/>
          <p:nvPr/>
        </p:nvSpPr>
        <p:spPr>
          <a:xfrm>
            <a:off x="0" y="4554206"/>
            <a:ext cx="995423" cy="114075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ea typeface="Open Sans bold" panose="020B0806030504020204" pitchFamily="34" charset="0"/>
                <a:cs typeface="Open Sans bold" panose="020B0806030504020204" pitchFamily="34" charset="0"/>
              </a:rPr>
              <a:t>Milling</a:t>
            </a:r>
          </a:p>
        </p:txBody>
      </p:sp>
      <p:sp>
        <p:nvSpPr>
          <p:cNvPr id="122" name="Rectangle 121">
            <a:extLst>
              <a:ext uri="{FF2B5EF4-FFF2-40B4-BE49-F238E27FC236}">
                <a16:creationId xmlns:a16="http://schemas.microsoft.com/office/drawing/2014/main" id="{9AD74A6A-332A-4A52-A923-D8863C2E238B}"/>
              </a:ext>
            </a:extLst>
          </p:cNvPr>
          <p:cNvSpPr/>
          <p:nvPr/>
        </p:nvSpPr>
        <p:spPr>
          <a:xfrm>
            <a:off x="0" y="5717246"/>
            <a:ext cx="995423" cy="114075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ea typeface="Open Sans bold" panose="020B0806030504020204" pitchFamily="34" charset="0"/>
                <a:cs typeface="Open Sans bold" panose="020B0806030504020204" pitchFamily="34" charset="0"/>
              </a:rPr>
              <a:t>Distribution</a:t>
            </a:r>
          </a:p>
        </p:txBody>
      </p:sp>
      <p:sp>
        <p:nvSpPr>
          <p:cNvPr id="3" name="Content Placeholder 2">
            <a:extLst>
              <a:ext uri="{FF2B5EF4-FFF2-40B4-BE49-F238E27FC236}">
                <a16:creationId xmlns:a16="http://schemas.microsoft.com/office/drawing/2014/main" id="{031D359B-7A78-4D98-AAB0-78CED7F80D09}"/>
              </a:ext>
            </a:extLst>
          </p:cNvPr>
          <p:cNvSpPr>
            <a:spLocks noGrp="1"/>
          </p:cNvSpPr>
          <p:nvPr>
            <p:ph idx="1"/>
          </p:nvPr>
        </p:nvSpPr>
        <p:spPr>
          <a:xfrm>
            <a:off x="402679" y="1324806"/>
            <a:ext cx="11430000" cy="611529"/>
          </a:xfrm>
        </p:spPr>
        <p:txBody>
          <a:bodyPr>
            <a:normAutofit/>
          </a:bodyPr>
          <a:lstStyle/>
          <a:p>
            <a:pPr marL="0" indent="0">
              <a:buNone/>
            </a:pPr>
            <a:r>
              <a:rPr lang="en-US" sz="1600" dirty="0">
                <a:latin typeface="Segoe UI Semibold" panose="020B0702040204020203" pitchFamily="34" charset="0"/>
                <a:cs typeface="Segoe UI Semibold" panose="020B0702040204020203" pitchFamily="34" charset="0"/>
              </a:rPr>
              <a:t>Bunge feeds and fuels the world with key ingredients, specialty oils and milled grains. From farm to consumer, we manage production, distribution flows, quality and risk and provide transparency across fully integrated end-to-end value chains.</a:t>
            </a:r>
          </a:p>
        </p:txBody>
      </p:sp>
      <p:sp>
        <p:nvSpPr>
          <p:cNvPr id="11" name="Rectangle 10">
            <a:extLst>
              <a:ext uri="{FF2B5EF4-FFF2-40B4-BE49-F238E27FC236}">
                <a16:creationId xmlns:a16="http://schemas.microsoft.com/office/drawing/2014/main" id="{2AE0F35E-9187-44A3-8F86-E40081B3710D}"/>
              </a:ext>
            </a:extLst>
          </p:cNvPr>
          <p:cNvSpPr/>
          <p:nvPr/>
        </p:nvSpPr>
        <p:spPr>
          <a:xfrm>
            <a:off x="3873500" y="2520318"/>
            <a:ext cx="2618740" cy="600164"/>
          </a:xfrm>
          <a:prstGeom prst="rect">
            <a:avLst/>
          </a:prstGeom>
        </p:spPr>
        <p:txBody>
          <a:bodyPr wrap="square" anchor="t">
            <a:spAutoFit/>
          </a:bodyPr>
          <a:lstStyle/>
          <a:p>
            <a:r>
              <a:rPr lang="en-US" sz="1100" dirty="0">
                <a:solidFill>
                  <a:schemeClr val="accent1"/>
                </a:solidFill>
              </a:rPr>
              <a:t>... process them by crushing and refining them into plant-based oils and proteins...</a:t>
            </a:r>
          </a:p>
        </p:txBody>
      </p:sp>
      <p:sp>
        <p:nvSpPr>
          <p:cNvPr id="14" name="Rectangle 13">
            <a:extLst>
              <a:ext uri="{FF2B5EF4-FFF2-40B4-BE49-F238E27FC236}">
                <a16:creationId xmlns:a16="http://schemas.microsoft.com/office/drawing/2014/main" id="{67BBD04A-9CDF-4D54-A54D-C42B93F5D634}"/>
              </a:ext>
            </a:extLst>
          </p:cNvPr>
          <p:cNvSpPr/>
          <p:nvPr/>
        </p:nvSpPr>
        <p:spPr>
          <a:xfrm>
            <a:off x="7279669" y="2604957"/>
            <a:ext cx="1582913" cy="430887"/>
          </a:xfrm>
          <a:prstGeom prst="rect">
            <a:avLst/>
          </a:prstGeom>
        </p:spPr>
        <p:txBody>
          <a:bodyPr wrap="square" anchor="t">
            <a:spAutoFit/>
          </a:bodyPr>
          <a:lstStyle/>
          <a:p>
            <a:r>
              <a:rPr lang="en-US" sz="1100" dirty="0">
                <a:solidFill>
                  <a:schemeClr val="accent1"/>
                </a:solidFill>
              </a:rPr>
              <a:t>...and transport them around the world...</a:t>
            </a:r>
          </a:p>
        </p:txBody>
      </p:sp>
      <p:sp>
        <p:nvSpPr>
          <p:cNvPr id="32" name="Rectangle 31">
            <a:extLst>
              <a:ext uri="{FF2B5EF4-FFF2-40B4-BE49-F238E27FC236}">
                <a16:creationId xmlns:a16="http://schemas.microsoft.com/office/drawing/2014/main" id="{D036D357-B483-4F53-AC08-451CEB118B03}"/>
              </a:ext>
            </a:extLst>
          </p:cNvPr>
          <p:cNvSpPr/>
          <p:nvPr/>
        </p:nvSpPr>
        <p:spPr>
          <a:xfrm>
            <a:off x="9219272" y="2435680"/>
            <a:ext cx="2694019" cy="769441"/>
          </a:xfrm>
          <a:prstGeom prst="rect">
            <a:avLst/>
          </a:prstGeom>
        </p:spPr>
        <p:txBody>
          <a:bodyPr wrap="square" anchor="t">
            <a:spAutoFit/>
          </a:bodyPr>
          <a:lstStyle/>
          <a:p>
            <a:r>
              <a:rPr lang="en-US" sz="1100" dirty="0">
                <a:solidFill>
                  <a:schemeClr val="accent1"/>
                </a:solidFill>
              </a:rPr>
              <a:t>...to be used as ingredients to produce animal feed; to make cooking oils, margarine and shortening; and as feedstock for the biofuels industry.</a:t>
            </a:r>
          </a:p>
        </p:txBody>
      </p:sp>
      <p:sp>
        <p:nvSpPr>
          <p:cNvPr id="35" name="Rectangle 34">
            <a:extLst>
              <a:ext uri="{FF2B5EF4-FFF2-40B4-BE49-F238E27FC236}">
                <a16:creationId xmlns:a16="http://schemas.microsoft.com/office/drawing/2014/main" id="{9CE32D69-1A48-40E0-9903-9EA471B9C009}"/>
              </a:ext>
            </a:extLst>
          </p:cNvPr>
          <p:cNvSpPr/>
          <p:nvPr/>
        </p:nvSpPr>
        <p:spPr>
          <a:xfrm>
            <a:off x="1197357" y="2520318"/>
            <a:ext cx="2156388" cy="600164"/>
          </a:xfrm>
          <a:prstGeom prst="rect">
            <a:avLst/>
          </a:prstGeom>
        </p:spPr>
        <p:txBody>
          <a:bodyPr wrap="square" anchor="t">
            <a:spAutoFit/>
          </a:bodyPr>
          <a:lstStyle/>
          <a:p>
            <a:r>
              <a:rPr lang="en-US" sz="1100" dirty="0">
                <a:solidFill>
                  <a:schemeClr val="accent1"/>
                </a:solidFill>
              </a:rPr>
              <a:t>We buy oilseeds, such as soy, rapeseed, canola and sunflower seeds from farmers...</a:t>
            </a:r>
          </a:p>
        </p:txBody>
      </p:sp>
      <p:sp>
        <p:nvSpPr>
          <p:cNvPr id="41" name="Rectangle 40">
            <a:extLst>
              <a:ext uri="{FF2B5EF4-FFF2-40B4-BE49-F238E27FC236}">
                <a16:creationId xmlns:a16="http://schemas.microsoft.com/office/drawing/2014/main" id="{D48D3236-A7C5-421D-9A19-CD7ACC08CB87}"/>
              </a:ext>
            </a:extLst>
          </p:cNvPr>
          <p:cNvSpPr/>
          <p:nvPr/>
        </p:nvSpPr>
        <p:spPr>
          <a:xfrm>
            <a:off x="3873500" y="3673155"/>
            <a:ext cx="3293110" cy="600164"/>
          </a:xfrm>
          <a:prstGeom prst="rect">
            <a:avLst/>
          </a:prstGeom>
        </p:spPr>
        <p:txBody>
          <a:bodyPr wrap="square" anchor="t">
            <a:spAutoFit/>
          </a:bodyPr>
          <a:lstStyle/>
          <a:p>
            <a:r>
              <a:rPr lang="en-US" sz="1100" dirty="0">
                <a:solidFill>
                  <a:schemeClr val="accent3"/>
                </a:solidFill>
              </a:rPr>
              <a:t>...transform and refine them, partnering with customers to develop tailored solutions and create innovative plant-based oils and fats…</a:t>
            </a:r>
          </a:p>
        </p:txBody>
      </p:sp>
      <p:sp>
        <p:nvSpPr>
          <p:cNvPr id="43" name="Rectangle 42">
            <a:extLst>
              <a:ext uri="{FF2B5EF4-FFF2-40B4-BE49-F238E27FC236}">
                <a16:creationId xmlns:a16="http://schemas.microsoft.com/office/drawing/2014/main" id="{BC42E010-CF49-4A3E-8D1C-F26F50F5369E}"/>
              </a:ext>
            </a:extLst>
          </p:cNvPr>
          <p:cNvSpPr/>
          <p:nvPr/>
        </p:nvSpPr>
        <p:spPr>
          <a:xfrm>
            <a:off x="7279669" y="3757794"/>
            <a:ext cx="1582913" cy="430887"/>
          </a:xfrm>
          <a:prstGeom prst="rect">
            <a:avLst/>
          </a:prstGeom>
        </p:spPr>
        <p:txBody>
          <a:bodyPr wrap="square" anchor="t">
            <a:spAutoFit/>
          </a:bodyPr>
          <a:lstStyle/>
          <a:p>
            <a:r>
              <a:rPr lang="en-US" sz="1100" dirty="0">
                <a:solidFill>
                  <a:schemeClr val="accent3"/>
                </a:solidFill>
              </a:rPr>
              <a:t>...and transport them around the world...</a:t>
            </a:r>
          </a:p>
        </p:txBody>
      </p:sp>
      <p:sp>
        <p:nvSpPr>
          <p:cNvPr id="61" name="Rectangle 60">
            <a:extLst>
              <a:ext uri="{FF2B5EF4-FFF2-40B4-BE49-F238E27FC236}">
                <a16:creationId xmlns:a16="http://schemas.microsoft.com/office/drawing/2014/main" id="{0ED477B1-CC62-4616-9E43-FC9FE8E709FB}"/>
              </a:ext>
            </a:extLst>
          </p:cNvPr>
          <p:cNvSpPr/>
          <p:nvPr/>
        </p:nvSpPr>
        <p:spPr>
          <a:xfrm>
            <a:off x="9219272" y="3757794"/>
            <a:ext cx="2511053" cy="430887"/>
          </a:xfrm>
          <a:prstGeom prst="rect">
            <a:avLst/>
          </a:prstGeom>
        </p:spPr>
        <p:txBody>
          <a:bodyPr wrap="square" anchor="t">
            <a:spAutoFit/>
          </a:bodyPr>
          <a:lstStyle/>
          <a:p>
            <a:r>
              <a:rPr lang="en-US" sz="1100" dirty="0">
                <a:solidFill>
                  <a:schemeClr val="accent3"/>
                </a:solidFill>
              </a:rPr>
              <a:t>...to be used by food manufacturers, restaurants and foodservice.</a:t>
            </a:r>
          </a:p>
        </p:txBody>
      </p:sp>
      <p:sp>
        <p:nvSpPr>
          <p:cNvPr id="63" name="Rectangle 62">
            <a:extLst>
              <a:ext uri="{FF2B5EF4-FFF2-40B4-BE49-F238E27FC236}">
                <a16:creationId xmlns:a16="http://schemas.microsoft.com/office/drawing/2014/main" id="{0CBF8778-40BE-4612-813C-EC209C1E29B7}"/>
              </a:ext>
            </a:extLst>
          </p:cNvPr>
          <p:cNvSpPr/>
          <p:nvPr/>
        </p:nvSpPr>
        <p:spPr>
          <a:xfrm>
            <a:off x="1197357" y="3572696"/>
            <a:ext cx="2499240" cy="430887"/>
          </a:xfrm>
          <a:prstGeom prst="rect">
            <a:avLst/>
          </a:prstGeom>
        </p:spPr>
        <p:txBody>
          <a:bodyPr wrap="square" anchor="t">
            <a:spAutoFit/>
          </a:bodyPr>
          <a:lstStyle/>
          <a:p>
            <a:r>
              <a:rPr lang="en-US" sz="1100" dirty="0">
                <a:solidFill>
                  <a:schemeClr val="accent3"/>
                </a:solidFill>
              </a:rPr>
              <a:t>We buy softseed and tropical oils, such as palm, coconut and shea...</a:t>
            </a:r>
          </a:p>
        </p:txBody>
      </p:sp>
      <p:sp>
        <p:nvSpPr>
          <p:cNvPr id="68" name="Rectangle 67">
            <a:extLst>
              <a:ext uri="{FF2B5EF4-FFF2-40B4-BE49-F238E27FC236}">
                <a16:creationId xmlns:a16="http://schemas.microsoft.com/office/drawing/2014/main" id="{2B2A1660-BC8E-4E70-95D7-93F40E16A6F0}"/>
              </a:ext>
            </a:extLst>
          </p:cNvPr>
          <p:cNvSpPr/>
          <p:nvPr/>
        </p:nvSpPr>
        <p:spPr>
          <a:xfrm>
            <a:off x="3873500" y="5006797"/>
            <a:ext cx="2892072" cy="261610"/>
          </a:xfrm>
          <a:prstGeom prst="rect">
            <a:avLst/>
          </a:prstGeom>
        </p:spPr>
        <p:txBody>
          <a:bodyPr wrap="square" anchor="t">
            <a:spAutoFit/>
          </a:bodyPr>
          <a:lstStyle/>
          <a:p>
            <a:r>
              <a:rPr lang="en-US" sz="1100" dirty="0">
                <a:solidFill>
                  <a:schemeClr val="accent4"/>
                </a:solidFill>
              </a:rPr>
              <a:t>...transform and process them by milling...</a:t>
            </a:r>
          </a:p>
        </p:txBody>
      </p:sp>
      <p:sp>
        <p:nvSpPr>
          <p:cNvPr id="70" name="Rectangle 69">
            <a:extLst>
              <a:ext uri="{FF2B5EF4-FFF2-40B4-BE49-F238E27FC236}">
                <a16:creationId xmlns:a16="http://schemas.microsoft.com/office/drawing/2014/main" id="{39D5F440-DAAD-424F-A277-31FC35B50119}"/>
              </a:ext>
            </a:extLst>
          </p:cNvPr>
          <p:cNvSpPr/>
          <p:nvPr/>
        </p:nvSpPr>
        <p:spPr>
          <a:xfrm>
            <a:off x="7285272" y="4922159"/>
            <a:ext cx="1571706" cy="430887"/>
          </a:xfrm>
          <a:prstGeom prst="rect">
            <a:avLst/>
          </a:prstGeom>
        </p:spPr>
        <p:txBody>
          <a:bodyPr wrap="square" anchor="t">
            <a:spAutoFit/>
          </a:bodyPr>
          <a:lstStyle/>
          <a:p>
            <a:r>
              <a:rPr lang="en-US" sz="1100" dirty="0">
                <a:solidFill>
                  <a:schemeClr val="accent4"/>
                </a:solidFill>
              </a:rPr>
              <a:t>…and transport them to customers...</a:t>
            </a:r>
          </a:p>
        </p:txBody>
      </p:sp>
      <p:sp>
        <p:nvSpPr>
          <p:cNvPr id="79" name="Rectangle 78">
            <a:extLst>
              <a:ext uri="{FF2B5EF4-FFF2-40B4-BE49-F238E27FC236}">
                <a16:creationId xmlns:a16="http://schemas.microsoft.com/office/drawing/2014/main" id="{01F36D9F-C161-4E37-BCE2-AB95158D107F}"/>
              </a:ext>
            </a:extLst>
          </p:cNvPr>
          <p:cNvSpPr/>
          <p:nvPr/>
        </p:nvSpPr>
        <p:spPr>
          <a:xfrm>
            <a:off x="9219272" y="4922159"/>
            <a:ext cx="1993751" cy="430887"/>
          </a:xfrm>
          <a:prstGeom prst="rect">
            <a:avLst/>
          </a:prstGeom>
        </p:spPr>
        <p:txBody>
          <a:bodyPr wrap="square" anchor="t">
            <a:spAutoFit/>
          </a:bodyPr>
          <a:lstStyle/>
          <a:p>
            <a:r>
              <a:rPr lang="en-US" sz="1100" dirty="0">
                <a:solidFill>
                  <a:schemeClr val="accent4"/>
                </a:solidFill>
              </a:rPr>
              <a:t>...to be used in products</a:t>
            </a:r>
            <a:br>
              <a:rPr lang="en-US" sz="1100" dirty="0">
                <a:solidFill>
                  <a:schemeClr val="accent4"/>
                </a:solidFill>
              </a:rPr>
            </a:br>
            <a:r>
              <a:rPr lang="en-US" sz="1100" dirty="0">
                <a:solidFill>
                  <a:schemeClr val="accent4"/>
                </a:solidFill>
              </a:rPr>
              <a:t>we eat and cook with.</a:t>
            </a:r>
          </a:p>
        </p:txBody>
      </p:sp>
      <p:sp>
        <p:nvSpPr>
          <p:cNvPr id="81" name="Rectangle 80">
            <a:extLst>
              <a:ext uri="{FF2B5EF4-FFF2-40B4-BE49-F238E27FC236}">
                <a16:creationId xmlns:a16="http://schemas.microsoft.com/office/drawing/2014/main" id="{51AB11F9-15EC-4858-8ABD-2C7B72056884}"/>
              </a:ext>
            </a:extLst>
          </p:cNvPr>
          <p:cNvSpPr/>
          <p:nvPr/>
        </p:nvSpPr>
        <p:spPr>
          <a:xfrm>
            <a:off x="1197357" y="4922159"/>
            <a:ext cx="2510975" cy="430887"/>
          </a:xfrm>
          <a:prstGeom prst="rect">
            <a:avLst/>
          </a:prstGeom>
        </p:spPr>
        <p:txBody>
          <a:bodyPr wrap="square" anchor="t">
            <a:spAutoFit/>
          </a:bodyPr>
          <a:lstStyle/>
          <a:p>
            <a:r>
              <a:rPr lang="en-US" sz="1100" dirty="0">
                <a:solidFill>
                  <a:schemeClr val="accent4"/>
                </a:solidFill>
              </a:rPr>
              <a:t>We buy corn and wheat </a:t>
            </a:r>
            <a:br>
              <a:rPr lang="en-US" sz="1100" dirty="0">
                <a:solidFill>
                  <a:schemeClr val="accent4"/>
                </a:solidFill>
              </a:rPr>
            </a:br>
            <a:r>
              <a:rPr lang="en-US" sz="1100" dirty="0">
                <a:solidFill>
                  <a:schemeClr val="accent4"/>
                </a:solidFill>
              </a:rPr>
              <a:t>from farmers...</a:t>
            </a:r>
          </a:p>
        </p:txBody>
      </p:sp>
      <p:sp>
        <p:nvSpPr>
          <p:cNvPr id="86" name="Rectangle 85">
            <a:extLst>
              <a:ext uri="{FF2B5EF4-FFF2-40B4-BE49-F238E27FC236}">
                <a16:creationId xmlns:a16="http://schemas.microsoft.com/office/drawing/2014/main" id="{8BF5B2C1-1F51-477B-993B-C9E36313CA9B}"/>
              </a:ext>
            </a:extLst>
          </p:cNvPr>
          <p:cNvSpPr/>
          <p:nvPr/>
        </p:nvSpPr>
        <p:spPr>
          <a:xfrm>
            <a:off x="3873500" y="6171557"/>
            <a:ext cx="2679700" cy="261610"/>
          </a:xfrm>
          <a:prstGeom prst="rect">
            <a:avLst/>
          </a:prstGeom>
        </p:spPr>
        <p:txBody>
          <a:bodyPr wrap="square" anchor="t">
            <a:spAutoFit/>
          </a:bodyPr>
          <a:lstStyle/>
          <a:p>
            <a:r>
              <a:rPr lang="en-US" sz="1100" dirty="0">
                <a:solidFill>
                  <a:schemeClr val="tx2"/>
                </a:solidFill>
              </a:rPr>
              <a:t>...and transport them in their raw form...</a:t>
            </a:r>
          </a:p>
        </p:txBody>
      </p:sp>
      <p:sp>
        <p:nvSpPr>
          <p:cNvPr id="104" name="Rectangle 103">
            <a:extLst>
              <a:ext uri="{FF2B5EF4-FFF2-40B4-BE49-F238E27FC236}">
                <a16:creationId xmlns:a16="http://schemas.microsoft.com/office/drawing/2014/main" id="{386866A4-EBFD-4E9B-A1E6-7827E2F13006}"/>
              </a:ext>
            </a:extLst>
          </p:cNvPr>
          <p:cNvSpPr/>
          <p:nvPr/>
        </p:nvSpPr>
        <p:spPr>
          <a:xfrm>
            <a:off x="7285272" y="6086919"/>
            <a:ext cx="4575034" cy="430887"/>
          </a:xfrm>
          <a:prstGeom prst="rect">
            <a:avLst/>
          </a:prstGeom>
        </p:spPr>
        <p:txBody>
          <a:bodyPr wrap="square" anchor="t">
            <a:spAutoFit/>
          </a:bodyPr>
          <a:lstStyle/>
          <a:p>
            <a:r>
              <a:rPr lang="en-US" sz="1100" dirty="0">
                <a:solidFill>
                  <a:schemeClr val="tx2"/>
                </a:solidFill>
              </a:rPr>
              <a:t>...supplying high-quality commodity products to end-customers around the world — from entire nations to small livestock producers.</a:t>
            </a:r>
          </a:p>
        </p:txBody>
      </p:sp>
      <p:sp>
        <p:nvSpPr>
          <p:cNvPr id="106" name="Rectangle 105">
            <a:extLst>
              <a:ext uri="{FF2B5EF4-FFF2-40B4-BE49-F238E27FC236}">
                <a16:creationId xmlns:a16="http://schemas.microsoft.com/office/drawing/2014/main" id="{58527764-DA59-4914-9B19-47654F82C68F}"/>
              </a:ext>
            </a:extLst>
          </p:cNvPr>
          <p:cNvSpPr/>
          <p:nvPr/>
        </p:nvSpPr>
        <p:spPr>
          <a:xfrm>
            <a:off x="1197357" y="6086919"/>
            <a:ext cx="2020449" cy="430887"/>
          </a:xfrm>
          <a:prstGeom prst="rect">
            <a:avLst/>
          </a:prstGeom>
        </p:spPr>
        <p:txBody>
          <a:bodyPr wrap="square" anchor="t">
            <a:spAutoFit/>
          </a:bodyPr>
          <a:lstStyle/>
          <a:p>
            <a:r>
              <a:rPr lang="en-US" sz="1100" dirty="0">
                <a:solidFill>
                  <a:schemeClr val="tx2"/>
                </a:solidFill>
              </a:rPr>
              <a:t>We buy corn, wheat, rice, soy and </a:t>
            </a:r>
            <a:r>
              <a:rPr lang="en-US" sz="1100" dirty="0" err="1">
                <a:solidFill>
                  <a:schemeClr val="tx2"/>
                </a:solidFill>
              </a:rPr>
              <a:t>softseeds</a:t>
            </a:r>
            <a:r>
              <a:rPr lang="en-US" sz="1100" dirty="0">
                <a:solidFill>
                  <a:schemeClr val="tx2"/>
                </a:solidFill>
              </a:rPr>
              <a:t> from farmers...</a:t>
            </a:r>
          </a:p>
        </p:txBody>
      </p:sp>
      <p:sp>
        <p:nvSpPr>
          <p:cNvPr id="108" name="Rectangle 107">
            <a:extLst>
              <a:ext uri="{FF2B5EF4-FFF2-40B4-BE49-F238E27FC236}">
                <a16:creationId xmlns:a16="http://schemas.microsoft.com/office/drawing/2014/main" id="{78B6584B-0B38-4BD5-B250-EF7A99588F37}"/>
              </a:ext>
            </a:extLst>
          </p:cNvPr>
          <p:cNvSpPr/>
          <p:nvPr/>
        </p:nvSpPr>
        <p:spPr>
          <a:xfrm>
            <a:off x="1197357" y="3970718"/>
            <a:ext cx="2618453" cy="430887"/>
          </a:xfrm>
          <a:prstGeom prst="rect">
            <a:avLst/>
          </a:prstGeom>
        </p:spPr>
        <p:txBody>
          <a:bodyPr wrap="square" anchor="b">
            <a:spAutoFit/>
          </a:bodyPr>
          <a:lstStyle/>
          <a:p>
            <a:r>
              <a:rPr lang="en-US" sz="1100" dirty="0">
                <a:solidFill>
                  <a:schemeClr val="accent3"/>
                </a:solidFill>
              </a:rPr>
              <a:t>…and source plant-based oils from </a:t>
            </a:r>
            <a:br>
              <a:rPr lang="en-US" sz="1100" dirty="0">
                <a:solidFill>
                  <a:schemeClr val="accent3"/>
                </a:solidFill>
              </a:rPr>
            </a:br>
            <a:r>
              <a:rPr lang="en-US" sz="1100" dirty="0">
                <a:solidFill>
                  <a:schemeClr val="accent3"/>
                </a:solidFill>
              </a:rPr>
              <a:t>our Oilseed Processing value chain…</a:t>
            </a:r>
          </a:p>
        </p:txBody>
      </p:sp>
      <p:grpSp>
        <p:nvGrpSpPr>
          <p:cNvPr id="9" name="Group 8">
            <a:extLst>
              <a:ext uri="{FF2B5EF4-FFF2-40B4-BE49-F238E27FC236}">
                <a16:creationId xmlns:a16="http://schemas.microsoft.com/office/drawing/2014/main" id="{AEE49361-AF9A-488F-BE58-DF0CD3CD082A}"/>
              </a:ext>
            </a:extLst>
          </p:cNvPr>
          <p:cNvGrpSpPr/>
          <p:nvPr/>
        </p:nvGrpSpPr>
        <p:grpSpPr>
          <a:xfrm>
            <a:off x="1596999" y="2103680"/>
            <a:ext cx="262916" cy="262916"/>
            <a:chOff x="1596999" y="2103680"/>
            <a:chExt cx="262916" cy="262916"/>
          </a:xfrm>
        </p:grpSpPr>
        <p:sp>
          <p:nvSpPr>
            <p:cNvPr id="113" name="Oval 112">
              <a:extLst>
                <a:ext uri="{FF2B5EF4-FFF2-40B4-BE49-F238E27FC236}">
                  <a16:creationId xmlns:a16="http://schemas.microsoft.com/office/drawing/2014/main" id="{AC523C10-EB07-48F2-95F6-3BA2E3E9DE12}"/>
                </a:ext>
              </a:extLst>
            </p:cNvPr>
            <p:cNvSpPr/>
            <p:nvPr/>
          </p:nvSpPr>
          <p:spPr>
            <a:xfrm>
              <a:off x="1611630" y="2118360"/>
              <a:ext cx="233363" cy="240030"/>
            </a:xfrm>
            <a:prstGeom prst="ellipse">
              <a:avLst/>
            </a:prstGeom>
            <a:solidFill>
              <a:schemeClr val="bg1"/>
            </a:solidFill>
            <a:ln w="5981"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0" name="Graphic 149">
              <a:extLst>
                <a:ext uri="{FF2B5EF4-FFF2-40B4-BE49-F238E27FC236}">
                  <a16:creationId xmlns:a16="http://schemas.microsoft.com/office/drawing/2014/main" id="{FEA92707-8CD2-411E-B8AF-396AF07F2B61}"/>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596999" y="2103680"/>
              <a:ext cx="262916" cy="262916"/>
            </a:xfrm>
            <a:prstGeom prst="rect">
              <a:avLst/>
            </a:prstGeom>
          </p:spPr>
        </p:pic>
      </p:grpSp>
      <p:grpSp>
        <p:nvGrpSpPr>
          <p:cNvPr id="12" name="Group 11">
            <a:extLst>
              <a:ext uri="{FF2B5EF4-FFF2-40B4-BE49-F238E27FC236}">
                <a16:creationId xmlns:a16="http://schemas.microsoft.com/office/drawing/2014/main" id="{F947744E-2DCC-4353-AA49-1A7FAAA188CF}"/>
              </a:ext>
            </a:extLst>
          </p:cNvPr>
          <p:cNvGrpSpPr/>
          <p:nvPr/>
        </p:nvGrpSpPr>
        <p:grpSpPr>
          <a:xfrm>
            <a:off x="1962759" y="2107624"/>
            <a:ext cx="262916" cy="262916"/>
            <a:chOff x="1962759" y="2107624"/>
            <a:chExt cx="262916" cy="262916"/>
          </a:xfrm>
        </p:grpSpPr>
        <p:sp>
          <p:nvSpPr>
            <p:cNvPr id="114" name="Oval 113">
              <a:extLst>
                <a:ext uri="{FF2B5EF4-FFF2-40B4-BE49-F238E27FC236}">
                  <a16:creationId xmlns:a16="http://schemas.microsoft.com/office/drawing/2014/main" id="{E44283F2-3C57-4B21-879D-9C21BD21863E}"/>
                </a:ext>
              </a:extLst>
            </p:cNvPr>
            <p:cNvSpPr/>
            <p:nvPr/>
          </p:nvSpPr>
          <p:spPr>
            <a:xfrm>
              <a:off x="1981200" y="2118360"/>
              <a:ext cx="233363" cy="240030"/>
            </a:xfrm>
            <a:prstGeom prst="ellipse">
              <a:avLst/>
            </a:prstGeom>
            <a:solidFill>
              <a:schemeClr val="bg1"/>
            </a:solidFill>
            <a:ln w="5981"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2" name="Graphic 151">
              <a:extLst>
                <a:ext uri="{FF2B5EF4-FFF2-40B4-BE49-F238E27FC236}">
                  <a16:creationId xmlns:a16="http://schemas.microsoft.com/office/drawing/2014/main" id="{D3BCDE61-EFDC-4145-BF05-1FE70450847D}"/>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962759" y="2107624"/>
              <a:ext cx="262916" cy="262916"/>
            </a:xfrm>
            <a:prstGeom prst="rect">
              <a:avLst/>
            </a:prstGeom>
          </p:spPr>
        </p:pic>
      </p:grpSp>
      <p:grpSp>
        <p:nvGrpSpPr>
          <p:cNvPr id="15" name="Group 14">
            <a:extLst>
              <a:ext uri="{FF2B5EF4-FFF2-40B4-BE49-F238E27FC236}">
                <a16:creationId xmlns:a16="http://schemas.microsoft.com/office/drawing/2014/main" id="{EACDBE13-AE79-43A5-9A09-BF2B847289A6}"/>
              </a:ext>
            </a:extLst>
          </p:cNvPr>
          <p:cNvGrpSpPr/>
          <p:nvPr/>
        </p:nvGrpSpPr>
        <p:grpSpPr>
          <a:xfrm>
            <a:off x="3907268" y="2104522"/>
            <a:ext cx="265176" cy="265176"/>
            <a:chOff x="3907268" y="2104522"/>
            <a:chExt cx="265176" cy="265176"/>
          </a:xfrm>
        </p:grpSpPr>
        <p:sp>
          <p:nvSpPr>
            <p:cNvPr id="130" name="Oval 129">
              <a:extLst>
                <a:ext uri="{FF2B5EF4-FFF2-40B4-BE49-F238E27FC236}">
                  <a16:creationId xmlns:a16="http://schemas.microsoft.com/office/drawing/2014/main" id="{9C4390FE-8979-42C8-9670-749B40984673}"/>
                </a:ext>
              </a:extLst>
            </p:cNvPr>
            <p:cNvSpPr/>
            <p:nvPr/>
          </p:nvSpPr>
          <p:spPr>
            <a:xfrm>
              <a:off x="3917633" y="2114550"/>
              <a:ext cx="241935" cy="241935"/>
            </a:xfrm>
            <a:prstGeom prst="ellipse">
              <a:avLst/>
            </a:prstGeom>
            <a:solidFill>
              <a:schemeClr val="bg1"/>
            </a:solidFill>
            <a:ln w="5981"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57">
              <a:extLst>
                <a:ext uri="{FF2B5EF4-FFF2-40B4-BE49-F238E27FC236}">
                  <a16:creationId xmlns:a16="http://schemas.microsoft.com/office/drawing/2014/main" id="{BDB11AC1-A240-4BE2-8940-9D7E10C448A8}"/>
                </a:ext>
              </a:extLst>
            </p:cNvPr>
            <p:cNvSpPr>
              <a:spLocks noEditPoints="1"/>
            </p:cNvSpPr>
            <p:nvPr/>
          </p:nvSpPr>
          <p:spPr bwMode="auto">
            <a:xfrm>
              <a:off x="3907268" y="2104522"/>
              <a:ext cx="265176" cy="265176"/>
            </a:xfrm>
            <a:custGeom>
              <a:avLst/>
              <a:gdLst>
                <a:gd name="T0" fmla="*/ 85 w 173"/>
                <a:gd name="T1" fmla="*/ 75 h 174"/>
                <a:gd name="T2" fmla="*/ 70 w 173"/>
                <a:gd name="T3" fmla="*/ 113 h 174"/>
                <a:gd name="T4" fmla="*/ 69 w 173"/>
                <a:gd name="T5" fmla="*/ 109 h 174"/>
                <a:gd name="T6" fmla="*/ 70 w 173"/>
                <a:gd name="T7" fmla="*/ 41 h 174"/>
                <a:gd name="T8" fmla="*/ 73 w 173"/>
                <a:gd name="T9" fmla="*/ 37 h 174"/>
                <a:gd name="T10" fmla="*/ 87 w 173"/>
                <a:gd name="T11" fmla="*/ 174 h 174"/>
                <a:gd name="T12" fmla="*/ 87 w 173"/>
                <a:gd name="T13" fmla="*/ 0 h 174"/>
                <a:gd name="T14" fmla="*/ 73 w 173"/>
                <a:gd name="T15" fmla="*/ 123 h 174"/>
                <a:gd name="T16" fmla="*/ 73 w 173"/>
                <a:gd name="T17" fmla="*/ 118 h 174"/>
                <a:gd name="T18" fmla="*/ 73 w 173"/>
                <a:gd name="T19" fmla="*/ 123 h 174"/>
                <a:gd name="T20" fmla="*/ 77 w 173"/>
                <a:gd name="T21" fmla="*/ 125 h 174"/>
                <a:gd name="T22" fmla="*/ 77 w 173"/>
                <a:gd name="T23" fmla="*/ 131 h 174"/>
                <a:gd name="T24" fmla="*/ 82 w 173"/>
                <a:gd name="T25" fmla="*/ 123 h 174"/>
                <a:gd name="T26" fmla="*/ 82 w 173"/>
                <a:gd name="T27" fmla="*/ 118 h 174"/>
                <a:gd name="T28" fmla="*/ 82 w 173"/>
                <a:gd name="T29" fmla="*/ 123 h 174"/>
                <a:gd name="T30" fmla="*/ 82 w 173"/>
                <a:gd name="T31" fmla="*/ 133 h 174"/>
                <a:gd name="T32" fmla="*/ 82 w 173"/>
                <a:gd name="T33" fmla="*/ 138 h 174"/>
                <a:gd name="T34" fmla="*/ 90 w 173"/>
                <a:gd name="T35" fmla="*/ 128 h 174"/>
                <a:gd name="T36" fmla="*/ 84 w 173"/>
                <a:gd name="T37" fmla="*/ 128 h 174"/>
                <a:gd name="T38" fmla="*/ 90 w 173"/>
                <a:gd name="T39" fmla="*/ 128 h 174"/>
                <a:gd name="T40" fmla="*/ 95 w 173"/>
                <a:gd name="T41" fmla="*/ 120 h 174"/>
                <a:gd name="T42" fmla="*/ 89 w 173"/>
                <a:gd name="T43" fmla="*/ 120 h 174"/>
                <a:gd name="T44" fmla="*/ 95 w 173"/>
                <a:gd name="T45" fmla="*/ 136 h 174"/>
                <a:gd name="T46" fmla="*/ 89 w 173"/>
                <a:gd name="T47" fmla="*/ 136 h 174"/>
                <a:gd name="T48" fmla="*/ 95 w 173"/>
                <a:gd name="T49" fmla="*/ 136 h 174"/>
                <a:gd name="T50" fmla="*/ 97 w 173"/>
                <a:gd name="T51" fmla="*/ 125 h 174"/>
                <a:gd name="T52" fmla="*/ 97 w 173"/>
                <a:gd name="T53" fmla="*/ 131 h 174"/>
                <a:gd name="T54" fmla="*/ 104 w 173"/>
                <a:gd name="T55" fmla="*/ 136 h 174"/>
                <a:gd name="T56" fmla="*/ 99 w 173"/>
                <a:gd name="T57" fmla="*/ 136 h 174"/>
                <a:gd name="T58" fmla="*/ 104 w 173"/>
                <a:gd name="T59" fmla="*/ 136 h 174"/>
                <a:gd name="T60" fmla="*/ 119 w 173"/>
                <a:gd name="T61" fmla="*/ 69 h 174"/>
                <a:gd name="T62" fmla="*/ 87 w 173"/>
                <a:gd name="T63" fmla="*/ 35 h 174"/>
                <a:gd name="T64" fmla="*/ 67 w 173"/>
                <a:gd name="T65" fmla="*/ 35 h 174"/>
                <a:gd name="T66" fmla="*/ 48 w 173"/>
                <a:gd name="T67" fmla="*/ 75 h 174"/>
                <a:gd name="T68" fmla="*/ 87 w 173"/>
                <a:gd name="T69" fmla="*/ 115 h 174"/>
                <a:gd name="T70" fmla="*/ 119 w 173"/>
                <a:gd name="T71" fmla="*/ 8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3" h="174">
                  <a:moveTo>
                    <a:pt x="73" y="37"/>
                  </a:moveTo>
                  <a:cubicBezTo>
                    <a:pt x="80" y="44"/>
                    <a:pt x="85" y="59"/>
                    <a:pt x="85" y="75"/>
                  </a:cubicBezTo>
                  <a:cubicBezTo>
                    <a:pt x="85" y="92"/>
                    <a:pt x="80" y="107"/>
                    <a:pt x="72" y="113"/>
                  </a:cubicBezTo>
                  <a:cubicBezTo>
                    <a:pt x="71" y="113"/>
                    <a:pt x="71" y="113"/>
                    <a:pt x="70" y="113"/>
                  </a:cubicBezTo>
                  <a:cubicBezTo>
                    <a:pt x="70" y="113"/>
                    <a:pt x="69" y="113"/>
                    <a:pt x="69" y="113"/>
                  </a:cubicBezTo>
                  <a:cubicBezTo>
                    <a:pt x="68" y="112"/>
                    <a:pt x="68" y="110"/>
                    <a:pt x="69" y="109"/>
                  </a:cubicBezTo>
                  <a:cubicBezTo>
                    <a:pt x="76" y="104"/>
                    <a:pt x="80" y="90"/>
                    <a:pt x="80" y="75"/>
                  </a:cubicBezTo>
                  <a:cubicBezTo>
                    <a:pt x="80" y="60"/>
                    <a:pt x="76" y="46"/>
                    <a:pt x="70" y="41"/>
                  </a:cubicBezTo>
                  <a:cubicBezTo>
                    <a:pt x="69" y="40"/>
                    <a:pt x="69" y="38"/>
                    <a:pt x="69" y="37"/>
                  </a:cubicBezTo>
                  <a:cubicBezTo>
                    <a:pt x="70" y="37"/>
                    <a:pt x="72" y="36"/>
                    <a:pt x="73" y="37"/>
                  </a:cubicBezTo>
                  <a:close/>
                  <a:moveTo>
                    <a:pt x="173" y="87"/>
                  </a:moveTo>
                  <a:cubicBezTo>
                    <a:pt x="173" y="135"/>
                    <a:pt x="135" y="174"/>
                    <a:pt x="87" y="174"/>
                  </a:cubicBezTo>
                  <a:cubicBezTo>
                    <a:pt x="39" y="174"/>
                    <a:pt x="0" y="135"/>
                    <a:pt x="0" y="87"/>
                  </a:cubicBezTo>
                  <a:cubicBezTo>
                    <a:pt x="0" y="39"/>
                    <a:pt x="39" y="0"/>
                    <a:pt x="87" y="0"/>
                  </a:cubicBezTo>
                  <a:cubicBezTo>
                    <a:pt x="135" y="0"/>
                    <a:pt x="173" y="39"/>
                    <a:pt x="173" y="87"/>
                  </a:cubicBezTo>
                  <a:close/>
                  <a:moveTo>
                    <a:pt x="73" y="123"/>
                  </a:moveTo>
                  <a:cubicBezTo>
                    <a:pt x="74" y="123"/>
                    <a:pt x="75" y="122"/>
                    <a:pt x="75" y="120"/>
                  </a:cubicBezTo>
                  <a:cubicBezTo>
                    <a:pt x="75" y="119"/>
                    <a:pt x="74" y="118"/>
                    <a:pt x="73" y="118"/>
                  </a:cubicBezTo>
                  <a:cubicBezTo>
                    <a:pt x="71" y="118"/>
                    <a:pt x="70" y="119"/>
                    <a:pt x="70" y="120"/>
                  </a:cubicBezTo>
                  <a:cubicBezTo>
                    <a:pt x="70" y="122"/>
                    <a:pt x="71" y="123"/>
                    <a:pt x="73" y="123"/>
                  </a:cubicBezTo>
                  <a:close/>
                  <a:moveTo>
                    <a:pt x="80" y="128"/>
                  </a:moveTo>
                  <a:cubicBezTo>
                    <a:pt x="80" y="126"/>
                    <a:pt x="79" y="125"/>
                    <a:pt x="77" y="125"/>
                  </a:cubicBezTo>
                  <a:cubicBezTo>
                    <a:pt x="76" y="125"/>
                    <a:pt x="75" y="126"/>
                    <a:pt x="75" y="128"/>
                  </a:cubicBezTo>
                  <a:cubicBezTo>
                    <a:pt x="75" y="129"/>
                    <a:pt x="76" y="131"/>
                    <a:pt x="77" y="131"/>
                  </a:cubicBezTo>
                  <a:cubicBezTo>
                    <a:pt x="79" y="131"/>
                    <a:pt x="80" y="129"/>
                    <a:pt x="80" y="128"/>
                  </a:cubicBezTo>
                  <a:close/>
                  <a:moveTo>
                    <a:pt x="82" y="123"/>
                  </a:moveTo>
                  <a:cubicBezTo>
                    <a:pt x="84" y="123"/>
                    <a:pt x="85" y="122"/>
                    <a:pt x="85" y="120"/>
                  </a:cubicBezTo>
                  <a:cubicBezTo>
                    <a:pt x="85" y="119"/>
                    <a:pt x="84" y="118"/>
                    <a:pt x="82" y="118"/>
                  </a:cubicBezTo>
                  <a:cubicBezTo>
                    <a:pt x="81" y="118"/>
                    <a:pt x="80" y="119"/>
                    <a:pt x="80" y="120"/>
                  </a:cubicBezTo>
                  <a:cubicBezTo>
                    <a:pt x="80" y="122"/>
                    <a:pt x="81" y="123"/>
                    <a:pt x="82" y="123"/>
                  </a:cubicBezTo>
                  <a:close/>
                  <a:moveTo>
                    <a:pt x="85" y="136"/>
                  </a:moveTo>
                  <a:cubicBezTo>
                    <a:pt x="85" y="134"/>
                    <a:pt x="84" y="133"/>
                    <a:pt x="82" y="133"/>
                  </a:cubicBezTo>
                  <a:cubicBezTo>
                    <a:pt x="81" y="133"/>
                    <a:pt x="80" y="134"/>
                    <a:pt x="80" y="136"/>
                  </a:cubicBezTo>
                  <a:cubicBezTo>
                    <a:pt x="80" y="137"/>
                    <a:pt x="81" y="138"/>
                    <a:pt x="82" y="138"/>
                  </a:cubicBezTo>
                  <a:cubicBezTo>
                    <a:pt x="84" y="138"/>
                    <a:pt x="85" y="137"/>
                    <a:pt x="85" y="136"/>
                  </a:cubicBezTo>
                  <a:close/>
                  <a:moveTo>
                    <a:pt x="90" y="128"/>
                  </a:moveTo>
                  <a:cubicBezTo>
                    <a:pt x="90" y="126"/>
                    <a:pt x="88" y="125"/>
                    <a:pt x="87" y="125"/>
                  </a:cubicBezTo>
                  <a:cubicBezTo>
                    <a:pt x="85" y="125"/>
                    <a:pt x="84" y="126"/>
                    <a:pt x="84" y="128"/>
                  </a:cubicBezTo>
                  <a:cubicBezTo>
                    <a:pt x="84" y="129"/>
                    <a:pt x="85" y="131"/>
                    <a:pt x="87" y="131"/>
                  </a:cubicBezTo>
                  <a:cubicBezTo>
                    <a:pt x="88" y="131"/>
                    <a:pt x="90" y="129"/>
                    <a:pt x="90" y="128"/>
                  </a:cubicBezTo>
                  <a:close/>
                  <a:moveTo>
                    <a:pt x="92" y="123"/>
                  </a:moveTo>
                  <a:cubicBezTo>
                    <a:pt x="93" y="123"/>
                    <a:pt x="95" y="122"/>
                    <a:pt x="95" y="120"/>
                  </a:cubicBezTo>
                  <a:cubicBezTo>
                    <a:pt x="95" y="119"/>
                    <a:pt x="93" y="118"/>
                    <a:pt x="92" y="118"/>
                  </a:cubicBezTo>
                  <a:cubicBezTo>
                    <a:pt x="90" y="118"/>
                    <a:pt x="89" y="119"/>
                    <a:pt x="89" y="120"/>
                  </a:cubicBezTo>
                  <a:cubicBezTo>
                    <a:pt x="89" y="122"/>
                    <a:pt x="90" y="123"/>
                    <a:pt x="92" y="123"/>
                  </a:cubicBezTo>
                  <a:close/>
                  <a:moveTo>
                    <a:pt x="95" y="136"/>
                  </a:moveTo>
                  <a:cubicBezTo>
                    <a:pt x="95" y="134"/>
                    <a:pt x="93" y="133"/>
                    <a:pt x="92" y="133"/>
                  </a:cubicBezTo>
                  <a:cubicBezTo>
                    <a:pt x="90" y="133"/>
                    <a:pt x="89" y="134"/>
                    <a:pt x="89" y="136"/>
                  </a:cubicBezTo>
                  <a:cubicBezTo>
                    <a:pt x="89" y="137"/>
                    <a:pt x="90" y="138"/>
                    <a:pt x="92" y="138"/>
                  </a:cubicBezTo>
                  <a:cubicBezTo>
                    <a:pt x="93" y="138"/>
                    <a:pt x="95" y="137"/>
                    <a:pt x="95" y="136"/>
                  </a:cubicBezTo>
                  <a:close/>
                  <a:moveTo>
                    <a:pt x="99" y="128"/>
                  </a:moveTo>
                  <a:cubicBezTo>
                    <a:pt x="99" y="126"/>
                    <a:pt x="98" y="125"/>
                    <a:pt x="97" y="125"/>
                  </a:cubicBezTo>
                  <a:cubicBezTo>
                    <a:pt x="95" y="125"/>
                    <a:pt x="94" y="126"/>
                    <a:pt x="94" y="128"/>
                  </a:cubicBezTo>
                  <a:cubicBezTo>
                    <a:pt x="94" y="129"/>
                    <a:pt x="95" y="131"/>
                    <a:pt x="97" y="131"/>
                  </a:cubicBezTo>
                  <a:cubicBezTo>
                    <a:pt x="98" y="131"/>
                    <a:pt x="99" y="129"/>
                    <a:pt x="99" y="128"/>
                  </a:cubicBezTo>
                  <a:close/>
                  <a:moveTo>
                    <a:pt x="104" y="136"/>
                  </a:moveTo>
                  <a:cubicBezTo>
                    <a:pt x="104" y="134"/>
                    <a:pt x="103" y="133"/>
                    <a:pt x="102" y="133"/>
                  </a:cubicBezTo>
                  <a:cubicBezTo>
                    <a:pt x="100" y="133"/>
                    <a:pt x="99" y="134"/>
                    <a:pt x="99" y="136"/>
                  </a:cubicBezTo>
                  <a:cubicBezTo>
                    <a:pt x="99" y="137"/>
                    <a:pt x="100" y="138"/>
                    <a:pt x="102" y="138"/>
                  </a:cubicBezTo>
                  <a:cubicBezTo>
                    <a:pt x="103" y="138"/>
                    <a:pt x="104" y="137"/>
                    <a:pt x="104" y="136"/>
                  </a:cubicBezTo>
                  <a:close/>
                  <a:moveTo>
                    <a:pt x="125" y="75"/>
                  </a:moveTo>
                  <a:cubicBezTo>
                    <a:pt x="125" y="72"/>
                    <a:pt x="122" y="69"/>
                    <a:pt x="119" y="69"/>
                  </a:cubicBezTo>
                  <a:cubicBezTo>
                    <a:pt x="106" y="69"/>
                    <a:pt x="106" y="69"/>
                    <a:pt x="106" y="69"/>
                  </a:cubicBezTo>
                  <a:cubicBezTo>
                    <a:pt x="105" y="50"/>
                    <a:pt x="97" y="35"/>
                    <a:pt x="87" y="35"/>
                  </a:cubicBezTo>
                  <a:cubicBezTo>
                    <a:pt x="87" y="35"/>
                    <a:pt x="87" y="35"/>
                    <a:pt x="87" y="35"/>
                  </a:cubicBezTo>
                  <a:cubicBezTo>
                    <a:pt x="67" y="35"/>
                    <a:pt x="67" y="35"/>
                    <a:pt x="67" y="35"/>
                  </a:cubicBezTo>
                  <a:cubicBezTo>
                    <a:pt x="67" y="35"/>
                    <a:pt x="67" y="35"/>
                    <a:pt x="67" y="35"/>
                  </a:cubicBezTo>
                  <a:cubicBezTo>
                    <a:pt x="57" y="35"/>
                    <a:pt x="48" y="53"/>
                    <a:pt x="48" y="75"/>
                  </a:cubicBezTo>
                  <a:cubicBezTo>
                    <a:pt x="48" y="97"/>
                    <a:pt x="57" y="115"/>
                    <a:pt x="68" y="115"/>
                  </a:cubicBezTo>
                  <a:cubicBezTo>
                    <a:pt x="87" y="115"/>
                    <a:pt x="87" y="115"/>
                    <a:pt x="87" y="115"/>
                  </a:cubicBezTo>
                  <a:cubicBezTo>
                    <a:pt x="97" y="115"/>
                    <a:pt x="105" y="101"/>
                    <a:pt x="106" y="81"/>
                  </a:cubicBezTo>
                  <a:cubicBezTo>
                    <a:pt x="119" y="81"/>
                    <a:pt x="119" y="81"/>
                    <a:pt x="119" y="81"/>
                  </a:cubicBezTo>
                  <a:cubicBezTo>
                    <a:pt x="122" y="81"/>
                    <a:pt x="125" y="79"/>
                    <a:pt x="125" y="75"/>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24" name="Group 23">
            <a:extLst>
              <a:ext uri="{FF2B5EF4-FFF2-40B4-BE49-F238E27FC236}">
                <a16:creationId xmlns:a16="http://schemas.microsoft.com/office/drawing/2014/main" id="{A14736B0-7AA1-4679-BDA7-BFEE6E414617}"/>
              </a:ext>
            </a:extLst>
          </p:cNvPr>
          <p:cNvGrpSpPr/>
          <p:nvPr/>
        </p:nvGrpSpPr>
        <p:grpSpPr>
          <a:xfrm>
            <a:off x="7399831" y="2104522"/>
            <a:ext cx="265176" cy="265176"/>
            <a:chOff x="7399831" y="2104522"/>
            <a:chExt cx="265176" cy="265176"/>
          </a:xfrm>
        </p:grpSpPr>
        <p:sp>
          <p:nvSpPr>
            <p:cNvPr id="7" name="Oval 6">
              <a:extLst>
                <a:ext uri="{FF2B5EF4-FFF2-40B4-BE49-F238E27FC236}">
                  <a16:creationId xmlns:a16="http://schemas.microsoft.com/office/drawing/2014/main" id="{DEF27C1D-B75D-41F7-9E6D-969519C60373}"/>
                </a:ext>
              </a:extLst>
            </p:cNvPr>
            <p:cNvSpPr/>
            <p:nvPr/>
          </p:nvSpPr>
          <p:spPr>
            <a:xfrm>
              <a:off x="7410450" y="2114550"/>
              <a:ext cx="241935" cy="241935"/>
            </a:xfrm>
            <a:prstGeom prst="ellipse">
              <a:avLst/>
            </a:prstGeom>
            <a:solidFill>
              <a:schemeClr val="bg1"/>
            </a:solidFill>
            <a:ln w="5981"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63">
              <a:extLst>
                <a:ext uri="{FF2B5EF4-FFF2-40B4-BE49-F238E27FC236}">
                  <a16:creationId xmlns:a16="http://schemas.microsoft.com/office/drawing/2014/main" id="{5FFB6B73-B1CD-4722-986B-AEEF47F3215F}"/>
                </a:ext>
              </a:extLst>
            </p:cNvPr>
            <p:cNvSpPr>
              <a:spLocks noEditPoints="1"/>
            </p:cNvSpPr>
            <p:nvPr/>
          </p:nvSpPr>
          <p:spPr bwMode="auto">
            <a:xfrm>
              <a:off x="7399831" y="2104522"/>
              <a:ext cx="265176" cy="265176"/>
            </a:xfrm>
            <a:custGeom>
              <a:avLst/>
              <a:gdLst>
                <a:gd name="T0" fmla="*/ 54 w 174"/>
                <a:gd name="T1" fmla="*/ 76 h 174"/>
                <a:gd name="T2" fmla="*/ 119 w 174"/>
                <a:gd name="T3" fmla="*/ 76 h 174"/>
                <a:gd name="T4" fmla="*/ 119 w 174"/>
                <a:gd name="T5" fmla="*/ 93 h 174"/>
                <a:gd name="T6" fmla="*/ 88 w 174"/>
                <a:gd name="T7" fmla="*/ 87 h 174"/>
                <a:gd name="T8" fmla="*/ 86 w 174"/>
                <a:gd name="T9" fmla="*/ 87 h 174"/>
                <a:gd name="T10" fmla="*/ 54 w 174"/>
                <a:gd name="T11" fmla="*/ 93 h 174"/>
                <a:gd name="T12" fmla="*/ 54 w 174"/>
                <a:gd name="T13" fmla="*/ 76 h 174"/>
                <a:gd name="T14" fmla="*/ 96 w 174"/>
                <a:gd name="T15" fmla="*/ 55 h 174"/>
                <a:gd name="T16" fmla="*/ 77 w 174"/>
                <a:gd name="T17" fmla="*/ 55 h 174"/>
                <a:gd name="T18" fmla="*/ 77 w 174"/>
                <a:gd name="T19" fmla="*/ 69 h 174"/>
                <a:gd name="T20" fmla="*/ 96 w 174"/>
                <a:gd name="T21" fmla="*/ 69 h 174"/>
                <a:gd name="T22" fmla="*/ 96 w 174"/>
                <a:gd name="T23" fmla="*/ 55 h 174"/>
                <a:gd name="T24" fmla="*/ 174 w 174"/>
                <a:gd name="T25" fmla="*/ 87 h 174"/>
                <a:gd name="T26" fmla="*/ 87 w 174"/>
                <a:gd name="T27" fmla="*/ 174 h 174"/>
                <a:gd name="T28" fmla="*/ 0 w 174"/>
                <a:gd name="T29" fmla="*/ 87 h 174"/>
                <a:gd name="T30" fmla="*/ 87 w 174"/>
                <a:gd name="T31" fmla="*/ 0 h 174"/>
                <a:gd name="T32" fmla="*/ 174 w 174"/>
                <a:gd name="T33" fmla="*/ 87 h 174"/>
                <a:gd name="T34" fmla="*/ 136 w 174"/>
                <a:gd name="T35" fmla="*/ 96 h 174"/>
                <a:gd name="T36" fmla="*/ 127 w 174"/>
                <a:gd name="T37" fmla="*/ 95 h 174"/>
                <a:gd name="T38" fmla="*/ 127 w 174"/>
                <a:gd name="T39" fmla="*/ 73 h 174"/>
                <a:gd name="T40" fmla="*/ 127 w 174"/>
                <a:gd name="T41" fmla="*/ 69 h 174"/>
                <a:gd name="T42" fmla="*/ 105 w 174"/>
                <a:gd name="T43" fmla="*/ 69 h 174"/>
                <a:gd name="T44" fmla="*/ 105 w 174"/>
                <a:gd name="T45" fmla="*/ 55 h 174"/>
                <a:gd name="T46" fmla="*/ 113 w 174"/>
                <a:gd name="T47" fmla="*/ 55 h 174"/>
                <a:gd name="T48" fmla="*/ 113 w 174"/>
                <a:gd name="T49" fmla="*/ 47 h 174"/>
                <a:gd name="T50" fmla="*/ 91 w 174"/>
                <a:gd name="T51" fmla="*/ 47 h 174"/>
                <a:gd name="T52" fmla="*/ 91 w 174"/>
                <a:gd name="T53" fmla="*/ 37 h 174"/>
                <a:gd name="T54" fmla="*/ 82 w 174"/>
                <a:gd name="T55" fmla="*/ 37 h 174"/>
                <a:gd name="T56" fmla="*/ 82 w 174"/>
                <a:gd name="T57" fmla="*/ 47 h 174"/>
                <a:gd name="T58" fmla="*/ 61 w 174"/>
                <a:gd name="T59" fmla="*/ 47 h 174"/>
                <a:gd name="T60" fmla="*/ 61 w 174"/>
                <a:gd name="T61" fmla="*/ 55 h 174"/>
                <a:gd name="T62" fmla="*/ 69 w 174"/>
                <a:gd name="T63" fmla="*/ 55 h 174"/>
                <a:gd name="T64" fmla="*/ 69 w 174"/>
                <a:gd name="T65" fmla="*/ 69 h 174"/>
                <a:gd name="T66" fmla="*/ 46 w 174"/>
                <a:gd name="T67" fmla="*/ 69 h 174"/>
                <a:gd name="T68" fmla="*/ 46 w 174"/>
                <a:gd name="T69" fmla="*/ 73 h 174"/>
                <a:gd name="T70" fmla="*/ 46 w 174"/>
                <a:gd name="T71" fmla="*/ 95 h 174"/>
                <a:gd name="T72" fmla="*/ 38 w 174"/>
                <a:gd name="T73" fmla="*/ 97 h 174"/>
                <a:gd name="T74" fmla="*/ 38 w 174"/>
                <a:gd name="T75" fmla="*/ 103 h 174"/>
                <a:gd name="T76" fmla="*/ 56 w 174"/>
                <a:gd name="T77" fmla="*/ 134 h 174"/>
                <a:gd name="T78" fmla="*/ 57 w 174"/>
                <a:gd name="T79" fmla="*/ 136 h 174"/>
                <a:gd name="T80" fmla="*/ 116 w 174"/>
                <a:gd name="T81" fmla="*/ 136 h 174"/>
                <a:gd name="T82" fmla="*/ 118 w 174"/>
                <a:gd name="T83" fmla="*/ 134 h 174"/>
                <a:gd name="T84" fmla="*/ 136 w 174"/>
                <a:gd name="T85" fmla="*/ 102 h 174"/>
                <a:gd name="T86" fmla="*/ 136 w 174"/>
                <a:gd name="T87" fmla="*/ 9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4" h="174">
                  <a:moveTo>
                    <a:pt x="54" y="76"/>
                  </a:moveTo>
                  <a:cubicBezTo>
                    <a:pt x="119" y="76"/>
                    <a:pt x="119" y="76"/>
                    <a:pt x="119" y="76"/>
                  </a:cubicBezTo>
                  <a:cubicBezTo>
                    <a:pt x="119" y="93"/>
                    <a:pt x="119" y="93"/>
                    <a:pt x="119" y="93"/>
                  </a:cubicBezTo>
                  <a:cubicBezTo>
                    <a:pt x="88" y="87"/>
                    <a:pt x="88" y="87"/>
                    <a:pt x="88" y="87"/>
                  </a:cubicBezTo>
                  <a:cubicBezTo>
                    <a:pt x="87" y="87"/>
                    <a:pt x="86" y="87"/>
                    <a:pt x="86" y="87"/>
                  </a:cubicBezTo>
                  <a:cubicBezTo>
                    <a:pt x="54" y="93"/>
                    <a:pt x="54" y="93"/>
                    <a:pt x="54" y="93"/>
                  </a:cubicBezTo>
                  <a:lnTo>
                    <a:pt x="54" y="76"/>
                  </a:lnTo>
                  <a:close/>
                  <a:moveTo>
                    <a:pt x="96" y="55"/>
                  </a:moveTo>
                  <a:cubicBezTo>
                    <a:pt x="77" y="55"/>
                    <a:pt x="77" y="55"/>
                    <a:pt x="77" y="55"/>
                  </a:cubicBezTo>
                  <a:cubicBezTo>
                    <a:pt x="77" y="69"/>
                    <a:pt x="77" y="69"/>
                    <a:pt x="77" y="69"/>
                  </a:cubicBezTo>
                  <a:cubicBezTo>
                    <a:pt x="96" y="69"/>
                    <a:pt x="96" y="69"/>
                    <a:pt x="96" y="69"/>
                  </a:cubicBezTo>
                  <a:lnTo>
                    <a:pt x="96" y="55"/>
                  </a:lnTo>
                  <a:close/>
                  <a:moveTo>
                    <a:pt x="174" y="87"/>
                  </a:moveTo>
                  <a:cubicBezTo>
                    <a:pt x="174" y="135"/>
                    <a:pt x="135" y="174"/>
                    <a:pt x="87" y="174"/>
                  </a:cubicBezTo>
                  <a:cubicBezTo>
                    <a:pt x="39" y="174"/>
                    <a:pt x="0" y="135"/>
                    <a:pt x="0" y="87"/>
                  </a:cubicBezTo>
                  <a:cubicBezTo>
                    <a:pt x="0" y="39"/>
                    <a:pt x="39" y="0"/>
                    <a:pt x="87" y="0"/>
                  </a:cubicBezTo>
                  <a:cubicBezTo>
                    <a:pt x="135" y="0"/>
                    <a:pt x="174" y="39"/>
                    <a:pt x="174" y="87"/>
                  </a:cubicBezTo>
                  <a:close/>
                  <a:moveTo>
                    <a:pt x="136" y="96"/>
                  </a:moveTo>
                  <a:cubicBezTo>
                    <a:pt x="127" y="95"/>
                    <a:pt x="127" y="95"/>
                    <a:pt x="127" y="95"/>
                  </a:cubicBezTo>
                  <a:cubicBezTo>
                    <a:pt x="127" y="73"/>
                    <a:pt x="127" y="73"/>
                    <a:pt x="127" y="73"/>
                  </a:cubicBezTo>
                  <a:cubicBezTo>
                    <a:pt x="127" y="69"/>
                    <a:pt x="127" y="69"/>
                    <a:pt x="127" y="69"/>
                  </a:cubicBezTo>
                  <a:cubicBezTo>
                    <a:pt x="105" y="69"/>
                    <a:pt x="105" y="69"/>
                    <a:pt x="105" y="69"/>
                  </a:cubicBezTo>
                  <a:cubicBezTo>
                    <a:pt x="105" y="55"/>
                    <a:pt x="105" y="55"/>
                    <a:pt x="105" y="55"/>
                  </a:cubicBezTo>
                  <a:cubicBezTo>
                    <a:pt x="113" y="55"/>
                    <a:pt x="113" y="55"/>
                    <a:pt x="113" y="55"/>
                  </a:cubicBezTo>
                  <a:cubicBezTo>
                    <a:pt x="113" y="47"/>
                    <a:pt x="113" y="47"/>
                    <a:pt x="113" y="47"/>
                  </a:cubicBezTo>
                  <a:cubicBezTo>
                    <a:pt x="91" y="47"/>
                    <a:pt x="91" y="47"/>
                    <a:pt x="91" y="47"/>
                  </a:cubicBezTo>
                  <a:cubicBezTo>
                    <a:pt x="91" y="37"/>
                    <a:pt x="91" y="37"/>
                    <a:pt x="91" y="37"/>
                  </a:cubicBezTo>
                  <a:cubicBezTo>
                    <a:pt x="82" y="37"/>
                    <a:pt x="82" y="37"/>
                    <a:pt x="82" y="37"/>
                  </a:cubicBezTo>
                  <a:cubicBezTo>
                    <a:pt x="82" y="47"/>
                    <a:pt x="82" y="47"/>
                    <a:pt x="82" y="47"/>
                  </a:cubicBezTo>
                  <a:cubicBezTo>
                    <a:pt x="61" y="47"/>
                    <a:pt x="61" y="47"/>
                    <a:pt x="61" y="47"/>
                  </a:cubicBezTo>
                  <a:cubicBezTo>
                    <a:pt x="61" y="55"/>
                    <a:pt x="61" y="55"/>
                    <a:pt x="61" y="55"/>
                  </a:cubicBezTo>
                  <a:cubicBezTo>
                    <a:pt x="69" y="55"/>
                    <a:pt x="69" y="55"/>
                    <a:pt x="69" y="55"/>
                  </a:cubicBezTo>
                  <a:cubicBezTo>
                    <a:pt x="69" y="69"/>
                    <a:pt x="69" y="69"/>
                    <a:pt x="69" y="69"/>
                  </a:cubicBezTo>
                  <a:cubicBezTo>
                    <a:pt x="46" y="69"/>
                    <a:pt x="46" y="69"/>
                    <a:pt x="46" y="69"/>
                  </a:cubicBezTo>
                  <a:cubicBezTo>
                    <a:pt x="46" y="73"/>
                    <a:pt x="46" y="73"/>
                    <a:pt x="46" y="73"/>
                  </a:cubicBezTo>
                  <a:cubicBezTo>
                    <a:pt x="46" y="95"/>
                    <a:pt x="46" y="95"/>
                    <a:pt x="46" y="95"/>
                  </a:cubicBezTo>
                  <a:cubicBezTo>
                    <a:pt x="38" y="97"/>
                    <a:pt x="38" y="97"/>
                    <a:pt x="38" y="97"/>
                  </a:cubicBezTo>
                  <a:cubicBezTo>
                    <a:pt x="38" y="103"/>
                    <a:pt x="38" y="103"/>
                    <a:pt x="38" y="103"/>
                  </a:cubicBezTo>
                  <a:cubicBezTo>
                    <a:pt x="56" y="134"/>
                    <a:pt x="56" y="134"/>
                    <a:pt x="56" y="134"/>
                  </a:cubicBezTo>
                  <a:cubicBezTo>
                    <a:pt x="57" y="136"/>
                    <a:pt x="57" y="136"/>
                    <a:pt x="57" y="136"/>
                  </a:cubicBezTo>
                  <a:cubicBezTo>
                    <a:pt x="116" y="136"/>
                    <a:pt x="116" y="136"/>
                    <a:pt x="116" y="136"/>
                  </a:cubicBezTo>
                  <a:cubicBezTo>
                    <a:pt x="118" y="134"/>
                    <a:pt x="118" y="134"/>
                    <a:pt x="118" y="134"/>
                  </a:cubicBezTo>
                  <a:cubicBezTo>
                    <a:pt x="136" y="102"/>
                    <a:pt x="136" y="102"/>
                    <a:pt x="136" y="102"/>
                  </a:cubicBezTo>
                  <a:lnTo>
                    <a:pt x="136" y="96"/>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25" name="Group 24">
            <a:extLst>
              <a:ext uri="{FF2B5EF4-FFF2-40B4-BE49-F238E27FC236}">
                <a16:creationId xmlns:a16="http://schemas.microsoft.com/office/drawing/2014/main" id="{E20D5094-146A-4D58-8869-90795EA5496B}"/>
              </a:ext>
            </a:extLst>
          </p:cNvPr>
          <p:cNvGrpSpPr/>
          <p:nvPr/>
        </p:nvGrpSpPr>
        <p:grpSpPr>
          <a:xfrm>
            <a:off x="7747473" y="2104522"/>
            <a:ext cx="265176" cy="265176"/>
            <a:chOff x="7747473" y="2104522"/>
            <a:chExt cx="265176" cy="265176"/>
          </a:xfrm>
        </p:grpSpPr>
        <p:sp>
          <p:nvSpPr>
            <p:cNvPr id="115" name="Oval 114">
              <a:extLst>
                <a:ext uri="{FF2B5EF4-FFF2-40B4-BE49-F238E27FC236}">
                  <a16:creationId xmlns:a16="http://schemas.microsoft.com/office/drawing/2014/main" id="{790ACA5D-F39D-48A0-803D-EABC86F89050}"/>
                </a:ext>
              </a:extLst>
            </p:cNvPr>
            <p:cNvSpPr/>
            <p:nvPr/>
          </p:nvSpPr>
          <p:spPr>
            <a:xfrm>
              <a:off x="7760017" y="2114550"/>
              <a:ext cx="241935" cy="241935"/>
            </a:xfrm>
            <a:prstGeom prst="ellipse">
              <a:avLst/>
            </a:prstGeom>
            <a:solidFill>
              <a:schemeClr val="bg1"/>
            </a:solidFill>
            <a:ln w="5981"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9" name="Graphic 158">
              <a:extLst>
                <a:ext uri="{FF2B5EF4-FFF2-40B4-BE49-F238E27FC236}">
                  <a16:creationId xmlns:a16="http://schemas.microsoft.com/office/drawing/2014/main" id="{EF3A751C-D442-4850-9B70-06716CE63449}"/>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7747473" y="2104522"/>
              <a:ext cx="265176" cy="265176"/>
            </a:xfrm>
            <a:prstGeom prst="rect">
              <a:avLst/>
            </a:prstGeom>
          </p:spPr>
        </p:pic>
      </p:grpSp>
      <p:grpSp>
        <p:nvGrpSpPr>
          <p:cNvPr id="26" name="Group 25">
            <a:extLst>
              <a:ext uri="{FF2B5EF4-FFF2-40B4-BE49-F238E27FC236}">
                <a16:creationId xmlns:a16="http://schemas.microsoft.com/office/drawing/2014/main" id="{3B8230C8-E560-43F6-A3F1-B775A0173108}"/>
              </a:ext>
            </a:extLst>
          </p:cNvPr>
          <p:cNvGrpSpPr/>
          <p:nvPr/>
        </p:nvGrpSpPr>
        <p:grpSpPr>
          <a:xfrm>
            <a:off x="9292449" y="2104522"/>
            <a:ext cx="265176" cy="265176"/>
            <a:chOff x="9292449" y="2104522"/>
            <a:chExt cx="265176" cy="265176"/>
          </a:xfrm>
        </p:grpSpPr>
        <p:sp>
          <p:nvSpPr>
            <p:cNvPr id="116" name="Oval 115">
              <a:extLst>
                <a:ext uri="{FF2B5EF4-FFF2-40B4-BE49-F238E27FC236}">
                  <a16:creationId xmlns:a16="http://schemas.microsoft.com/office/drawing/2014/main" id="{FA873331-1BDD-4B06-A7CB-6C4AE05FFFEC}"/>
                </a:ext>
              </a:extLst>
            </p:cNvPr>
            <p:cNvSpPr/>
            <p:nvPr/>
          </p:nvSpPr>
          <p:spPr>
            <a:xfrm>
              <a:off x="9306878" y="2114550"/>
              <a:ext cx="241935" cy="241935"/>
            </a:xfrm>
            <a:prstGeom prst="ellipse">
              <a:avLst/>
            </a:prstGeom>
            <a:solidFill>
              <a:schemeClr val="bg1"/>
            </a:solidFill>
            <a:ln w="5981"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71">
              <a:extLst>
                <a:ext uri="{FF2B5EF4-FFF2-40B4-BE49-F238E27FC236}">
                  <a16:creationId xmlns:a16="http://schemas.microsoft.com/office/drawing/2014/main" id="{C85D4293-F43D-49CF-87C5-25D5D63DEAA7}"/>
                </a:ext>
              </a:extLst>
            </p:cNvPr>
            <p:cNvSpPr>
              <a:spLocks noEditPoints="1"/>
            </p:cNvSpPr>
            <p:nvPr/>
          </p:nvSpPr>
          <p:spPr bwMode="auto">
            <a:xfrm>
              <a:off x="9292449" y="2104522"/>
              <a:ext cx="265176" cy="265176"/>
            </a:xfrm>
            <a:custGeom>
              <a:avLst/>
              <a:gdLst>
                <a:gd name="T0" fmla="*/ 87 w 173"/>
                <a:gd name="T1" fmla="*/ 0 h 173"/>
                <a:gd name="T2" fmla="*/ 0 w 173"/>
                <a:gd name="T3" fmla="*/ 86 h 173"/>
                <a:gd name="T4" fmla="*/ 87 w 173"/>
                <a:gd name="T5" fmla="*/ 173 h 173"/>
                <a:gd name="T6" fmla="*/ 173 w 173"/>
                <a:gd name="T7" fmla="*/ 86 h 173"/>
                <a:gd name="T8" fmla="*/ 87 w 173"/>
                <a:gd name="T9" fmla="*/ 0 h 173"/>
                <a:gd name="T10" fmla="*/ 118 w 173"/>
                <a:gd name="T11" fmla="*/ 97 h 173"/>
                <a:gd name="T12" fmla="*/ 99 w 173"/>
                <a:gd name="T13" fmla="*/ 117 h 173"/>
                <a:gd name="T14" fmla="*/ 96 w 173"/>
                <a:gd name="T15" fmla="*/ 116 h 173"/>
                <a:gd name="T16" fmla="*/ 93 w 173"/>
                <a:gd name="T17" fmla="*/ 121 h 173"/>
                <a:gd name="T18" fmla="*/ 93 w 173"/>
                <a:gd name="T19" fmla="*/ 132 h 173"/>
                <a:gd name="T20" fmla="*/ 101 w 173"/>
                <a:gd name="T21" fmla="*/ 139 h 173"/>
                <a:gd name="T22" fmla="*/ 77 w 173"/>
                <a:gd name="T23" fmla="*/ 139 h 173"/>
                <a:gd name="T24" fmla="*/ 84 w 173"/>
                <a:gd name="T25" fmla="*/ 132 h 173"/>
                <a:gd name="T26" fmla="*/ 84 w 173"/>
                <a:gd name="T27" fmla="*/ 121 h 173"/>
                <a:gd name="T28" fmla="*/ 80 w 173"/>
                <a:gd name="T29" fmla="*/ 115 h 173"/>
                <a:gd name="T30" fmla="*/ 74 w 173"/>
                <a:gd name="T31" fmla="*/ 116 h 173"/>
                <a:gd name="T32" fmla="*/ 47 w 173"/>
                <a:gd name="T33" fmla="*/ 89 h 173"/>
                <a:gd name="T34" fmla="*/ 47 w 173"/>
                <a:gd name="T35" fmla="*/ 56 h 173"/>
                <a:gd name="T36" fmla="*/ 34 w 173"/>
                <a:gd name="T37" fmla="*/ 53 h 173"/>
                <a:gd name="T38" fmla="*/ 43 w 173"/>
                <a:gd name="T39" fmla="*/ 47 h 173"/>
                <a:gd name="T40" fmla="*/ 53 w 173"/>
                <a:gd name="T41" fmla="*/ 34 h 173"/>
                <a:gd name="T42" fmla="*/ 64 w 173"/>
                <a:gd name="T43" fmla="*/ 43 h 173"/>
                <a:gd name="T44" fmla="*/ 76 w 173"/>
                <a:gd name="T45" fmla="*/ 66 h 173"/>
                <a:gd name="T46" fmla="*/ 97 w 173"/>
                <a:gd name="T47" fmla="*/ 66 h 173"/>
                <a:gd name="T48" fmla="*/ 110 w 173"/>
                <a:gd name="T49" fmla="*/ 42 h 173"/>
                <a:gd name="T50" fmla="*/ 139 w 173"/>
                <a:gd name="T51" fmla="*/ 65 h 173"/>
                <a:gd name="T52" fmla="*/ 116 w 173"/>
                <a:gd name="T53" fmla="*/ 88 h 173"/>
                <a:gd name="T54" fmla="*/ 118 w 173"/>
                <a:gd name="T55" fmla="*/ 9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3" h="173">
                  <a:moveTo>
                    <a:pt x="87" y="0"/>
                  </a:moveTo>
                  <a:cubicBezTo>
                    <a:pt x="39" y="0"/>
                    <a:pt x="0" y="39"/>
                    <a:pt x="0" y="86"/>
                  </a:cubicBezTo>
                  <a:cubicBezTo>
                    <a:pt x="0" y="134"/>
                    <a:pt x="39" y="173"/>
                    <a:pt x="87" y="173"/>
                  </a:cubicBezTo>
                  <a:cubicBezTo>
                    <a:pt x="135" y="173"/>
                    <a:pt x="173" y="134"/>
                    <a:pt x="173" y="86"/>
                  </a:cubicBezTo>
                  <a:cubicBezTo>
                    <a:pt x="173" y="39"/>
                    <a:pt x="135" y="0"/>
                    <a:pt x="87" y="0"/>
                  </a:cubicBezTo>
                  <a:close/>
                  <a:moveTo>
                    <a:pt x="118" y="97"/>
                  </a:moveTo>
                  <a:cubicBezTo>
                    <a:pt x="118" y="108"/>
                    <a:pt x="110" y="117"/>
                    <a:pt x="99" y="117"/>
                  </a:cubicBezTo>
                  <a:cubicBezTo>
                    <a:pt x="98" y="117"/>
                    <a:pt x="97" y="117"/>
                    <a:pt x="96" y="116"/>
                  </a:cubicBezTo>
                  <a:cubicBezTo>
                    <a:pt x="93" y="121"/>
                    <a:pt x="93" y="121"/>
                    <a:pt x="93" y="121"/>
                  </a:cubicBezTo>
                  <a:cubicBezTo>
                    <a:pt x="93" y="132"/>
                    <a:pt x="93" y="132"/>
                    <a:pt x="93" y="132"/>
                  </a:cubicBezTo>
                  <a:cubicBezTo>
                    <a:pt x="101" y="139"/>
                    <a:pt x="101" y="139"/>
                    <a:pt x="101" y="139"/>
                  </a:cubicBezTo>
                  <a:cubicBezTo>
                    <a:pt x="77" y="139"/>
                    <a:pt x="77" y="139"/>
                    <a:pt x="77" y="139"/>
                  </a:cubicBezTo>
                  <a:cubicBezTo>
                    <a:pt x="84" y="132"/>
                    <a:pt x="84" y="132"/>
                    <a:pt x="84" y="132"/>
                  </a:cubicBezTo>
                  <a:cubicBezTo>
                    <a:pt x="84" y="121"/>
                    <a:pt x="84" y="121"/>
                    <a:pt x="84" y="121"/>
                  </a:cubicBezTo>
                  <a:cubicBezTo>
                    <a:pt x="80" y="115"/>
                    <a:pt x="80" y="115"/>
                    <a:pt x="80" y="115"/>
                  </a:cubicBezTo>
                  <a:cubicBezTo>
                    <a:pt x="78" y="115"/>
                    <a:pt x="76" y="116"/>
                    <a:pt x="74" y="116"/>
                  </a:cubicBezTo>
                  <a:cubicBezTo>
                    <a:pt x="59" y="116"/>
                    <a:pt x="47" y="104"/>
                    <a:pt x="47" y="89"/>
                  </a:cubicBezTo>
                  <a:cubicBezTo>
                    <a:pt x="47" y="56"/>
                    <a:pt x="47" y="56"/>
                    <a:pt x="47" y="56"/>
                  </a:cubicBezTo>
                  <a:cubicBezTo>
                    <a:pt x="34" y="53"/>
                    <a:pt x="34" y="53"/>
                    <a:pt x="34" y="53"/>
                  </a:cubicBezTo>
                  <a:cubicBezTo>
                    <a:pt x="43" y="47"/>
                    <a:pt x="43" y="47"/>
                    <a:pt x="43" y="47"/>
                  </a:cubicBezTo>
                  <a:cubicBezTo>
                    <a:pt x="43" y="38"/>
                    <a:pt x="48" y="34"/>
                    <a:pt x="53" y="34"/>
                  </a:cubicBezTo>
                  <a:cubicBezTo>
                    <a:pt x="59" y="34"/>
                    <a:pt x="61" y="36"/>
                    <a:pt x="64" y="43"/>
                  </a:cubicBezTo>
                  <a:cubicBezTo>
                    <a:pt x="76" y="66"/>
                    <a:pt x="76" y="66"/>
                    <a:pt x="76" y="66"/>
                  </a:cubicBezTo>
                  <a:cubicBezTo>
                    <a:pt x="97" y="66"/>
                    <a:pt x="97" y="66"/>
                    <a:pt x="97" y="66"/>
                  </a:cubicBezTo>
                  <a:cubicBezTo>
                    <a:pt x="110" y="42"/>
                    <a:pt x="110" y="42"/>
                    <a:pt x="110" y="42"/>
                  </a:cubicBezTo>
                  <a:cubicBezTo>
                    <a:pt x="139" y="65"/>
                    <a:pt x="139" y="65"/>
                    <a:pt x="139" y="65"/>
                  </a:cubicBezTo>
                  <a:cubicBezTo>
                    <a:pt x="116" y="88"/>
                    <a:pt x="116" y="88"/>
                    <a:pt x="116" y="88"/>
                  </a:cubicBezTo>
                  <a:cubicBezTo>
                    <a:pt x="118" y="91"/>
                    <a:pt x="118" y="94"/>
                    <a:pt x="118" y="9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23" name="Group 22">
            <a:extLst>
              <a:ext uri="{FF2B5EF4-FFF2-40B4-BE49-F238E27FC236}">
                <a16:creationId xmlns:a16="http://schemas.microsoft.com/office/drawing/2014/main" id="{DEAB391C-36FA-4420-975D-DD8123ECC3F7}"/>
              </a:ext>
            </a:extLst>
          </p:cNvPr>
          <p:cNvGrpSpPr/>
          <p:nvPr/>
        </p:nvGrpSpPr>
        <p:grpSpPr>
          <a:xfrm>
            <a:off x="10015747" y="2104522"/>
            <a:ext cx="265176" cy="265176"/>
            <a:chOff x="10021126" y="2104522"/>
            <a:chExt cx="265176" cy="265176"/>
          </a:xfrm>
        </p:grpSpPr>
        <p:sp>
          <p:nvSpPr>
            <p:cNvPr id="124" name="Oval 123">
              <a:extLst>
                <a:ext uri="{FF2B5EF4-FFF2-40B4-BE49-F238E27FC236}">
                  <a16:creationId xmlns:a16="http://schemas.microsoft.com/office/drawing/2014/main" id="{608C6967-3256-4DD7-8311-DF4257680CA4}"/>
                </a:ext>
              </a:extLst>
            </p:cNvPr>
            <p:cNvSpPr/>
            <p:nvPr/>
          </p:nvSpPr>
          <p:spPr>
            <a:xfrm>
              <a:off x="10033635" y="2114550"/>
              <a:ext cx="241935" cy="241935"/>
            </a:xfrm>
            <a:prstGeom prst="ellipse">
              <a:avLst/>
            </a:prstGeom>
            <a:solidFill>
              <a:schemeClr val="bg1"/>
            </a:solidFill>
            <a:ln w="5981"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72">
              <a:extLst>
                <a:ext uri="{FF2B5EF4-FFF2-40B4-BE49-F238E27FC236}">
                  <a16:creationId xmlns:a16="http://schemas.microsoft.com/office/drawing/2014/main" id="{7D481B56-8691-406E-8406-EEA6FC67EF4E}"/>
                </a:ext>
              </a:extLst>
            </p:cNvPr>
            <p:cNvSpPr>
              <a:spLocks noEditPoints="1"/>
            </p:cNvSpPr>
            <p:nvPr/>
          </p:nvSpPr>
          <p:spPr bwMode="auto">
            <a:xfrm>
              <a:off x="10021126" y="2104522"/>
              <a:ext cx="265176" cy="265176"/>
            </a:xfrm>
            <a:custGeom>
              <a:avLst/>
              <a:gdLst>
                <a:gd name="T0" fmla="*/ 87 w 174"/>
                <a:gd name="T1" fmla="*/ 0 h 173"/>
                <a:gd name="T2" fmla="*/ 0 w 174"/>
                <a:gd name="T3" fmla="*/ 86 h 173"/>
                <a:gd name="T4" fmla="*/ 87 w 174"/>
                <a:gd name="T5" fmla="*/ 173 h 173"/>
                <a:gd name="T6" fmla="*/ 174 w 174"/>
                <a:gd name="T7" fmla="*/ 86 h 173"/>
                <a:gd name="T8" fmla="*/ 87 w 174"/>
                <a:gd name="T9" fmla="*/ 0 h 173"/>
                <a:gd name="T10" fmla="*/ 118 w 174"/>
                <a:gd name="T11" fmla="*/ 116 h 173"/>
                <a:gd name="T12" fmla="*/ 128 w 174"/>
                <a:gd name="T13" fmla="*/ 88 h 173"/>
                <a:gd name="T14" fmla="*/ 122 w 174"/>
                <a:gd name="T15" fmla="*/ 86 h 173"/>
                <a:gd name="T16" fmla="*/ 112 w 174"/>
                <a:gd name="T17" fmla="*/ 110 h 173"/>
                <a:gd name="T18" fmla="*/ 82 w 174"/>
                <a:gd name="T19" fmla="*/ 135 h 173"/>
                <a:gd name="T20" fmla="*/ 37 w 174"/>
                <a:gd name="T21" fmla="*/ 111 h 173"/>
                <a:gd name="T22" fmla="*/ 46 w 174"/>
                <a:gd name="T23" fmla="*/ 62 h 173"/>
                <a:gd name="T24" fmla="*/ 81 w 174"/>
                <a:gd name="T25" fmla="*/ 43 h 173"/>
                <a:gd name="T26" fmla="*/ 126 w 174"/>
                <a:gd name="T27" fmla="*/ 38 h 173"/>
                <a:gd name="T28" fmla="*/ 128 w 174"/>
                <a:gd name="T29" fmla="*/ 52 h 173"/>
                <a:gd name="T30" fmla="*/ 102 w 174"/>
                <a:gd name="T31" fmla="*/ 57 h 173"/>
                <a:gd name="T32" fmla="*/ 102 w 174"/>
                <a:gd name="T33" fmla="*/ 77 h 173"/>
                <a:gd name="T34" fmla="*/ 78 w 174"/>
                <a:gd name="T35" fmla="*/ 81 h 173"/>
                <a:gd name="T36" fmla="*/ 68 w 174"/>
                <a:gd name="T37" fmla="*/ 65 h 173"/>
                <a:gd name="T38" fmla="*/ 44 w 174"/>
                <a:gd name="T39" fmla="*/ 81 h 173"/>
                <a:gd name="T40" fmla="*/ 73 w 174"/>
                <a:gd name="T41" fmla="*/ 128 h 173"/>
                <a:gd name="T42" fmla="*/ 106 w 174"/>
                <a:gd name="T43" fmla="*/ 110 h 173"/>
                <a:gd name="T44" fmla="*/ 117 w 174"/>
                <a:gd name="T45" fmla="*/ 75 h 173"/>
                <a:gd name="T46" fmla="*/ 134 w 174"/>
                <a:gd name="T47" fmla="*/ 65 h 173"/>
                <a:gd name="T48" fmla="*/ 140 w 174"/>
                <a:gd name="T49" fmla="*/ 85 h 173"/>
                <a:gd name="T50" fmla="*/ 118 w 174"/>
                <a:gd name="T51" fmla="*/ 116 h 173"/>
                <a:gd name="T52" fmla="*/ 79 w 174"/>
                <a:gd name="T53" fmla="*/ 66 h 173"/>
                <a:gd name="T54" fmla="*/ 88 w 174"/>
                <a:gd name="T55" fmla="*/ 59 h 173"/>
                <a:gd name="T56" fmla="*/ 95 w 174"/>
                <a:gd name="T57" fmla="*/ 68 h 173"/>
                <a:gd name="T58" fmla="*/ 86 w 174"/>
                <a:gd name="T59" fmla="*/ 75 h 173"/>
                <a:gd name="T60" fmla="*/ 79 w 174"/>
                <a:gd name="T61" fmla="*/ 66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4" h="173">
                  <a:moveTo>
                    <a:pt x="87" y="0"/>
                  </a:moveTo>
                  <a:cubicBezTo>
                    <a:pt x="39" y="0"/>
                    <a:pt x="0" y="39"/>
                    <a:pt x="0" y="86"/>
                  </a:cubicBezTo>
                  <a:cubicBezTo>
                    <a:pt x="0" y="134"/>
                    <a:pt x="39" y="173"/>
                    <a:pt x="87" y="173"/>
                  </a:cubicBezTo>
                  <a:cubicBezTo>
                    <a:pt x="135" y="173"/>
                    <a:pt x="174" y="134"/>
                    <a:pt x="174" y="86"/>
                  </a:cubicBezTo>
                  <a:cubicBezTo>
                    <a:pt x="174" y="39"/>
                    <a:pt x="135" y="0"/>
                    <a:pt x="87" y="0"/>
                  </a:cubicBezTo>
                  <a:close/>
                  <a:moveTo>
                    <a:pt x="118" y="116"/>
                  </a:moveTo>
                  <a:cubicBezTo>
                    <a:pt x="128" y="88"/>
                    <a:pt x="128" y="88"/>
                    <a:pt x="128" y="88"/>
                  </a:cubicBezTo>
                  <a:cubicBezTo>
                    <a:pt x="122" y="86"/>
                    <a:pt x="122" y="86"/>
                    <a:pt x="122" y="86"/>
                  </a:cubicBezTo>
                  <a:cubicBezTo>
                    <a:pt x="122" y="86"/>
                    <a:pt x="116" y="101"/>
                    <a:pt x="112" y="110"/>
                  </a:cubicBezTo>
                  <a:cubicBezTo>
                    <a:pt x="112" y="110"/>
                    <a:pt x="105" y="132"/>
                    <a:pt x="82" y="135"/>
                  </a:cubicBezTo>
                  <a:cubicBezTo>
                    <a:pt x="63" y="137"/>
                    <a:pt x="46" y="129"/>
                    <a:pt x="37" y="111"/>
                  </a:cubicBezTo>
                  <a:cubicBezTo>
                    <a:pt x="29" y="96"/>
                    <a:pt x="33" y="74"/>
                    <a:pt x="46" y="62"/>
                  </a:cubicBezTo>
                  <a:cubicBezTo>
                    <a:pt x="56" y="49"/>
                    <a:pt x="81" y="43"/>
                    <a:pt x="81" y="43"/>
                  </a:cubicBezTo>
                  <a:cubicBezTo>
                    <a:pt x="126" y="38"/>
                    <a:pt x="126" y="38"/>
                    <a:pt x="126" y="38"/>
                  </a:cubicBezTo>
                  <a:cubicBezTo>
                    <a:pt x="131" y="37"/>
                    <a:pt x="133" y="51"/>
                    <a:pt x="128" y="52"/>
                  </a:cubicBezTo>
                  <a:cubicBezTo>
                    <a:pt x="102" y="57"/>
                    <a:pt x="102" y="57"/>
                    <a:pt x="102" y="57"/>
                  </a:cubicBezTo>
                  <a:cubicBezTo>
                    <a:pt x="106" y="63"/>
                    <a:pt x="106" y="71"/>
                    <a:pt x="102" y="77"/>
                  </a:cubicBezTo>
                  <a:cubicBezTo>
                    <a:pt x="96" y="84"/>
                    <a:pt x="85" y="86"/>
                    <a:pt x="78" y="81"/>
                  </a:cubicBezTo>
                  <a:cubicBezTo>
                    <a:pt x="73" y="78"/>
                    <a:pt x="68" y="70"/>
                    <a:pt x="68" y="65"/>
                  </a:cubicBezTo>
                  <a:cubicBezTo>
                    <a:pt x="68" y="65"/>
                    <a:pt x="49" y="66"/>
                    <a:pt x="44" y="81"/>
                  </a:cubicBezTo>
                  <a:cubicBezTo>
                    <a:pt x="34" y="114"/>
                    <a:pt x="64" y="127"/>
                    <a:pt x="73" y="128"/>
                  </a:cubicBezTo>
                  <a:cubicBezTo>
                    <a:pt x="91" y="129"/>
                    <a:pt x="101" y="121"/>
                    <a:pt x="106" y="110"/>
                  </a:cubicBezTo>
                  <a:cubicBezTo>
                    <a:pt x="106" y="110"/>
                    <a:pt x="92" y="89"/>
                    <a:pt x="117" y="75"/>
                  </a:cubicBezTo>
                  <a:cubicBezTo>
                    <a:pt x="134" y="65"/>
                    <a:pt x="134" y="65"/>
                    <a:pt x="134" y="65"/>
                  </a:cubicBezTo>
                  <a:cubicBezTo>
                    <a:pt x="140" y="85"/>
                    <a:pt x="140" y="85"/>
                    <a:pt x="140" y="85"/>
                  </a:cubicBezTo>
                  <a:cubicBezTo>
                    <a:pt x="140" y="85"/>
                    <a:pt x="148" y="116"/>
                    <a:pt x="118" y="116"/>
                  </a:cubicBezTo>
                  <a:close/>
                  <a:moveTo>
                    <a:pt x="79" y="66"/>
                  </a:moveTo>
                  <a:cubicBezTo>
                    <a:pt x="80" y="62"/>
                    <a:pt x="84" y="59"/>
                    <a:pt x="88" y="59"/>
                  </a:cubicBezTo>
                  <a:cubicBezTo>
                    <a:pt x="92" y="60"/>
                    <a:pt x="95" y="63"/>
                    <a:pt x="95" y="68"/>
                  </a:cubicBezTo>
                  <a:cubicBezTo>
                    <a:pt x="95" y="72"/>
                    <a:pt x="91" y="75"/>
                    <a:pt x="86" y="75"/>
                  </a:cubicBezTo>
                  <a:cubicBezTo>
                    <a:pt x="82" y="74"/>
                    <a:pt x="79" y="71"/>
                    <a:pt x="79" y="6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27" name="Group 26">
            <a:extLst>
              <a:ext uri="{FF2B5EF4-FFF2-40B4-BE49-F238E27FC236}">
                <a16:creationId xmlns:a16="http://schemas.microsoft.com/office/drawing/2014/main" id="{EFB50D96-5D8E-4384-BEFB-E2B70C1760D5}"/>
              </a:ext>
            </a:extLst>
          </p:cNvPr>
          <p:cNvGrpSpPr/>
          <p:nvPr/>
        </p:nvGrpSpPr>
        <p:grpSpPr>
          <a:xfrm>
            <a:off x="9653279" y="2104522"/>
            <a:ext cx="265176" cy="265176"/>
            <a:chOff x="9653279" y="2104522"/>
            <a:chExt cx="265176" cy="265176"/>
          </a:xfrm>
        </p:grpSpPr>
        <p:sp>
          <p:nvSpPr>
            <p:cNvPr id="118" name="Oval 117">
              <a:extLst>
                <a:ext uri="{FF2B5EF4-FFF2-40B4-BE49-F238E27FC236}">
                  <a16:creationId xmlns:a16="http://schemas.microsoft.com/office/drawing/2014/main" id="{A637451E-9772-499A-A21B-9AB12F1425E4}"/>
                </a:ext>
              </a:extLst>
            </p:cNvPr>
            <p:cNvSpPr/>
            <p:nvPr/>
          </p:nvSpPr>
          <p:spPr>
            <a:xfrm>
              <a:off x="9666923" y="2114550"/>
              <a:ext cx="241935" cy="241935"/>
            </a:xfrm>
            <a:prstGeom prst="ellipse">
              <a:avLst/>
            </a:prstGeom>
            <a:solidFill>
              <a:schemeClr val="bg1"/>
            </a:solidFill>
            <a:ln w="5981"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4" name="Graphic 163">
              <a:extLst>
                <a:ext uri="{FF2B5EF4-FFF2-40B4-BE49-F238E27FC236}">
                  <a16:creationId xmlns:a16="http://schemas.microsoft.com/office/drawing/2014/main" id="{E9D79DB0-F1A0-439D-B8D8-3BA308048418}"/>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9653279" y="2104522"/>
              <a:ext cx="265176" cy="265176"/>
            </a:xfrm>
            <a:prstGeom prst="rect">
              <a:avLst/>
            </a:prstGeom>
          </p:spPr>
        </p:pic>
      </p:grpSp>
      <p:grpSp>
        <p:nvGrpSpPr>
          <p:cNvPr id="249" name="Group 248">
            <a:extLst>
              <a:ext uri="{FF2B5EF4-FFF2-40B4-BE49-F238E27FC236}">
                <a16:creationId xmlns:a16="http://schemas.microsoft.com/office/drawing/2014/main" id="{503B8ED7-47BD-44AC-8892-9859AD50AF1F}"/>
              </a:ext>
            </a:extLst>
          </p:cNvPr>
          <p:cNvGrpSpPr/>
          <p:nvPr/>
        </p:nvGrpSpPr>
        <p:grpSpPr>
          <a:xfrm>
            <a:off x="1596999" y="3264217"/>
            <a:ext cx="265176" cy="265176"/>
            <a:chOff x="1596999" y="3264217"/>
            <a:chExt cx="265176" cy="265176"/>
          </a:xfrm>
        </p:grpSpPr>
        <p:sp>
          <p:nvSpPr>
            <p:cNvPr id="142" name="Oval 141">
              <a:extLst>
                <a:ext uri="{FF2B5EF4-FFF2-40B4-BE49-F238E27FC236}">
                  <a16:creationId xmlns:a16="http://schemas.microsoft.com/office/drawing/2014/main" id="{C595A122-9814-40D2-AB9D-1FB6777DFFEA}"/>
                </a:ext>
              </a:extLst>
            </p:cNvPr>
            <p:cNvSpPr/>
            <p:nvPr/>
          </p:nvSpPr>
          <p:spPr>
            <a:xfrm>
              <a:off x="1614488" y="3276600"/>
              <a:ext cx="241935" cy="241935"/>
            </a:xfrm>
            <a:prstGeom prst="ellipse">
              <a:avLst/>
            </a:prstGeom>
            <a:solidFill>
              <a:schemeClr val="bg1"/>
            </a:solidFill>
            <a:ln w="5981"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4" name="Graphic 173">
              <a:extLst>
                <a:ext uri="{FF2B5EF4-FFF2-40B4-BE49-F238E27FC236}">
                  <a16:creationId xmlns:a16="http://schemas.microsoft.com/office/drawing/2014/main" id="{0D7EB258-2938-45D5-99C5-3B8282A60F44}"/>
                </a:ext>
              </a:extLst>
            </p:cNvPr>
            <p:cNvPicPr>
              <a:picLocks noChangeAspect="1"/>
            </p:cNvPicPr>
            <p:nvPr/>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1596999" y="3264217"/>
              <a:ext cx="265176" cy="265176"/>
            </a:xfrm>
            <a:prstGeom prst="rect">
              <a:avLst/>
            </a:prstGeom>
          </p:spPr>
        </p:pic>
      </p:grpSp>
      <p:grpSp>
        <p:nvGrpSpPr>
          <p:cNvPr id="248" name="Group 247">
            <a:extLst>
              <a:ext uri="{FF2B5EF4-FFF2-40B4-BE49-F238E27FC236}">
                <a16:creationId xmlns:a16="http://schemas.microsoft.com/office/drawing/2014/main" id="{39082C5F-660B-47C0-BE17-D17A61A423FD}"/>
              </a:ext>
            </a:extLst>
          </p:cNvPr>
          <p:cNvGrpSpPr/>
          <p:nvPr/>
        </p:nvGrpSpPr>
        <p:grpSpPr>
          <a:xfrm>
            <a:off x="1962759" y="3264217"/>
            <a:ext cx="265176" cy="265176"/>
            <a:chOff x="1962759" y="3264217"/>
            <a:chExt cx="265176" cy="265176"/>
          </a:xfrm>
        </p:grpSpPr>
        <p:sp>
          <p:nvSpPr>
            <p:cNvPr id="143" name="Oval 142">
              <a:extLst>
                <a:ext uri="{FF2B5EF4-FFF2-40B4-BE49-F238E27FC236}">
                  <a16:creationId xmlns:a16="http://schemas.microsoft.com/office/drawing/2014/main" id="{22BA845E-5886-4FED-8DD8-8895672B4C76}"/>
                </a:ext>
              </a:extLst>
            </p:cNvPr>
            <p:cNvSpPr/>
            <p:nvPr/>
          </p:nvSpPr>
          <p:spPr>
            <a:xfrm>
              <a:off x="1981200" y="3276600"/>
              <a:ext cx="241935" cy="241935"/>
            </a:xfrm>
            <a:prstGeom prst="ellipse">
              <a:avLst/>
            </a:prstGeom>
            <a:solidFill>
              <a:schemeClr val="bg1"/>
            </a:solidFill>
            <a:ln w="5981"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5" name="Graphic 174">
              <a:extLst>
                <a:ext uri="{FF2B5EF4-FFF2-40B4-BE49-F238E27FC236}">
                  <a16:creationId xmlns:a16="http://schemas.microsoft.com/office/drawing/2014/main" id="{52E4EBEB-492F-4C5E-BDCB-B96AA31067B3}"/>
                </a:ext>
              </a:extLst>
            </p:cNvPr>
            <p:cNvPicPr>
              <a:picLocks noChangeAspect="1"/>
            </p:cNvPicPr>
            <p:nvPr/>
          </p:nvPicPr>
          <p:blipFill>
            <a:blip r:embed="rId13" cstate="email">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1962759" y="3264217"/>
              <a:ext cx="265176" cy="265176"/>
            </a:xfrm>
            <a:prstGeom prst="rect">
              <a:avLst/>
            </a:prstGeom>
          </p:spPr>
        </p:pic>
      </p:grpSp>
      <p:grpSp>
        <p:nvGrpSpPr>
          <p:cNvPr id="28" name="Group 27">
            <a:extLst>
              <a:ext uri="{FF2B5EF4-FFF2-40B4-BE49-F238E27FC236}">
                <a16:creationId xmlns:a16="http://schemas.microsoft.com/office/drawing/2014/main" id="{AA85212F-68DE-4E17-A05D-C9933CA5B53D}"/>
              </a:ext>
            </a:extLst>
          </p:cNvPr>
          <p:cNvGrpSpPr/>
          <p:nvPr/>
        </p:nvGrpSpPr>
        <p:grpSpPr>
          <a:xfrm>
            <a:off x="3907268" y="3264217"/>
            <a:ext cx="265176" cy="265176"/>
            <a:chOff x="3907268" y="3264217"/>
            <a:chExt cx="265176" cy="265176"/>
          </a:xfrm>
        </p:grpSpPr>
        <p:sp>
          <p:nvSpPr>
            <p:cNvPr id="132" name="Oval 131">
              <a:extLst>
                <a:ext uri="{FF2B5EF4-FFF2-40B4-BE49-F238E27FC236}">
                  <a16:creationId xmlns:a16="http://schemas.microsoft.com/office/drawing/2014/main" id="{D7F12AF3-DF1B-459C-87C0-069780171B4C}"/>
                </a:ext>
              </a:extLst>
            </p:cNvPr>
            <p:cNvSpPr/>
            <p:nvPr/>
          </p:nvSpPr>
          <p:spPr>
            <a:xfrm>
              <a:off x="3917633" y="3276600"/>
              <a:ext cx="241935" cy="241935"/>
            </a:xfrm>
            <a:prstGeom prst="ellipse">
              <a:avLst/>
            </a:prstGeom>
            <a:solidFill>
              <a:schemeClr val="bg1"/>
            </a:solidFill>
            <a:ln w="5981"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0" name="Graphic 179">
              <a:extLst>
                <a:ext uri="{FF2B5EF4-FFF2-40B4-BE49-F238E27FC236}">
                  <a16:creationId xmlns:a16="http://schemas.microsoft.com/office/drawing/2014/main" id="{FE3B1EBA-7A72-4912-9AF7-3E34BFFC4B83}"/>
                </a:ext>
              </a:extLst>
            </p:cNvPr>
            <p:cNvPicPr>
              <a:picLocks noChangeAspect="1"/>
            </p:cNvPicPr>
            <p:nvPr/>
          </p:nvPicPr>
          <p:blipFill>
            <a:blip r:embed="rId15" cstate="email">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3907268" y="3264217"/>
              <a:ext cx="265176" cy="265176"/>
            </a:xfrm>
            <a:prstGeom prst="rect">
              <a:avLst/>
            </a:prstGeom>
          </p:spPr>
        </p:pic>
      </p:grpSp>
      <p:grpSp>
        <p:nvGrpSpPr>
          <p:cNvPr id="30" name="Group 29">
            <a:extLst>
              <a:ext uri="{FF2B5EF4-FFF2-40B4-BE49-F238E27FC236}">
                <a16:creationId xmlns:a16="http://schemas.microsoft.com/office/drawing/2014/main" id="{08D9BBBE-E87D-4CA7-8D52-6371DED0DF99}"/>
              </a:ext>
            </a:extLst>
          </p:cNvPr>
          <p:cNvGrpSpPr/>
          <p:nvPr/>
        </p:nvGrpSpPr>
        <p:grpSpPr>
          <a:xfrm>
            <a:off x="7399831" y="3264217"/>
            <a:ext cx="265176" cy="265176"/>
            <a:chOff x="7399831" y="3264217"/>
            <a:chExt cx="265176" cy="265176"/>
          </a:xfrm>
        </p:grpSpPr>
        <p:sp>
          <p:nvSpPr>
            <p:cNvPr id="128" name="Oval 127">
              <a:extLst>
                <a:ext uri="{FF2B5EF4-FFF2-40B4-BE49-F238E27FC236}">
                  <a16:creationId xmlns:a16="http://schemas.microsoft.com/office/drawing/2014/main" id="{5C97D908-23D3-45A7-9D6B-6B75028DA3F9}"/>
                </a:ext>
              </a:extLst>
            </p:cNvPr>
            <p:cNvSpPr/>
            <p:nvPr/>
          </p:nvSpPr>
          <p:spPr>
            <a:xfrm>
              <a:off x="7410450" y="3276600"/>
              <a:ext cx="241935" cy="241935"/>
            </a:xfrm>
            <a:prstGeom prst="ellipse">
              <a:avLst/>
            </a:prstGeom>
            <a:solidFill>
              <a:schemeClr val="bg1"/>
            </a:solidFill>
            <a:ln w="5981"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Freeform 63">
              <a:extLst>
                <a:ext uri="{FF2B5EF4-FFF2-40B4-BE49-F238E27FC236}">
                  <a16:creationId xmlns:a16="http://schemas.microsoft.com/office/drawing/2014/main" id="{CB508E60-7E61-4AE0-9F3D-1495672F61CD}"/>
                </a:ext>
              </a:extLst>
            </p:cNvPr>
            <p:cNvSpPr>
              <a:spLocks noEditPoints="1"/>
            </p:cNvSpPr>
            <p:nvPr/>
          </p:nvSpPr>
          <p:spPr bwMode="auto">
            <a:xfrm>
              <a:off x="7399831" y="3264217"/>
              <a:ext cx="265176" cy="265176"/>
            </a:xfrm>
            <a:custGeom>
              <a:avLst/>
              <a:gdLst>
                <a:gd name="T0" fmla="*/ 54 w 174"/>
                <a:gd name="T1" fmla="*/ 76 h 174"/>
                <a:gd name="T2" fmla="*/ 119 w 174"/>
                <a:gd name="T3" fmla="*/ 76 h 174"/>
                <a:gd name="T4" fmla="*/ 119 w 174"/>
                <a:gd name="T5" fmla="*/ 93 h 174"/>
                <a:gd name="T6" fmla="*/ 88 w 174"/>
                <a:gd name="T7" fmla="*/ 87 h 174"/>
                <a:gd name="T8" fmla="*/ 86 w 174"/>
                <a:gd name="T9" fmla="*/ 87 h 174"/>
                <a:gd name="T10" fmla="*/ 54 w 174"/>
                <a:gd name="T11" fmla="*/ 93 h 174"/>
                <a:gd name="T12" fmla="*/ 54 w 174"/>
                <a:gd name="T13" fmla="*/ 76 h 174"/>
                <a:gd name="T14" fmla="*/ 96 w 174"/>
                <a:gd name="T15" fmla="*/ 55 h 174"/>
                <a:gd name="T16" fmla="*/ 77 w 174"/>
                <a:gd name="T17" fmla="*/ 55 h 174"/>
                <a:gd name="T18" fmla="*/ 77 w 174"/>
                <a:gd name="T19" fmla="*/ 69 h 174"/>
                <a:gd name="T20" fmla="*/ 96 w 174"/>
                <a:gd name="T21" fmla="*/ 69 h 174"/>
                <a:gd name="T22" fmla="*/ 96 w 174"/>
                <a:gd name="T23" fmla="*/ 55 h 174"/>
                <a:gd name="T24" fmla="*/ 174 w 174"/>
                <a:gd name="T25" fmla="*/ 87 h 174"/>
                <a:gd name="T26" fmla="*/ 87 w 174"/>
                <a:gd name="T27" fmla="*/ 174 h 174"/>
                <a:gd name="T28" fmla="*/ 0 w 174"/>
                <a:gd name="T29" fmla="*/ 87 h 174"/>
                <a:gd name="T30" fmla="*/ 87 w 174"/>
                <a:gd name="T31" fmla="*/ 0 h 174"/>
                <a:gd name="T32" fmla="*/ 174 w 174"/>
                <a:gd name="T33" fmla="*/ 87 h 174"/>
                <a:gd name="T34" fmla="*/ 136 w 174"/>
                <a:gd name="T35" fmla="*/ 96 h 174"/>
                <a:gd name="T36" fmla="*/ 127 w 174"/>
                <a:gd name="T37" fmla="*/ 95 h 174"/>
                <a:gd name="T38" fmla="*/ 127 w 174"/>
                <a:gd name="T39" fmla="*/ 73 h 174"/>
                <a:gd name="T40" fmla="*/ 127 w 174"/>
                <a:gd name="T41" fmla="*/ 69 h 174"/>
                <a:gd name="T42" fmla="*/ 105 w 174"/>
                <a:gd name="T43" fmla="*/ 69 h 174"/>
                <a:gd name="T44" fmla="*/ 105 w 174"/>
                <a:gd name="T45" fmla="*/ 55 h 174"/>
                <a:gd name="T46" fmla="*/ 113 w 174"/>
                <a:gd name="T47" fmla="*/ 55 h 174"/>
                <a:gd name="T48" fmla="*/ 113 w 174"/>
                <a:gd name="T49" fmla="*/ 47 h 174"/>
                <a:gd name="T50" fmla="*/ 91 w 174"/>
                <a:gd name="T51" fmla="*/ 47 h 174"/>
                <a:gd name="T52" fmla="*/ 91 w 174"/>
                <a:gd name="T53" fmla="*/ 37 h 174"/>
                <a:gd name="T54" fmla="*/ 82 w 174"/>
                <a:gd name="T55" fmla="*/ 37 h 174"/>
                <a:gd name="T56" fmla="*/ 82 w 174"/>
                <a:gd name="T57" fmla="*/ 47 h 174"/>
                <a:gd name="T58" fmla="*/ 61 w 174"/>
                <a:gd name="T59" fmla="*/ 47 h 174"/>
                <a:gd name="T60" fmla="*/ 61 w 174"/>
                <a:gd name="T61" fmla="*/ 55 h 174"/>
                <a:gd name="T62" fmla="*/ 69 w 174"/>
                <a:gd name="T63" fmla="*/ 55 h 174"/>
                <a:gd name="T64" fmla="*/ 69 w 174"/>
                <a:gd name="T65" fmla="*/ 69 h 174"/>
                <a:gd name="T66" fmla="*/ 46 w 174"/>
                <a:gd name="T67" fmla="*/ 69 h 174"/>
                <a:gd name="T68" fmla="*/ 46 w 174"/>
                <a:gd name="T69" fmla="*/ 73 h 174"/>
                <a:gd name="T70" fmla="*/ 46 w 174"/>
                <a:gd name="T71" fmla="*/ 95 h 174"/>
                <a:gd name="T72" fmla="*/ 38 w 174"/>
                <a:gd name="T73" fmla="*/ 97 h 174"/>
                <a:gd name="T74" fmla="*/ 38 w 174"/>
                <a:gd name="T75" fmla="*/ 103 h 174"/>
                <a:gd name="T76" fmla="*/ 56 w 174"/>
                <a:gd name="T77" fmla="*/ 134 h 174"/>
                <a:gd name="T78" fmla="*/ 57 w 174"/>
                <a:gd name="T79" fmla="*/ 136 h 174"/>
                <a:gd name="T80" fmla="*/ 116 w 174"/>
                <a:gd name="T81" fmla="*/ 136 h 174"/>
                <a:gd name="T82" fmla="*/ 118 w 174"/>
                <a:gd name="T83" fmla="*/ 134 h 174"/>
                <a:gd name="T84" fmla="*/ 136 w 174"/>
                <a:gd name="T85" fmla="*/ 102 h 174"/>
                <a:gd name="T86" fmla="*/ 136 w 174"/>
                <a:gd name="T87" fmla="*/ 9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4" h="174">
                  <a:moveTo>
                    <a:pt x="54" y="76"/>
                  </a:moveTo>
                  <a:cubicBezTo>
                    <a:pt x="119" y="76"/>
                    <a:pt x="119" y="76"/>
                    <a:pt x="119" y="76"/>
                  </a:cubicBezTo>
                  <a:cubicBezTo>
                    <a:pt x="119" y="93"/>
                    <a:pt x="119" y="93"/>
                    <a:pt x="119" y="93"/>
                  </a:cubicBezTo>
                  <a:cubicBezTo>
                    <a:pt x="88" y="87"/>
                    <a:pt x="88" y="87"/>
                    <a:pt x="88" y="87"/>
                  </a:cubicBezTo>
                  <a:cubicBezTo>
                    <a:pt x="87" y="87"/>
                    <a:pt x="86" y="87"/>
                    <a:pt x="86" y="87"/>
                  </a:cubicBezTo>
                  <a:cubicBezTo>
                    <a:pt x="54" y="93"/>
                    <a:pt x="54" y="93"/>
                    <a:pt x="54" y="93"/>
                  </a:cubicBezTo>
                  <a:lnTo>
                    <a:pt x="54" y="76"/>
                  </a:lnTo>
                  <a:close/>
                  <a:moveTo>
                    <a:pt x="96" y="55"/>
                  </a:moveTo>
                  <a:cubicBezTo>
                    <a:pt x="77" y="55"/>
                    <a:pt x="77" y="55"/>
                    <a:pt x="77" y="55"/>
                  </a:cubicBezTo>
                  <a:cubicBezTo>
                    <a:pt x="77" y="69"/>
                    <a:pt x="77" y="69"/>
                    <a:pt x="77" y="69"/>
                  </a:cubicBezTo>
                  <a:cubicBezTo>
                    <a:pt x="96" y="69"/>
                    <a:pt x="96" y="69"/>
                    <a:pt x="96" y="69"/>
                  </a:cubicBezTo>
                  <a:lnTo>
                    <a:pt x="96" y="55"/>
                  </a:lnTo>
                  <a:close/>
                  <a:moveTo>
                    <a:pt x="174" y="87"/>
                  </a:moveTo>
                  <a:cubicBezTo>
                    <a:pt x="174" y="135"/>
                    <a:pt x="135" y="174"/>
                    <a:pt x="87" y="174"/>
                  </a:cubicBezTo>
                  <a:cubicBezTo>
                    <a:pt x="39" y="174"/>
                    <a:pt x="0" y="135"/>
                    <a:pt x="0" y="87"/>
                  </a:cubicBezTo>
                  <a:cubicBezTo>
                    <a:pt x="0" y="39"/>
                    <a:pt x="39" y="0"/>
                    <a:pt x="87" y="0"/>
                  </a:cubicBezTo>
                  <a:cubicBezTo>
                    <a:pt x="135" y="0"/>
                    <a:pt x="174" y="39"/>
                    <a:pt x="174" y="87"/>
                  </a:cubicBezTo>
                  <a:close/>
                  <a:moveTo>
                    <a:pt x="136" y="96"/>
                  </a:moveTo>
                  <a:cubicBezTo>
                    <a:pt x="127" y="95"/>
                    <a:pt x="127" y="95"/>
                    <a:pt x="127" y="95"/>
                  </a:cubicBezTo>
                  <a:cubicBezTo>
                    <a:pt x="127" y="73"/>
                    <a:pt x="127" y="73"/>
                    <a:pt x="127" y="73"/>
                  </a:cubicBezTo>
                  <a:cubicBezTo>
                    <a:pt x="127" y="69"/>
                    <a:pt x="127" y="69"/>
                    <a:pt x="127" y="69"/>
                  </a:cubicBezTo>
                  <a:cubicBezTo>
                    <a:pt x="105" y="69"/>
                    <a:pt x="105" y="69"/>
                    <a:pt x="105" y="69"/>
                  </a:cubicBezTo>
                  <a:cubicBezTo>
                    <a:pt x="105" y="55"/>
                    <a:pt x="105" y="55"/>
                    <a:pt x="105" y="55"/>
                  </a:cubicBezTo>
                  <a:cubicBezTo>
                    <a:pt x="113" y="55"/>
                    <a:pt x="113" y="55"/>
                    <a:pt x="113" y="55"/>
                  </a:cubicBezTo>
                  <a:cubicBezTo>
                    <a:pt x="113" y="47"/>
                    <a:pt x="113" y="47"/>
                    <a:pt x="113" y="47"/>
                  </a:cubicBezTo>
                  <a:cubicBezTo>
                    <a:pt x="91" y="47"/>
                    <a:pt x="91" y="47"/>
                    <a:pt x="91" y="47"/>
                  </a:cubicBezTo>
                  <a:cubicBezTo>
                    <a:pt x="91" y="37"/>
                    <a:pt x="91" y="37"/>
                    <a:pt x="91" y="37"/>
                  </a:cubicBezTo>
                  <a:cubicBezTo>
                    <a:pt x="82" y="37"/>
                    <a:pt x="82" y="37"/>
                    <a:pt x="82" y="37"/>
                  </a:cubicBezTo>
                  <a:cubicBezTo>
                    <a:pt x="82" y="47"/>
                    <a:pt x="82" y="47"/>
                    <a:pt x="82" y="47"/>
                  </a:cubicBezTo>
                  <a:cubicBezTo>
                    <a:pt x="61" y="47"/>
                    <a:pt x="61" y="47"/>
                    <a:pt x="61" y="47"/>
                  </a:cubicBezTo>
                  <a:cubicBezTo>
                    <a:pt x="61" y="55"/>
                    <a:pt x="61" y="55"/>
                    <a:pt x="61" y="55"/>
                  </a:cubicBezTo>
                  <a:cubicBezTo>
                    <a:pt x="69" y="55"/>
                    <a:pt x="69" y="55"/>
                    <a:pt x="69" y="55"/>
                  </a:cubicBezTo>
                  <a:cubicBezTo>
                    <a:pt x="69" y="69"/>
                    <a:pt x="69" y="69"/>
                    <a:pt x="69" y="69"/>
                  </a:cubicBezTo>
                  <a:cubicBezTo>
                    <a:pt x="46" y="69"/>
                    <a:pt x="46" y="69"/>
                    <a:pt x="46" y="69"/>
                  </a:cubicBezTo>
                  <a:cubicBezTo>
                    <a:pt x="46" y="73"/>
                    <a:pt x="46" y="73"/>
                    <a:pt x="46" y="73"/>
                  </a:cubicBezTo>
                  <a:cubicBezTo>
                    <a:pt x="46" y="95"/>
                    <a:pt x="46" y="95"/>
                    <a:pt x="46" y="95"/>
                  </a:cubicBezTo>
                  <a:cubicBezTo>
                    <a:pt x="38" y="97"/>
                    <a:pt x="38" y="97"/>
                    <a:pt x="38" y="97"/>
                  </a:cubicBezTo>
                  <a:cubicBezTo>
                    <a:pt x="38" y="103"/>
                    <a:pt x="38" y="103"/>
                    <a:pt x="38" y="103"/>
                  </a:cubicBezTo>
                  <a:cubicBezTo>
                    <a:pt x="56" y="134"/>
                    <a:pt x="56" y="134"/>
                    <a:pt x="56" y="134"/>
                  </a:cubicBezTo>
                  <a:cubicBezTo>
                    <a:pt x="57" y="136"/>
                    <a:pt x="57" y="136"/>
                    <a:pt x="57" y="136"/>
                  </a:cubicBezTo>
                  <a:cubicBezTo>
                    <a:pt x="116" y="136"/>
                    <a:pt x="116" y="136"/>
                    <a:pt x="116" y="136"/>
                  </a:cubicBezTo>
                  <a:cubicBezTo>
                    <a:pt x="118" y="134"/>
                    <a:pt x="118" y="134"/>
                    <a:pt x="118" y="134"/>
                  </a:cubicBezTo>
                  <a:cubicBezTo>
                    <a:pt x="136" y="102"/>
                    <a:pt x="136" y="102"/>
                    <a:pt x="136" y="102"/>
                  </a:cubicBezTo>
                  <a:lnTo>
                    <a:pt x="136" y="96"/>
                  </a:lnTo>
                  <a:close/>
                </a:path>
              </a:pathLst>
            </a:custGeom>
            <a:solidFill>
              <a:srgbClr val="D28728"/>
            </a:solidFill>
            <a:ln w="5981" cap="flat">
              <a:noFill/>
              <a:prstDash val="solid"/>
              <a:miter/>
            </a:ln>
          </p:spPr>
          <p:txBody>
            <a:bodyPr vert="horz" wrap="square" lIns="91440" tIns="45720" rIns="91440" bIns="45720" numCol="1" anchor="t" anchorCtr="0" compatLnSpc="1">
              <a:prstTxWarp prst="textNoShape">
                <a:avLst/>
              </a:prstTxWarp>
            </a:bodyPr>
            <a:lstStyle/>
            <a:p>
              <a:endParaRPr lang="en-US" dirty="0"/>
            </a:p>
          </p:txBody>
        </p:sp>
      </p:grpSp>
      <p:grpSp>
        <p:nvGrpSpPr>
          <p:cNvPr id="239" name="Group 238">
            <a:extLst>
              <a:ext uri="{FF2B5EF4-FFF2-40B4-BE49-F238E27FC236}">
                <a16:creationId xmlns:a16="http://schemas.microsoft.com/office/drawing/2014/main" id="{B2C3A80A-02E7-458F-B268-A6CA8069699E}"/>
              </a:ext>
            </a:extLst>
          </p:cNvPr>
          <p:cNvGrpSpPr/>
          <p:nvPr/>
        </p:nvGrpSpPr>
        <p:grpSpPr>
          <a:xfrm>
            <a:off x="7747473" y="3264217"/>
            <a:ext cx="265176" cy="265176"/>
            <a:chOff x="7747473" y="3264217"/>
            <a:chExt cx="265176" cy="265176"/>
          </a:xfrm>
        </p:grpSpPr>
        <p:sp>
          <p:nvSpPr>
            <p:cNvPr id="129" name="Oval 128">
              <a:extLst>
                <a:ext uri="{FF2B5EF4-FFF2-40B4-BE49-F238E27FC236}">
                  <a16:creationId xmlns:a16="http://schemas.microsoft.com/office/drawing/2014/main" id="{0DD9BD04-3C62-4B6C-84BB-D1C51DDDDED3}"/>
                </a:ext>
              </a:extLst>
            </p:cNvPr>
            <p:cNvSpPr/>
            <p:nvPr/>
          </p:nvSpPr>
          <p:spPr>
            <a:xfrm>
              <a:off x="7760017" y="3276600"/>
              <a:ext cx="241935" cy="241935"/>
            </a:xfrm>
            <a:prstGeom prst="ellipse">
              <a:avLst/>
            </a:prstGeom>
            <a:solidFill>
              <a:schemeClr val="bg1"/>
            </a:solidFill>
            <a:ln w="5981"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4" name="Graphic 183">
              <a:extLst>
                <a:ext uri="{FF2B5EF4-FFF2-40B4-BE49-F238E27FC236}">
                  <a16:creationId xmlns:a16="http://schemas.microsoft.com/office/drawing/2014/main" id="{1D779AE1-9216-4BF4-A9A2-0C14062FF0D8}"/>
                </a:ext>
              </a:extLst>
            </p:cNvPr>
            <p:cNvPicPr>
              <a:picLocks noChangeAspect="1"/>
            </p:cNvPicPr>
            <p:nvPr/>
          </p:nvPicPr>
          <p:blipFill>
            <a:blip r:embed="rId17" cstate="email">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p:blipFill>
          <p:spPr>
            <a:xfrm>
              <a:off x="7747473" y="3264217"/>
              <a:ext cx="265176" cy="265176"/>
            </a:xfrm>
            <a:prstGeom prst="rect">
              <a:avLst/>
            </a:prstGeom>
          </p:spPr>
        </p:pic>
      </p:grpSp>
      <p:grpSp>
        <p:nvGrpSpPr>
          <p:cNvPr id="245" name="Group 244">
            <a:extLst>
              <a:ext uri="{FF2B5EF4-FFF2-40B4-BE49-F238E27FC236}">
                <a16:creationId xmlns:a16="http://schemas.microsoft.com/office/drawing/2014/main" id="{7E6D02C9-9448-435D-B392-CE1AD61434F3}"/>
              </a:ext>
            </a:extLst>
          </p:cNvPr>
          <p:cNvGrpSpPr/>
          <p:nvPr/>
        </p:nvGrpSpPr>
        <p:grpSpPr>
          <a:xfrm>
            <a:off x="9292449" y="3264217"/>
            <a:ext cx="265176" cy="265176"/>
            <a:chOff x="9292449" y="3264217"/>
            <a:chExt cx="265176" cy="265176"/>
          </a:xfrm>
        </p:grpSpPr>
        <p:sp>
          <p:nvSpPr>
            <p:cNvPr id="125" name="Oval 124">
              <a:extLst>
                <a:ext uri="{FF2B5EF4-FFF2-40B4-BE49-F238E27FC236}">
                  <a16:creationId xmlns:a16="http://schemas.microsoft.com/office/drawing/2014/main" id="{8854712E-6EF7-462A-A03D-10E0BA06C7D4}"/>
                </a:ext>
              </a:extLst>
            </p:cNvPr>
            <p:cNvSpPr/>
            <p:nvPr/>
          </p:nvSpPr>
          <p:spPr>
            <a:xfrm>
              <a:off x="9306878" y="3276600"/>
              <a:ext cx="241935" cy="241935"/>
            </a:xfrm>
            <a:prstGeom prst="ellipse">
              <a:avLst/>
            </a:prstGeom>
            <a:solidFill>
              <a:schemeClr val="bg1"/>
            </a:solidFill>
            <a:ln w="5981"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Freeform 59">
              <a:extLst>
                <a:ext uri="{FF2B5EF4-FFF2-40B4-BE49-F238E27FC236}">
                  <a16:creationId xmlns:a16="http://schemas.microsoft.com/office/drawing/2014/main" id="{F81BF03B-B564-4C8F-8260-443055580CDB}"/>
                </a:ext>
              </a:extLst>
            </p:cNvPr>
            <p:cNvSpPr>
              <a:spLocks noEditPoints="1"/>
            </p:cNvSpPr>
            <p:nvPr/>
          </p:nvSpPr>
          <p:spPr bwMode="auto">
            <a:xfrm>
              <a:off x="9292449" y="3264217"/>
              <a:ext cx="265176" cy="265176"/>
            </a:xfrm>
            <a:custGeom>
              <a:avLst/>
              <a:gdLst>
                <a:gd name="T0" fmla="*/ 112 w 173"/>
                <a:gd name="T1" fmla="*/ 95 h 174"/>
                <a:gd name="T2" fmla="*/ 91 w 173"/>
                <a:gd name="T3" fmla="*/ 95 h 174"/>
                <a:gd name="T4" fmla="*/ 91 w 173"/>
                <a:gd name="T5" fmla="*/ 78 h 174"/>
                <a:gd name="T6" fmla="*/ 112 w 173"/>
                <a:gd name="T7" fmla="*/ 78 h 174"/>
                <a:gd name="T8" fmla="*/ 112 w 173"/>
                <a:gd name="T9" fmla="*/ 95 h 174"/>
                <a:gd name="T10" fmla="*/ 112 w 173"/>
                <a:gd name="T11" fmla="*/ 55 h 174"/>
                <a:gd name="T12" fmla="*/ 91 w 173"/>
                <a:gd name="T13" fmla="*/ 55 h 174"/>
                <a:gd name="T14" fmla="*/ 91 w 173"/>
                <a:gd name="T15" fmla="*/ 72 h 174"/>
                <a:gd name="T16" fmla="*/ 112 w 173"/>
                <a:gd name="T17" fmla="*/ 72 h 174"/>
                <a:gd name="T18" fmla="*/ 112 w 173"/>
                <a:gd name="T19" fmla="*/ 55 h 174"/>
                <a:gd name="T20" fmla="*/ 81 w 173"/>
                <a:gd name="T21" fmla="*/ 55 h 174"/>
                <a:gd name="T22" fmla="*/ 60 w 173"/>
                <a:gd name="T23" fmla="*/ 55 h 174"/>
                <a:gd name="T24" fmla="*/ 60 w 173"/>
                <a:gd name="T25" fmla="*/ 72 h 174"/>
                <a:gd name="T26" fmla="*/ 81 w 173"/>
                <a:gd name="T27" fmla="*/ 72 h 174"/>
                <a:gd name="T28" fmla="*/ 81 w 173"/>
                <a:gd name="T29" fmla="*/ 55 h 174"/>
                <a:gd name="T30" fmla="*/ 81 w 173"/>
                <a:gd name="T31" fmla="*/ 78 h 174"/>
                <a:gd name="T32" fmla="*/ 60 w 173"/>
                <a:gd name="T33" fmla="*/ 78 h 174"/>
                <a:gd name="T34" fmla="*/ 60 w 173"/>
                <a:gd name="T35" fmla="*/ 95 h 174"/>
                <a:gd name="T36" fmla="*/ 81 w 173"/>
                <a:gd name="T37" fmla="*/ 95 h 174"/>
                <a:gd name="T38" fmla="*/ 81 w 173"/>
                <a:gd name="T39" fmla="*/ 78 h 174"/>
                <a:gd name="T40" fmla="*/ 173 w 173"/>
                <a:gd name="T41" fmla="*/ 87 h 174"/>
                <a:gd name="T42" fmla="*/ 86 w 173"/>
                <a:gd name="T43" fmla="*/ 174 h 174"/>
                <a:gd name="T44" fmla="*/ 0 w 173"/>
                <a:gd name="T45" fmla="*/ 87 h 174"/>
                <a:gd name="T46" fmla="*/ 86 w 173"/>
                <a:gd name="T47" fmla="*/ 0 h 174"/>
                <a:gd name="T48" fmla="*/ 173 w 173"/>
                <a:gd name="T49" fmla="*/ 87 h 174"/>
                <a:gd name="T50" fmla="*/ 125 w 173"/>
                <a:gd name="T51" fmla="*/ 41 h 174"/>
                <a:gd name="T52" fmla="*/ 48 w 173"/>
                <a:gd name="T53" fmla="*/ 41 h 174"/>
                <a:gd name="T54" fmla="*/ 48 w 173"/>
                <a:gd name="T55" fmla="*/ 133 h 174"/>
                <a:gd name="T56" fmla="*/ 74 w 173"/>
                <a:gd name="T57" fmla="*/ 133 h 174"/>
                <a:gd name="T58" fmla="*/ 74 w 173"/>
                <a:gd name="T59" fmla="*/ 107 h 174"/>
                <a:gd name="T60" fmla="*/ 98 w 173"/>
                <a:gd name="T61" fmla="*/ 107 h 174"/>
                <a:gd name="T62" fmla="*/ 98 w 173"/>
                <a:gd name="T63" fmla="*/ 133 h 174"/>
                <a:gd name="T64" fmla="*/ 125 w 173"/>
                <a:gd name="T65" fmla="*/ 133 h 174"/>
                <a:gd name="T66" fmla="*/ 125 w 173"/>
                <a:gd name="T67" fmla="*/ 4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3" h="174">
                  <a:moveTo>
                    <a:pt x="112" y="95"/>
                  </a:moveTo>
                  <a:cubicBezTo>
                    <a:pt x="91" y="95"/>
                    <a:pt x="91" y="95"/>
                    <a:pt x="91" y="95"/>
                  </a:cubicBezTo>
                  <a:cubicBezTo>
                    <a:pt x="91" y="78"/>
                    <a:pt x="91" y="78"/>
                    <a:pt x="91" y="78"/>
                  </a:cubicBezTo>
                  <a:cubicBezTo>
                    <a:pt x="112" y="78"/>
                    <a:pt x="112" y="78"/>
                    <a:pt x="112" y="78"/>
                  </a:cubicBezTo>
                  <a:lnTo>
                    <a:pt x="112" y="95"/>
                  </a:lnTo>
                  <a:close/>
                  <a:moveTo>
                    <a:pt x="112" y="55"/>
                  </a:moveTo>
                  <a:cubicBezTo>
                    <a:pt x="91" y="55"/>
                    <a:pt x="91" y="55"/>
                    <a:pt x="91" y="55"/>
                  </a:cubicBezTo>
                  <a:cubicBezTo>
                    <a:pt x="91" y="72"/>
                    <a:pt x="91" y="72"/>
                    <a:pt x="91" y="72"/>
                  </a:cubicBezTo>
                  <a:cubicBezTo>
                    <a:pt x="112" y="72"/>
                    <a:pt x="112" y="72"/>
                    <a:pt x="112" y="72"/>
                  </a:cubicBezTo>
                  <a:lnTo>
                    <a:pt x="112" y="55"/>
                  </a:lnTo>
                  <a:close/>
                  <a:moveTo>
                    <a:pt x="81" y="55"/>
                  </a:moveTo>
                  <a:cubicBezTo>
                    <a:pt x="60" y="55"/>
                    <a:pt x="60" y="55"/>
                    <a:pt x="60" y="55"/>
                  </a:cubicBezTo>
                  <a:cubicBezTo>
                    <a:pt x="60" y="72"/>
                    <a:pt x="60" y="72"/>
                    <a:pt x="60" y="72"/>
                  </a:cubicBezTo>
                  <a:cubicBezTo>
                    <a:pt x="81" y="72"/>
                    <a:pt x="81" y="72"/>
                    <a:pt x="81" y="72"/>
                  </a:cubicBezTo>
                  <a:lnTo>
                    <a:pt x="81" y="55"/>
                  </a:lnTo>
                  <a:close/>
                  <a:moveTo>
                    <a:pt x="81" y="78"/>
                  </a:moveTo>
                  <a:cubicBezTo>
                    <a:pt x="60" y="78"/>
                    <a:pt x="60" y="78"/>
                    <a:pt x="60" y="78"/>
                  </a:cubicBezTo>
                  <a:cubicBezTo>
                    <a:pt x="60" y="95"/>
                    <a:pt x="60" y="95"/>
                    <a:pt x="60" y="95"/>
                  </a:cubicBezTo>
                  <a:cubicBezTo>
                    <a:pt x="81" y="95"/>
                    <a:pt x="81" y="95"/>
                    <a:pt x="81" y="95"/>
                  </a:cubicBezTo>
                  <a:lnTo>
                    <a:pt x="81" y="78"/>
                  </a:lnTo>
                  <a:close/>
                  <a:moveTo>
                    <a:pt x="173" y="87"/>
                  </a:moveTo>
                  <a:cubicBezTo>
                    <a:pt x="173" y="135"/>
                    <a:pt x="134" y="174"/>
                    <a:pt x="86" y="174"/>
                  </a:cubicBezTo>
                  <a:cubicBezTo>
                    <a:pt x="38" y="174"/>
                    <a:pt x="0" y="135"/>
                    <a:pt x="0" y="87"/>
                  </a:cubicBezTo>
                  <a:cubicBezTo>
                    <a:pt x="0" y="39"/>
                    <a:pt x="38" y="0"/>
                    <a:pt x="86" y="0"/>
                  </a:cubicBezTo>
                  <a:cubicBezTo>
                    <a:pt x="134" y="0"/>
                    <a:pt x="173" y="39"/>
                    <a:pt x="173" y="87"/>
                  </a:cubicBezTo>
                  <a:close/>
                  <a:moveTo>
                    <a:pt x="125" y="41"/>
                  </a:moveTo>
                  <a:cubicBezTo>
                    <a:pt x="48" y="41"/>
                    <a:pt x="48" y="41"/>
                    <a:pt x="48" y="41"/>
                  </a:cubicBezTo>
                  <a:cubicBezTo>
                    <a:pt x="48" y="133"/>
                    <a:pt x="48" y="133"/>
                    <a:pt x="48" y="133"/>
                  </a:cubicBezTo>
                  <a:cubicBezTo>
                    <a:pt x="74" y="133"/>
                    <a:pt x="74" y="133"/>
                    <a:pt x="74" y="133"/>
                  </a:cubicBezTo>
                  <a:cubicBezTo>
                    <a:pt x="74" y="107"/>
                    <a:pt x="74" y="107"/>
                    <a:pt x="74" y="107"/>
                  </a:cubicBezTo>
                  <a:cubicBezTo>
                    <a:pt x="98" y="107"/>
                    <a:pt x="98" y="107"/>
                    <a:pt x="98" y="107"/>
                  </a:cubicBezTo>
                  <a:cubicBezTo>
                    <a:pt x="98" y="133"/>
                    <a:pt x="98" y="133"/>
                    <a:pt x="98" y="133"/>
                  </a:cubicBezTo>
                  <a:cubicBezTo>
                    <a:pt x="125" y="133"/>
                    <a:pt x="125" y="133"/>
                    <a:pt x="125" y="133"/>
                  </a:cubicBezTo>
                  <a:lnTo>
                    <a:pt x="125" y="41"/>
                  </a:lnTo>
                  <a:close/>
                </a:path>
              </a:pathLst>
            </a:custGeom>
            <a:solidFill>
              <a:srgbClr val="D28728"/>
            </a:solidFill>
            <a:ln w="5981" cap="flat">
              <a:noFill/>
              <a:prstDash val="solid"/>
              <a:miter/>
            </a:ln>
          </p:spPr>
          <p:txBody>
            <a:bodyPr vert="horz" wrap="square" lIns="91440" tIns="45720" rIns="91440" bIns="45720" numCol="1" anchor="t" anchorCtr="0" compatLnSpc="1">
              <a:prstTxWarp prst="textNoShape">
                <a:avLst/>
              </a:prstTxWarp>
            </a:bodyPr>
            <a:lstStyle/>
            <a:p>
              <a:endParaRPr lang="en-US"/>
            </a:p>
          </p:txBody>
        </p:sp>
      </p:grpSp>
      <p:grpSp>
        <p:nvGrpSpPr>
          <p:cNvPr id="246" name="Group 245">
            <a:extLst>
              <a:ext uri="{FF2B5EF4-FFF2-40B4-BE49-F238E27FC236}">
                <a16:creationId xmlns:a16="http://schemas.microsoft.com/office/drawing/2014/main" id="{EC5EEE74-0DD7-4B53-BB52-189D16D76494}"/>
              </a:ext>
            </a:extLst>
          </p:cNvPr>
          <p:cNvGrpSpPr/>
          <p:nvPr/>
        </p:nvGrpSpPr>
        <p:grpSpPr>
          <a:xfrm>
            <a:off x="9653279" y="3264217"/>
            <a:ext cx="265176" cy="265176"/>
            <a:chOff x="9653279" y="3264217"/>
            <a:chExt cx="265176" cy="265176"/>
          </a:xfrm>
        </p:grpSpPr>
        <p:sp>
          <p:nvSpPr>
            <p:cNvPr id="126" name="Oval 125">
              <a:extLst>
                <a:ext uri="{FF2B5EF4-FFF2-40B4-BE49-F238E27FC236}">
                  <a16:creationId xmlns:a16="http://schemas.microsoft.com/office/drawing/2014/main" id="{69094948-3169-46E9-8E95-C40D1E6ECCB9}"/>
                </a:ext>
              </a:extLst>
            </p:cNvPr>
            <p:cNvSpPr/>
            <p:nvPr/>
          </p:nvSpPr>
          <p:spPr>
            <a:xfrm>
              <a:off x="9666923" y="3276600"/>
              <a:ext cx="241935" cy="241935"/>
            </a:xfrm>
            <a:prstGeom prst="ellipse">
              <a:avLst/>
            </a:prstGeom>
            <a:solidFill>
              <a:schemeClr val="bg1"/>
            </a:solidFill>
            <a:ln w="5981"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Freeform 68">
              <a:extLst>
                <a:ext uri="{FF2B5EF4-FFF2-40B4-BE49-F238E27FC236}">
                  <a16:creationId xmlns:a16="http://schemas.microsoft.com/office/drawing/2014/main" id="{82C74DB3-0759-44C8-BBDC-FB60C7E12E9D}"/>
                </a:ext>
              </a:extLst>
            </p:cNvPr>
            <p:cNvSpPr>
              <a:spLocks noEditPoints="1"/>
            </p:cNvSpPr>
            <p:nvPr/>
          </p:nvSpPr>
          <p:spPr bwMode="auto">
            <a:xfrm>
              <a:off x="9653279" y="3264217"/>
              <a:ext cx="265176" cy="265176"/>
            </a:xfrm>
            <a:custGeom>
              <a:avLst/>
              <a:gdLst>
                <a:gd name="T0" fmla="*/ 86 w 173"/>
                <a:gd name="T1" fmla="*/ 0 h 173"/>
                <a:gd name="T2" fmla="*/ 0 w 173"/>
                <a:gd name="T3" fmla="*/ 86 h 173"/>
                <a:gd name="T4" fmla="*/ 86 w 173"/>
                <a:gd name="T5" fmla="*/ 173 h 173"/>
                <a:gd name="T6" fmla="*/ 173 w 173"/>
                <a:gd name="T7" fmla="*/ 86 h 173"/>
                <a:gd name="T8" fmla="*/ 86 w 173"/>
                <a:gd name="T9" fmla="*/ 0 h 173"/>
                <a:gd name="T10" fmla="*/ 84 w 173"/>
                <a:gd name="T11" fmla="*/ 76 h 173"/>
                <a:gd name="T12" fmla="*/ 76 w 173"/>
                <a:gd name="T13" fmla="*/ 84 h 173"/>
                <a:gd name="T14" fmla="*/ 76 w 173"/>
                <a:gd name="T15" fmla="*/ 136 h 173"/>
                <a:gd name="T16" fmla="*/ 63 w 173"/>
                <a:gd name="T17" fmla="*/ 136 h 173"/>
                <a:gd name="T18" fmla="*/ 63 w 173"/>
                <a:gd name="T19" fmla="*/ 84 h 173"/>
                <a:gd name="T20" fmla="*/ 54 w 173"/>
                <a:gd name="T21" fmla="*/ 76 h 173"/>
                <a:gd name="T22" fmla="*/ 54 w 173"/>
                <a:gd name="T23" fmla="*/ 39 h 173"/>
                <a:gd name="T24" fmla="*/ 59 w 173"/>
                <a:gd name="T25" fmla="*/ 39 h 173"/>
                <a:gd name="T26" fmla="*/ 59 w 173"/>
                <a:gd name="T27" fmla="*/ 66 h 173"/>
                <a:gd name="T28" fmla="*/ 63 w 173"/>
                <a:gd name="T29" fmla="*/ 66 h 173"/>
                <a:gd name="T30" fmla="*/ 63 w 173"/>
                <a:gd name="T31" fmla="*/ 39 h 173"/>
                <a:gd name="T32" fmla="*/ 67 w 173"/>
                <a:gd name="T33" fmla="*/ 39 h 173"/>
                <a:gd name="T34" fmla="*/ 67 w 173"/>
                <a:gd name="T35" fmla="*/ 66 h 173"/>
                <a:gd name="T36" fmla="*/ 71 w 173"/>
                <a:gd name="T37" fmla="*/ 66 h 173"/>
                <a:gd name="T38" fmla="*/ 71 w 173"/>
                <a:gd name="T39" fmla="*/ 39 h 173"/>
                <a:gd name="T40" fmla="*/ 76 w 173"/>
                <a:gd name="T41" fmla="*/ 39 h 173"/>
                <a:gd name="T42" fmla="*/ 76 w 173"/>
                <a:gd name="T43" fmla="*/ 66 h 173"/>
                <a:gd name="T44" fmla="*/ 80 w 173"/>
                <a:gd name="T45" fmla="*/ 66 h 173"/>
                <a:gd name="T46" fmla="*/ 80 w 173"/>
                <a:gd name="T47" fmla="*/ 39 h 173"/>
                <a:gd name="T48" fmla="*/ 84 w 173"/>
                <a:gd name="T49" fmla="*/ 39 h 173"/>
                <a:gd name="T50" fmla="*/ 84 w 173"/>
                <a:gd name="T51" fmla="*/ 76 h 173"/>
                <a:gd name="T52" fmla="*/ 119 w 173"/>
                <a:gd name="T53" fmla="*/ 136 h 173"/>
                <a:gd name="T54" fmla="*/ 106 w 173"/>
                <a:gd name="T55" fmla="*/ 136 h 173"/>
                <a:gd name="T56" fmla="*/ 106 w 173"/>
                <a:gd name="T57" fmla="*/ 110 h 173"/>
                <a:gd name="T58" fmla="*/ 99 w 173"/>
                <a:gd name="T59" fmla="*/ 110 h 173"/>
                <a:gd name="T60" fmla="*/ 99 w 173"/>
                <a:gd name="T61" fmla="*/ 47 h 173"/>
                <a:gd name="T62" fmla="*/ 119 w 173"/>
                <a:gd name="T63" fmla="*/ 47 h 173"/>
                <a:gd name="T64" fmla="*/ 119 w 173"/>
                <a:gd name="T65" fmla="*/ 136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3" h="173">
                  <a:moveTo>
                    <a:pt x="86" y="0"/>
                  </a:moveTo>
                  <a:cubicBezTo>
                    <a:pt x="39" y="0"/>
                    <a:pt x="0" y="39"/>
                    <a:pt x="0" y="86"/>
                  </a:cubicBezTo>
                  <a:cubicBezTo>
                    <a:pt x="0" y="134"/>
                    <a:pt x="39" y="173"/>
                    <a:pt x="86" y="173"/>
                  </a:cubicBezTo>
                  <a:cubicBezTo>
                    <a:pt x="134" y="173"/>
                    <a:pt x="173" y="134"/>
                    <a:pt x="173" y="86"/>
                  </a:cubicBezTo>
                  <a:cubicBezTo>
                    <a:pt x="173" y="39"/>
                    <a:pt x="134" y="0"/>
                    <a:pt x="86" y="0"/>
                  </a:cubicBezTo>
                  <a:close/>
                  <a:moveTo>
                    <a:pt x="84" y="76"/>
                  </a:moveTo>
                  <a:cubicBezTo>
                    <a:pt x="84" y="80"/>
                    <a:pt x="81" y="84"/>
                    <a:pt x="76" y="84"/>
                  </a:cubicBezTo>
                  <a:cubicBezTo>
                    <a:pt x="76" y="136"/>
                    <a:pt x="76" y="136"/>
                    <a:pt x="76" y="136"/>
                  </a:cubicBezTo>
                  <a:cubicBezTo>
                    <a:pt x="63" y="136"/>
                    <a:pt x="63" y="136"/>
                    <a:pt x="63" y="136"/>
                  </a:cubicBezTo>
                  <a:cubicBezTo>
                    <a:pt x="63" y="84"/>
                    <a:pt x="63" y="84"/>
                    <a:pt x="63" y="84"/>
                  </a:cubicBezTo>
                  <a:cubicBezTo>
                    <a:pt x="58" y="84"/>
                    <a:pt x="54" y="81"/>
                    <a:pt x="54" y="76"/>
                  </a:cubicBezTo>
                  <a:cubicBezTo>
                    <a:pt x="54" y="39"/>
                    <a:pt x="54" y="39"/>
                    <a:pt x="54" y="39"/>
                  </a:cubicBezTo>
                  <a:cubicBezTo>
                    <a:pt x="59" y="39"/>
                    <a:pt x="59" y="39"/>
                    <a:pt x="59" y="39"/>
                  </a:cubicBezTo>
                  <a:cubicBezTo>
                    <a:pt x="59" y="66"/>
                    <a:pt x="59" y="66"/>
                    <a:pt x="59" y="66"/>
                  </a:cubicBezTo>
                  <a:cubicBezTo>
                    <a:pt x="63" y="66"/>
                    <a:pt x="63" y="66"/>
                    <a:pt x="63" y="66"/>
                  </a:cubicBezTo>
                  <a:cubicBezTo>
                    <a:pt x="63" y="39"/>
                    <a:pt x="63" y="39"/>
                    <a:pt x="63" y="39"/>
                  </a:cubicBezTo>
                  <a:cubicBezTo>
                    <a:pt x="67" y="39"/>
                    <a:pt x="67" y="39"/>
                    <a:pt x="67" y="39"/>
                  </a:cubicBezTo>
                  <a:cubicBezTo>
                    <a:pt x="67" y="66"/>
                    <a:pt x="67" y="66"/>
                    <a:pt x="67" y="66"/>
                  </a:cubicBezTo>
                  <a:cubicBezTo>
                    <a:pt x="71" y="66"/>
                    <a:pt x="71" y="66"/>
                    <a:pt x="71" y="66"/>
                  </a:cubicBezTo>
                  <a:cubicBezTo>
                    <a:pt x="71" y="39"/>
                    <a:pt x="71" y="39"/>
                    <a:pt x="71" y="39"/>
                  </a:cubicBezTo>
                  <a:cubicBezTo>
                    <a:pt x="76" y="39"/>
                    <a:pt x="76" y="39"/>
                    <a:pt x="76" y="39"/>
                  </a:cubicBezTo>
                  <a:cubicBezTo>
                    <a:pt x="76" y="66"/>
                    <a:pt x="76" y="66"/>
                    <a:pt x="76" y="66"/>
                  </a:cubicBezTo>
                  <a:cubicBezTo>
                    <a:pt x="80" y="66"/>
                    <a:pt x="80" y="66"/>
                    <a:pt x="80" y="66"/>
                  </a:cubicBezTo>
                  <a:cubicBezTo>
                    <a:pt x="80" y="39"/>
                    <a:pt x="80" y="39"/>
                    <a:pt x="80" y="39"/>
                  </a:cubicBezTo>
                  <a:cubicBezTo>
                    <a:pt x="84" y="39"/>
                    <a:pt x="84" y="39"/>
                    <a:pt x="84" y="39"/>
                  </a:cubicBezTo>
                  <a:lnTo>
                    <a:pt x="84" y="76"/>
                  </a:lnTo>
                  <a:close/>
                  <a:moveTo>
                    <a:pt x="119" y="136"/>
                  </a:moveTo>
                  <a:cubicBezTo>
                    <a:pt x="106" y="136"/>
                    <a:pt x="106" y="136"/>
                    <a:pt x="106" y="136"/>
                  </a:cubicBezTo>
                  <a:cubicBezTo>
                    <a:pt x="106" y="110"/>
                    <a:pt x="106" y="110"/>
                    <a:pt x="106" y="110"/>
                  </a:cubicBezTo>
                  <a:cubicBezTo>
                    <a:pt x="99" y="110"/>
                    <a:pt x="99" y="110"/>
                    <a:pt x="99" y="110"/>
                  </a:cubicBezTo>
                  <a:cubicBezTo>
                    <a:pt x="99" y="47"/>
                    <a:pt x="99" y="47"/>
                    <a:pt x="99" y="47"/>
                  </a:cubicBezTo>
                  <a:cubicBezTo>
                    <a:pt x="99" y="33"/>
                    <a:pt x="119" y="33"/>
                    <a:pt x="119" y="47"/>
                  </a:cubicBezTo>
                  <a:lnTo>
                    <a:pt x="119" y="136"/>
                  </a:lnTo>
                  <a:close/>
                </a:path>
              </a:pathLst>
            </a:custGeom>
            <a:solidFill>
              <a:srgbClr val="D28728"/>
            </a:solidFill>
            <a:ln w="5981" cap="flat">
              <a:noFill/>
              <a:prstDash val="solid"/>
              <a:miter/>
            </a:ln>
          </p:spPr>
          <p:txBody>
            <a:bodyPr vert="horz" wrap="square" lIns="91440" tIns="45720" rIns="91440" bIns="45720" numCol="1" anchor="t" anchorCtr="0" compatLnSpc="1">
              <a:prstTxWarp prst="textNoShape">
                <a:avLst/>
              </a:prstTxWarp>
            </a:bodyPr>
            <a:lstStyle/>
            <a:p>
              <a:endParaRPr lang="en-US"/>
            </a:p>
          </p:txBody>
        </p:sp>
      </p:grpSp>
      <p:grpSp>
        <p:nvGrpSpPr>
          <p:cNvPr id="254" name="Group 253">
            <a:extLst>
              <a:ext uri="{FF2B5EF4-FFF2-40B4-BE49-F238E27FC236}">
                <a16:creationId xmlns:a16="http://schemas.microsoft.com/office/drawing/2014/main" id="{3B11596C-ADE2-49D5-A970-ACE068ACD3A4}"/>
              </a:ext>
            </a:extLst>
          </p:cNvPr>
          <p:cNvGrpSpPr/>
          <p:nvPr/>
        </p:nvGrpSpPr>
        <p:grpSpPr>
          <a:xfrm>
            <a:off x="10015747" y="3264217"/>
            <a:ext cx="265176" cy="265176"/>
            <a:chOff x="10021126" y="3264217"/>
            <a:chExt cx="265176" cy="265176"/>
          </a:xfrm>
        </p:grpSpPr>
        <p:sp>
          <p:nvSpPr>
            <p:cNvPr id="127" name="Oval 126">
              <a:extLst>
                <a:ext uri="{FF2B5EF4-FFF2-40B4-BE49-F238E27FC236}">
                  <a16:creationId xmlns:a16="http://schemas.microsoft.com/office/drawing/2014/main" id="{C491ACD5-8DF5-4AE3-86CA-55429498017E}"/>
                </a:ext>
              </a:extLst>
            </p:cNvPr>
            <p:cNvSpPr/>
            <p:nvPr/>
          </p:nvSpPr>
          <p:spPr>
            <a:xfrm>
              <a:off x="10033635" y="3276600"/>
              <a:ext cx="241935" cy="241935"/>
            </a:xfrm>
            <a:prstGeom prst="ellipse">
              <a:avLst/>
            </a:prstGeom>
            <a:solidFill>
              <a:schemeClr val="bg1"/>
            </a:solidFill>
            <a:ln w="5981"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7" name="Graphic 186">
              <a:extLst>
                <a:ext uri="{FF2B5EF4-FFF2-40B4-BE49-F238E27FC236}">
                  <a16:creationId xmlns:a16="http://schemas.microsoft.com/office/drawing/2014/main" id="{E44F5593-8E08-455A-9535-1786B0BB6244}"/>
                </a:ext>
              </a:extLst>
            </p:cNvPr>
            <p:cNvPicPr>
              <a:picLocks noChangeAspect="1"/>
            </p:cNvPicPr>
            <p:nvPr/>
          </p:nvPicPr>
          <p:blipFill>
            <a:blip r:embed="rId19" cstate="email">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p:blipFill>
          <p:spPr>
            <a:xfrm>
              <a:off x="10021126" y="3264217"/>
              <a:ext cx="265176" cy="265176"/>
            </a:xfrm>
            <a:prstGeom prst="rect">
              <a:avLst/>
            </a:prstGeom>
          </p:spPr>
        </p:pic>
      </p:grpSp>
      <p:grpSp>
        <p:nvGrpSpPr>
          <p:cNvPr id="253" name="Group 252">
            <a:extLst>
              <a:ext uri="{FF2B5EF4-FFF2-40B4-BE49-F238E27FC236}">
                <a16:creationId xmlns:a16="http://schemas.microsoft.com/office/drawing/2014/main" id="{313E3663-4818-4C5C-9BAD-CF048D47E55A}"/>
              </a:ext>
            </a:extLst>
          </p:cNvPr>
          <p:cNvGrpSpPr/>
          <p:nvPr/>
        </p:nvGrpSpPr>
        <p:grpSpPr>
          <a:xfrm>
            <a:off x="3907268" y="4424045"/>
            <a:ext cx="265176" cy="265176"/>
            <a:chOff x="3907268" y="4424045"/>
            <a:chExt cx="265176" cy="265176"/>
          </a:xfrm>
        </p:grpSpPr>
        <p:sp>
          <p:nvSpPr>
            <p:cNvPr id="139" name="Oval 138">
              <a:extLst>
                <a:ext uri="{FF2B5EF4-FFF2-40B4-BE49-F238E27FC236}">
                  <a16:creationId xmlns:a16="http://schemas.microsoft.com/office/drawing/2014/main" id="{F76AA014-0F56-4718-B312-6B64A20C1A80}"/>
                </a:ext>
              </a:extLst>
            </p:cNvPr>
            <p:cNvSpPr/>
            <p:nvPr/>
          </p:nvSpPr>
          <p:spPr>
            <a:xfrm>
              <a:off x="3917633" y="4434840"/>
              <a:ext cx="241935" cy="241935"/>
            </a:xfrm>
            <a:prstGeom prst="ellipse">
              <a:avLst/>
            </a:prstGeom>
            <a:solidFill>
              <a:schemeClr val="bg1"/>
            </a:solidFill>
            <a:ln w="5981"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57">
              <a:extLst>
                <a:ext uri="{FF2B5EF4-FFF2-40B4-BE49-F238E27FC236}">
                  <a16:creationId xmlns:a16="http://schemas.microsoft.com/office/drawing/2014/main" id="{C8E67CF2-3337-4E45-AB43-65D78C3B0895}"/>
                </a:ext>
              </a:extLst>
            </p:cNvPr>
            <p:cNvSpPr>
              <a:spLocks noEditPoints="1"/>
            </p:cNvSpPr>
            <p:nvPr/>
          </p:nvSpPr>
          <p:spPr bwMode="auto">
            <a:xfrm>
              <a:off x="3907268" y="4424045"/>
              <a:ext cx="265176" cy="265176"/>
            </a:xfrm>
            <a:custGeom>
              <a:avLst/>
              <a:gdLst>
                <a:gd name="T0" fmla="*/ 85 w 173"/>
                <a:gd name="T1" fmla="*/ 75 h 174"/>
                <a:gd name="T2" fmla="*/ 70 w 173"/>
                <a:gd name="T3" fmla="*/ 113 h 174"/>
                <a:gd name="T4" fmla="*/ 69 w 173"/>
                <a:gd name="T5" fmla="*/ 109 h 174"/>
                <a:gd name="T6" fmla="*/ 70 w 173"/>
                <a:gd name="T7" fmla="*/ 41 h 174"/>
                <a:gd name="T8" fmla="*/ 73 w 173"/>
                <a:gd name="T9" fmla="*/ 37 h 174"/>
                <a:gd name="T10" fmla="*/ 87 w 173"/>
                <a:gd name="T11" fmla="*/ 174 h 174"/>
                <a:gd name="T12" fmla="*/ 87 w 173"/>
                <a:gd name="T13" fmla="*/ 0 h 174"/>
                <a:gd name="T14" fmla="*/ 73 w 173"/>
                <a:gd name="T15" fmla="*/ 123 h 174"/>
                <a:gd name="T16" fmla="*/ 73 w 173"/>
                <a:gd name="T17" fmla="*/ 118 h 174"/>
                <a:gd name="T18" fmla="*/ 73 w 173"/>
                <a:gd name="T19" fmla="*/ 123 h 174"/>
                <a:gd name="T20" fmla="*/ 77 w 173"/>
                <a:gd name="T21" fmla="*/ 125 h 174"/>
                <a:gd name="T22" fmla="*/ 77 w 173"/>
                <a:gd name="T23" fmla="*/ 131 h 174"/>
                <a:gd name="T24" fmla="*/ 82 w 173"/>
                <a:gd name="T25" fmla="*/ 123 h 174"/>
                <a:gd name="T26" fmla="*/ 82 w 173"/>
                <a:gd name="T27" fmla="*/ 118 h 174"/>
                <a:gd name="T28" fmla="*/ 82 w 173"/>
                <a:gd name="T29" fmla="*/ 123 h 174"/>
                <a:gd name="T30" fmla="*/ 82 w 173"/>
                <a:gd name="T31" fmla="*/ 133 h 174"/>
                <a:gd name="T32" fmla="*/ 82 w 173"/>
                <a:gd name="T33" fmla="*/ 138 h 174"/>
                <a:gd name="T34" fmla="*/ 90 w 173"/>
                <a:gd name="T35" fmla="*/ 128 h 174"/>
                <a:gd name="T36" fmla="*/ 84 w 173"/>
                <a:gd name="T37" fmla="*/ 128 h 174"/>
                <a:gd name="T38" fmla="*/ 90 w 173"/>
                <a:gd name="T39" fmla="*/ 128 h 174"/>
                <a:gd name="T40" fmla="*/ 95 w 173"/>
                <a:gd name="T41" fmla="*/ 120 h 174"/>
                <a:gd name="T42" fmla="*/ 89 w 173"/>
                <a:gd name="T43" fmla="*/ 120 h 174"/>
                <a:gd name="T44" fmla="*/ 95 w 173"/>
                <a:gd name="T45" fmla="*/ 136 h 174"/>
                <a:gd name="T46" fmla="*/ 89 w 173"/>
                <a:gd name="T47" fmla="*/ 136 h 174"/>
                <a:gd name="T48" fmla="*/ 95 w 173"/>
                <a:gd name="T49" fmla="*/ 136 h 174"/>
                <a:gd name="T50" fmla="*/ 97 w 173"/>
                <a:gd name="T51" fmla="*/ 125 h 174"/>
                <a:gd name="T52" fmla="*/ 97 w 173"/>
                <a:gd name="T53" fmla="*/ 131 h 174"/>
                <a:gd name="T54" fmla="*/ 104 w 173"/>
                <a:gd name="T55" fmla="*/ 136 h 174"/>
                <a:gd name="T56" fmla="*/ 99 w 173"/>
                <a:gd name="T57" fmla="*/ 136 h 174"/>
                <a:gd name="T58" fmla="*/ 104 w 173"/>
                <a:gd name="T59" fmla="*/ 136 h 174"/>
                <a:gd name="T60" fmla="*/ 119 w 173"/>
                <a:gd name="T61" fmla="*/ 69 h 174"/>
                <a:gd name="T62" fmla="*/ 87 w 173"/>
                <a:gd name="T63" fmla="*/ 35 h 174"/>
                <a:gd name="T64" fmla="*/ 67 w 173"/>
                <a:gd name="T65" fmla="*/ 35 h 174"/>
                <a:gd name="T66" fmla="*/ 48 w 173"/>
                <a:gd name="T67" fmla="*/ 75 h 174"/>
                <a:gd name="T68" fmla="*/ 87 w 173"/>
                <a:gd name="T69" fmla="*/ 115 h 174"/>
                <a:gd name="T70" fmla="*/ 119 w 173"/>
                <a:gd name="T71" fmla="*/ 8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3" h="174">
                  <a:moveTo>
                    <a:pt x="73" y="37"/>
                  </a:moveTo>
                  <a:cubicBezTo>
                    <a:pt x="80" y="44"/>
                    <a:pt x="85" y="59"/>
                    <a:pt x="85" y="75"/>
                  </a:cubicBezTo>
                  <a:cubicBezTo>
                    <a:pt x="85" y="92"/>
                    <a:pt x="80" y="107"/>
                    <a:pt x="72" y="113"/>
                  </a:cubicBezTo>
                  <a:cubicBezTo>
                    <a:pt x="71" y="113"/>
                    <a:pt x="71" y="113"/>
                    <a:pt x="70" y="113"/>
                  </a:cubicBezTo>
                  <a:cubicBezTo>
                    <a:pt x="70" y="113"/>
                    <a:pt x="69" y="113"/>
                    <a:pt x="69" y="113"/>
                  </a:cubicBezTo>
                  <a:cubicBezTo>
                    <a:pt x="68" y="112"/>
                    <a:pt x="68" y="110"/>
                    <a:pt x="69" y="109"/>
                  </a:cubicBezTo>
                  <a:cubicBezTo>
                    <a:pt x="76" y="104"/>
                    <a:pt x="80" y="90"/>
                    <a:pt x="80" y="75"/>
                  </a:cubicBezTo>
                  <a:cubicBezTo>
                    <a:pt x="80" y="60"/>
                    <a:pt x="76" y="46"/>
                    <a:pt x="70" y="41"/>
                  </a:cubicBezTo>
                  <a:cubicBezTo>
                    <a:pt x="69" y="40"/>
                    <a:pt x="69" y="38"/>
                    <a:pt x="69" y="37"/>
                  </a:cubicBezTo>
                  <a:cubicBezTo>
                    <a:pt x="70" y="37"/>
                    <a:pt x="72" y="36"/>
                    <a:pt x="73" y="37"/>
                  </a:cubicBezTo>
                  <a:close/>
                  <a:moveTo>
                    <a:pt x="173" y="87"/>
                  </a:moveTo>
                  <a:cubicBezTo>
                    <a:pt x="173" y="135"/>
                    <a:pt x="135" y="174"/>
                    <a:pt x="87" y="174"/>
                  </a:cubicBezTo>
                  <a:cubicBezTo>
                    <a:pt x="39" y="174"/>
                    <a:pt x="0" y="135"/>
                    <a:pt x="0" y="87"/>
                  </a:cubicBezTo>
                  <a:cubicBezTo>
                    <a:pt x="0" y="39"/>
                    <a:pt x="39" y="0"/>
                    <a:pt x="87" y="0"/>
                  </a:cubicBezTo>
                  <a:cubicBezTo>
                    <a:pt x="135" y="0"/>
                    <a:pt x="173" y="39"/>
                    <a:pt x="173" y="87"/>
                  </a:cubicBezTo>
                  <a:close/>
                  <a:moveTo>
                    <a:pt x="73" y="123"/>
                  </a:moveTo>
                  <a:cubicBezTo>
                    <a:pt x="74" y="123"/>
                    <a:pt x="75" y="122"/>
                    <a:pt x="75" y="120"/>
                  </a:cubicBezTo>
                  <a:cubicBezTo>
                    <a:pt x="75" y="119"/>
                    <a:pt x="74" y="118"/>
                    <a:pt x="73" y="118"/>
                  </a:cubicBezTo>
                  <a:cubicBezTo>
                    <a:pt x="71" y="118"/>
                    <a:pt x="70" y="119"/>
                    <a:pt x="70" y="120"/>
                  </a:cubicBezTo>
                  <a:cubicBezTo>
                    <a:pt x="70" y="122"/>
                    <a:pt x="71" y="123"/>
                    <a:pt x="73" y="123"/>
                  </a:cubicBezTo>
                  <a:close/>
                  <a:moveTo>
                    <a:pt x="80" y="128"/>
                  </a:moveTo>
                  <a:cubicBezTo>
                    <a:pt x="80" y="126"/>
                    <a:pt x="79" y="125"/>
                    <a:pt x="77" y="125"/>
                  </a:cubicBezTo>
                  <a:cubicBezTo>
                    <a:pt x="76" y="125"/>
                    <a:pt x="75" y="126"/>
                    <a:pt x="75" y="128"/>
                  </a:cubicBezTo>
                  <a:cubicBezTo>
                    <a:pt x="75" y="129"/>
                    <a:pt x="76" y="131"/>
                    <a:pt x="77" y="131"/>
                  </a:cubicBezTo>
                  <a:cubicBezTo>
                    <a:pt x="79" y="131"/>
                    <a:pt x="80" y="129"/>
                    <a:pt x="80" y="128"/>
                  </a:cubicBezTo>
                  <a:close/>
                  <a:moveTo>
                    <a:pt x="82" y="123"/>
                  </a:moveTo>
                  <a:cubicBezTo>
                    <a:pt x="84" y="123"/>
                    <a:pt x="85" y="122"/>
                    <a:pt x="85" y="120"/>
                  </a:cubicBezTo>
                  <a:cubicBezTo>
                    <a:pt x="85" y="119"/>
                    <a:pt x="84" y="118"/>
                    <a:pt x="82" y="118"/>
                  </a:cubicBezTo>
                  <a:cubicBezTo>
                    <a:pt x="81" y="118"/>
                    <a:pt x="80" y="119"/>
                    <a:pt x="80" y="120"/>
                  </a:cubicBezTo>
                  <a:cubicBezTo>
                    <a:pt x="80" y="122"/>
                    <a:pt x="81" y="123"/>
                    <a:pt x="82" y="123"/>
                  </a:cubicBezTo>
                  <a:close/>
                  <a:moveTo>
                    <a:pt x="85" y="136"/>
                  </a:moveTo>
                  <a:cubicBezTo>
                    <a:pt x="85" y="134"/>
                    <a:pt x="84" y="133"/>
                    <a:pt x="82" y="133"/>
                  </a:cubicBezTo>
                  <a:cubicBezTo>
                    <a:pt x="81" y="133"/>
                    <a:pt x="80" y="134"/>
                    <a:pt x="80" y="136"/>
                  </a:cubicBezTo>
                  <a:cubicBezTo>
                    <a:pt x="80" y="137"/>
                    <a:pt x="81" y="138"/>
                    <a:pt x="82" y="138"/>
                  </a:cubicBezTo>
                  <a:cubicBezTo>
                    <a:pt x="84" y="138"/>
                    <a:pt x="85" y="137"/>
                    <a:pt x="85" y="136"/>
                  </a:cubicBezTo>
                  <a:close/>
                  <a:moveTo>
                    <a:pt x="90" y="128"/>
                  </a:moveTo>
                  <a:cubicBezTo>
                    <a:pt x="90" y="126"/>
                    <a:pt x="88" y="125"/>
                    <a:pt x="87" y="125"/>
                  </a:cubicBezTo>
                  <a:cubicBezTo>
                    <a:pt x="85" y="125"/>
                    <a:pt x="84" y="126"/>
                    <a:pt x="84" y="128"/>
                  </a:cubicBezTo>
                  <a:cubicBezTo>
                    <a:pt x="84" y="129"/>
                    <a:pt x="85" y="131"/>
                    <a:pt x="87" y="131"/>
                  </a:cubicBezTo>
                  <a:cubicBezTo>
                    <a:pt x="88" y="131"/>
                    <a:pt x="90" y="129"/>
                    <a:pt x="90" y="128"/>
                  </a:cubicBezTo>
                  <a:close/>
                  <a:moveTo>
                    <a:pt x="92" y="123"/>
                  </a:moveTo>
                  <a:cubicBezTo>
                    <a:pt x="93" y="123"/>
                    <a:pt x="95" y="122"/>
                    <a:pt x="95" y="120"/>
                  </a:cubicBezTo>
                  <a:cubicBezTo>
                    <a:pt x="95" y="119"/>
                    <a:pt x="93" y="118"/>
                    <a:pt x="92" y="118"/>
                  </a:cubicBezTo>
                  <a:cubicBezTo>
                    <a:pt x="90" y="118"/>
                    <a:pt x="89" y="119"/>
                    <a:pt x="89" y="120"/>
                  </a:cubicBezTo>
                  <a:cubicBezTo>
                    <a:pt x="89" y="122"/>
                    <a:pt x="90" y="123"/>
                    <a:pt x="92" y="123"/>
                  </a:cubicBezTo>
                  <a:close/>
                  <a:moveTo>
                    <a:pt x="95" y="136"/>
                  </a:moveTo>
                  <a:cubicBezTo>
                    <a:pt x="95" y="134"/>
                    <a:pt x="93" y="133"/>
                    <a:pt x="92" y="133"/>
                  </a:cubicBezTo>
                  <a:cubicBezTo>
                    <a:pt x="90" y="133"/>
                    <a:pt x="89" y="134"/>
                    <a:pt x="89" y="136"/>
                  </a:cubicBezTo>
                  <a:cubicBezTo>
                    <a:pt x="89" y="137"/>
                    <a:pt x="90" y="138"/>
                    <a:pt x="92" y="138"/>
                  </a:cubicBezTo>
                  <a:cubicBezTo>
                    <a:pt x="93" y="138"/>
                    <a:pt x="95" y="137"/>
                    <a:pt x="95" y="136"/>
                  </a:cubicBezTo>
                  <a:close/>
                  <a:moveTo>
                    <a:pt x="99" y="128"/>
                  </a:moveTo>
                  <a:cubicBezTo>
                    <a:pt x="99" y="126"/>
                    <a:pt x="98" y="125"/>
                    <a:pt x="97" y="125"/>
                  </a:cubicBezTo>
                  <a:cubicBezTo>
                    <a:pt x="95" y="125"/>
                    <a:pt x="94" y="126"/>
                    <a:pt x="94" y="128"/>
                  </a:cubicBezTo>
                  <a:cubicBezTo>
                    <a:pt x="94" y="129"/>
                    <a:pt x="95" y="131"/>
                    <a:pt x="97" y="131"/>
                  </a:cubicBezTo>
                  <a:cubicBezTo>
                    <a:pt x="98" y="131"/>
                    <a:pt x="99" y="129"/>
                    <a:pt x="99" y="128"/>
                  </a:cubicBezTo>
                  <a:close/>
                  <a:moveTo>
                    <a:pt x="104" y="136"/>
                  </a:moveTo>
                  <a:cubicBezTo>
                    <a:pt x="104" y="134"/>
                    <a:pt x="103" y="133"/>
                    <a:pt x="102" y="133"/>
                  </a:cubicBezTo>
                  <a:cubicBezTo>
                    <a:pt x="100" y="133"/>
                    <a:pt x="99" y="134"/>
                    <a:pt x="99" y="136"/>
                  </a:cubicBezTo>
                  <a:cubicBezTo>
                    <a:pt x="99" y="137"/>
                    <a:pt x="100" y="138"/>
                    <a:pt x="102" y="138"/>
                  </a:cubicBezTo>
                  <a:cubicBezTo>
                    <a:pt x="103" y="138"/>
                    <a:pt x="104" y="137"/>
                    <a:pt x="104" y="136"/>
                  </a:cubicBezTo>
                  <a:close/>
                  <a:moveTo>
                    <a:pt x="125" y="75"/>
                  </a:moveTo>
                  <a:cubicBezTo>
                    <a:pt x="125" y="72"/>
                    <a:pt x="122" y="69"/>
                    <a:pt x="119" y="69"/>
                  </a:cubicBezTo>
                  <a:cubicBezTo>
                    <a:pt x="106" y="69"/>
                    <a:pt x="106" y="69"/>
                    <a:pt x="106" y="69"/>
                  </a:cubicBezTo>
                  <a:cubicBezTo>
                    <a:pt x="105" y="50"/>
                    <a:pt x="97" y="35"/>
                    <a:pt x="87" y="35"/>
                  </a:cubicBezTo>
                  <a:cubicBezTo>
                    <a:pt x="87" y="35"/>
                    <a:pt x="87" y="35"/>
                    <a:pt x="87" y="35"/>
                  </a:cubicBezTo>
                  <a:cubicBezTo>
                    <a:pt x="67" y="35"/>
                    <a:pt x="67" y="35"/>
                    <a:pt x="67" y="35"/>
                  </a:cubicBezTo>
                  <a:cubicBezTo>
                    <a:pt x="67" y="35"/>
                    <a:pt x="67" y="35"/>
                    <a:pt x="67" y="35"/>
                  </a:cubicBezTo>
                  <a:cubicBezTo>
                    <a:pt x="57" y="35"/>
                    <a:pt x="48" y="53"/>
                    <a:pt x="48" y="75"/>
                  </a:cubicBezTo>
                  <a:cubicBezTo>
                    <a:pt x="48" y="97"/>
                    <a:pt x="57" y="115"/>
                    <a:pt x="68" y="115"/>
                  </a:cubicBezTo>
                  <a:cubicBezTo>
                    <a:pt x="87" y="115"/>
                    <a:pt x="87" y="115"/>
                    <a:pt x="87" y="115"/>
                  </a:cubicBezTo>
                  <a:cubicBezTo>
                    <a:pt x="97" y="115"/>
                    <a:pt x="105" y="101"/>
                    <a:pt x="106" y="81"/>
                  </a:cubicBezTo>
                  <a:cubicBezTo>
                    <a:pt x="119" y="81"/>
                    <a:pt x="119" y="81"/>
                    <a:pt x="119" y="81"/>
                  </a:cubicBezTo>
                  <a:cubicBezTo>
                    <a:pt x="122" y="81"/>
                    <a:pt x="125" y="79"/>
                    <a:pt x="125" y="7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247" name="Group 246">
            <a:extLst>
              <a:ext uri="{FF2B5EF4-FFF2-40B4-BE49-F238E27FC236}">
                <a16:creationId xmlns:a16="http://schemas.microsoft.com/office/drawing/2014/main" id="{34385C05-8E2D-41BE-A293-C97BA4348E24}"/>
              </a:ext>
            </a:extLst>
          </p:cNvPr>
          <p:cNvGrpSpPr/>
          <p:nvPr/>
        </p:nvGrpSpPr>
        <p:grpSpPr>
          <a:xfrm>
            <a:off x="1596999" y="4424045"/>
            <a:ext cx="265176" cy="265176"/>
            <a:chOff x="1596999" y="4424045"/>
            <a:chExt cx="265176" cy="265176"/>
          </a:xfrm>
        </p:grpSpPr>
        <p:sp>
          <p:nvSpPr>
            <p:cNvPr id="145" name="Oval 144">
              <a:extLst>
                <a:ext uri="{FF2B5EF4-FFF2-40B4-BE49-F238E27FC236}">
                  <a16:creationId xmlns:a16="http://schemas.microsoft.com/office/drawing/2014/main" id="{80DE6E00-FFA3-4EA1-B4E5-E70A4553375D}"/>
                </a:ext>
              </a:extLst>
            </p:cNvPr>
            <p:cNvSpPr/>
            <p:nvPr/>
          </p:nvSpPr>
          <p:spPr>
            <a:xfrm>
              <a:off x="1614488" y="4434840"/>
              <a:ext cx="241935" cy="241935"/>
            </a:xfrm>
            <a:prstGeom prst="ellipse">
              <a:avLst/>
            </a:prstGeom>
            <a:solidFill>
              <a:schemeClr val="bg1"/>
            </a:solidFill>
            <a:ln w="5981"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2" name="Graphic 191">
              <a:extLst>
                <a:ext uri="{FF2B5EF4-FFF2-40B4-BE49-F238E27FC236}">
                  <a16:creationId xmlns:a16="http://schemas.microsoft.com/office/drawing/2014/main" id="{797B241D-A8BC-4472-B430-E4472529A157}"/>
                </a:ext>
              </a:extLst>
            </p:cNvPr>
            <p:cNvPicPr>
              <a:picLocks noChangeAspect="1"/>
            </p:cNvPicPr>
            <p:nvPr/>
          </p:nvPicPr>
          <p:blipFill>
            <a:blip r:embed="rId21" cstate="email">
              <a:extLst>
                <a:ext uri="{28A0092B-C50C-407E-A947-70E740481C1C}">
                  <a14:useLocalDpi xmlns:a14="http://schemas.microsoft.com/office/drawing/2010/main"/>
                </a:ext>
                <a:ext uri="{96DAC541-7B7A-43D3-8B79-37D633B846F1}">
                  <asvg:svgBlip xmlns:asvg="http://schemas.microsoft.com/office/drawing/2016/SVG/main" r:embed="rId22"/>
                </a:ext>
              </a:extLst>
            </a:blip>
            <a:stretch>
              <a:fillRect/>
            </a:stretch>
          </p:blipFill>
          <p:spPr>
            <a:xfrm>
              <a:off x="1596999" y="4424045"/>
              <a:ext cx="265176" cy="265176"/>
            </a:xfrm>
            <a:prstGeom prst="rect">
              <a:avLst/>
            </a:prstGeom>
          </p:spPr>
        </p:pic>
      </p:grpSp>
      <p:grpSp>
        <p:nvGrpSpPr>
          <p:cNvPr id="255" name="Group 254">
            <a:extLst>
              <a:ext uri="{FF2B5EF4-FFF2-40B4-BE49-F238E27FC236}">
                <a16:creationId xmlns:a16="http://schemas.microsoft.com/office/drawing/2014/main" id="{709C7DA3-6A21-4DD2-8BDA-3603603D62FF}"/>
              </a:ext>
            </a:extLst>
          </p:cNvPr>
          <p:cNvGrpSpPr/>
          <p:nvPr/>
        </p:nvGrpSpPr>
        <p:grpSpPr>
          <a:xfrm>
            <a:off x="7399831" y="4424045"/>
            <a:ext cx="265176" cy="265176"/>
            <a:chOff x="7399831" y="4424045"/>
            <a:chExt cx="265176" cy="265176"/>
          </a:xfrm>
        </p:grpSpPr>
        <p:sp>
          <p:nvSpPr>
            <p:cNvPr id="137" name="Oval 136">
              <a:extLst>
                <a:ext uri="{FF2B5EF4-FFF2-40B4-BE49-F238E27FC236}">
                  <a16:creationId xmlns:a16="http://schemas.microsoft.com/office/drawing/2014/main" id="{9FE64860-C303-4ED9-A83A-63CEAFF88545}"/>
                </a:ext>
              </a:extLst>
            </p:cNvPr>
            <p:cNvSpPr/>
            <p:nvPr/>
          </p:nvSpPr>
          <p:spPr>
            <a:xfrm>
              <a:off x="7410450" y="4434840"/>
              <a:ext cx="241935" cy="241935"/>
            </a:xfrm>
            <a:prstGeom prst="ellipse">
              <a:avLst/>
            </a:prstGeom>
            <a:solidFill>
              <a:schemeClr val="bg1"/>
            </a:solidFill>
            <a:ln w="5981"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Freeform 63">
              <a:extLst>
                <a:ext uri="{FF2B5EF4-FFF2-40B4-BE49-F238E27FC236}">
                  <a16:creationId xmlns:a16="http://schemas.microsoft.com/office/drawing/2014/main" id="{9E482EE6-EE70-42A7-A1FB-0E27741A81AE}"/>
                </a:ext>
              </a:extLst>
            </p:cNvPr>
            <p:cNvSpPr>
              <a:spLocks noEditPoints="1"/>
            </p:cNvSpPr>
            <p:nvPr/>
          </p:nvSpPr>
          <p:spPr bwMode="auto">
            <a:xfrm>
              <a:off x="7399831" y="4424045"/>
              <a:ext cx="265176" cy="265176"/>
            </a:xfrm>
            <a:custGeom>
              <a:avLst/>
              <a:gdLst>
                <a:gd name="T0" fmla="*/ 54 w 174"/>
                <a:gd name="T1" fmla="*/ 76 h 174"/>
                <a:gd name="T2" fmla="*/ 119 w 174"/>
                <a:gd name="T3" fmla="*/ 76 h 174"/>
                <a:gd name="T4" fmla="*/ 119 w 174"/>
                <a:gd name="T5" fmla="*/ 93 h 174"/>
                <a:gd name="T6" fmla="*/ 88 w 174"/>
                <a:gd name="T7" fmla="*/ 87 h 174"/>
                <a:gd name="T8" fmla="*/ 86 w 174"/>
                <a:gd name="T9" fmla="*/ 87 h 174"/>
                <a:gd name="T10" fmla="*/ 54 w 174"/>
                <a:gd name="T11" fmla="*/ 93 h 174"/>
                <a:gd name="T12" fmla="*/ 54 w 174"/>
                <a:gd name="T13" fmla="*/ 76 h 174"/>
                <a:gd name="T14" fmla="*/ 96 w 174"/>
                <a:gd name="T15" fmla="*/ 55 h 174"/>
                <a:gd name="T16" fmla="*/ 77 w 174"/>
                <a:gd name="T17" fmla="*/ 55 h 174"/>
                <a:gd name="T18" fmla="*/ 77 w 174"/>
                <a:gd name="T19" fmla="*/ 69 h 174"/>
                <a:gd name="T20" fmla="*/ 96 w 174"/>
                <a:gd name="T21" fmla="*/ 69 h 174"/>
                <a:gd name="T22" fmla="*/ 96 w 174"/>
                <a:gd name="T23" fmla="*/ 55 h 174"/>
                <a:gd name="T24" fmla="*/ 174 w 174"/>
                <a:gd name="T25" fmla="*/ 87 h 174"/>
                <a:gd name="T26" fmla="*/ 87 w 174"/>
                <a:gd name="T27" fmla="*/ 174 h 174"/>
                <a:gd name="T28" fmla="*/ 0 w 174"/>
                <a:gd name="T29" fmla="*/ 87 h 174"/>
                <a:gd name="T30" fmla="*/ 87 w 174"/>
                <a:gd name="T31" fmla="*/ 0 h 174"/>
                <a:gd name="T32" fmla="*/ 174 w 174"/>
                <a:gd name="T33" fmla="*/ 87 h 174"/>
                <a:gd name="T34" fmla="*/ 136 w 174"/>
                <a:gd name="T35" fmla="*/ 96 h 174"/>
                <a:gd name="T36" fmla="*/ 127 w 174"/>
                <a:gd name="T37" fmla="*/ 95 h 174"/>
                <a:gd name="T38" fmla="*/ 127 w 174"/>
                <a:gd name="T39" fmla="*/ 73 h 174"/>
                <a:gd name="T40" fmla="*/ 127 w 174"/>
                <a:gd name="T41" fmla="*/ 69 h 174"/>
                <a:gd name="T42" fmla="*/ 105 w 174"/>
                <a:gd name="T43" fmla="*/ 69 h 174"/>
                <a:gd name="T44" fmla="*/ 105 w 174"/>
                <a:gd name="T45" fmla="*/ 55 h 174"/>
                <a:gd name="T46" fmla="*/ 113 w 174"/>
                <a:gd name="T47" fmla="*/ 55 h 174"/>
                <a:gd name="T48" fmla="*/ 113 w 174"/>
                <a:gd name="T49" fmla="*/ 47 h 174"/>
                <a:gd name="T50" fmla="*/ 91 w 174"/>
                <a:gd name="T51" fmla="*/ 47 h 174"/>
                <a:gd name="T52" fmla="*/ 91 w 174"/>
                <a:gd name="T53" fmla="*/ 37 h 174"/>
                <a:gd name="T54" fmla="*/ 82 w 174"/>
                <a:gd name="T55" fmla="*/ 37 h 174"/>
                <a:gd name="T56" fmla="*/ 82 w 174"/>
                <a:gd name="T57" fmla="*/ 47 h 174"/>
                <a:gd name="T58" fmla="*/ 61 w 174"/>
                <a:gd name="T59" fmla="*/ 47 h 174"/>
                <a:gd name="T60" fmla="*/ 61 w 174"/>
                <a:gd name="T61" fmla="*/ 55 h 174"/>
                <a:gd name="T62" fmla="*/ 69 w 174"/>
                <a:gd name="T63" fmla="*/ 55 h 174"/>
                <a:gd name="T64" fmla="*/ 69 w 174"/>
                <a:gd name="T65" fmla="*/ 69 h 174"/>
                <a:gd name="T66" fmla="*/ 46 w 174"/>
                <a:gd name="T67" fmla="*/ 69 h 174"/>
                <a:gd name="T68" fmla="*/ 46 w 174"/>
                <a:gd name="T69" fmla="*/ 73 h 174"/>
                <a:gd name="T70" fmla="*/ 46 w 174"/>
                <a:gd name="T71" fmla="*/ 95 h 174"/>
                <a:gd name="T72" fmla="*/ 38 w 174"/>
                <a:gd name="T73" fmla="*/ 97 h 174"/>
                <a:gd name="T74" fmla="*/ 38 w 174"/>
                <a:gd name="T75" fmla="*/ 103 h 174"/>
                <a:gd name="T76" fmla="*/ 56 w 174"/>
                <a:gd name="T77" fmla="*/ 134 h 174"/>
                <a:gd name="T78" fmla="*/ 57 w 174"/>
                <a:gd name="T79" fmla="*/ 136 h 174"/>
                <a:gd name="T80" fmla="*/ 116 w 174"/>
                <a:gd name="T81" fmla="*/ 136 h 174"/>
                <a:gd name="T82" fmla="*/ 118 w 174"/>
                <a:gd name="T83" fmla="*/ 134 h 174"/>
                <a:gd name="T84" fmla="*/ 136 w 174"/>
                <a:gd name="T85" fmla="*/ 102 h 174"/>
                <a:gd name="T86" fmla="*/ 136 w 174"/>
                <a:gd name="T87" fmla="*/ 9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4" h="174">
                  <a:moveTo>
                    <a:pt x="54" y="76"/>
                  </a:moveTo>
                  <a:cubicBezTo>
                    <a:pt x="119" y="76"/>
                    <a:pt x="119" y="76"/>
                    <a:pt x="119" y="76"/>
                  </a:cubicBezTo>
                  <a:cubicBezTo>
                    <a:pt x="119" y="93"/>
                    <a:pt x="119" y="93"/>
                    <a:pt x="119" y="93"/>
                  </a:cubicBezTo>
                  <a:cubicBezTo>
                    <a:pt x="88" y="87"/>
                    <a:pt x="88" y="87"/>
                    <a:pt x="88" y="87"/>
                  </a:cubicBezTo>
                  <a:cubicBezTo>
                    <a:pt x="87" y="87"/>
                    <a:pt x="86" y="87"/>
                    <a:pt x="86" y="87"/>
                  </a:cubicBezTo>
                  <a:cubicBezTo>
                    <a:pt x="54" y="93"/>
                    <a:pt x="54" y="93"/>
                    <a:pt x="54" y="93"/>
                  </a:cubicBezTo>
                  <a:lnTo>
                    <a:pt x="54" y="76"/>
                  </a:lnTo>
                  <a:close/>
                  <a:moveTo>
                    <a:pt x="96" y="55"/>
                  </a:moveTo>
                  <a:cubicBezTo>
                    <a:pt x="77" y="55"/>
                    <a:pt x="77" y="55"/>
                    <a:pt x="77" y="55"/>
                  </a:cubicBezTo>
                  <a:cubicBezTo>
                    <a:pt x="77" y="69"/>
                    <a:pt x="77" y="69"/>
                    <a:pt x="77" y="69"/>
                  </a:cubicBezTo>
                  <a:cubicBezTo>
                    <a:pt x="96" y="69"/>
                    <a:pt x="96" y="69"/>
                    <a:pt x="96" y="69"/>
                  </a:cubicBezTo>
                  <a:lnTo>
                    <a:pt x="96" y="55"/>
                  </a:lnTo>
                  <a:close/>
                  <a:moveTo>
                    <a:pt x="174" y="87"/>
                  </a:moveTo>
                  <a:cubicBezTo>
                    <a:pt x="174" y="135"/>
                    <a:pt x="135" y="174"/>
                    <a:pt x="87" y="174"/>
                  </a:cubicBezTo>
                  <a:cubicBezTo>
                    <a:pt x="39" y="174"/>
                    <a:pt x="0" y="135"/>
                    <a:pt x="0" y="87"/>
                  </a:cubicBezTo>
                  <a:cubicBezTo>
                    <a:pt x="0" y="39"/>
                    <a:pt x="39" y="0"/>
                    <a:pt x="87" y="0"/>
                  </a:cubicBezTo>
                  <a:cubicBezTo>
                    <a:pt x="135" y="0"/>
                    <a:pt x="174" y="39"/>
                    <a:pt x="174" y="87"/>
                  </a:cubicBezTo>
                  <a:close/>
                  <a:moveTo>
                    <a:pt x="136" y="96"/>
                  </a:moveTo>
                  <a:cubicBezTo>
                    <a:pt x="127" y="95"/>
                    <a:pt x="127" y="95"/>
                    <a:pt x="127" y="95"/>
                  </a:cubicBezTo>
                  <a:cubicBezTo>
                    <a:pt x="127" y="73"/>
                    <a:pt x="127" y="73"/>
                    <a:pt x="127" y="73"/>
                  </a:cubicBezTo>
                  <a:cubicBezTo>
                    <a:pt x="127" y="69"/>
                    <a:pt x="127" y="69"/>
                    <a:pt x="127" y="69"/>
                  </a:cubicBezTo>
                  <a:cubicBezTo>
                    <a:pt x="105" y="69"/>
                    <a:pt x="105" y="69"/>
                    <a:pt x="105" y="69"/>
                  </a:cubicBezTo>
                  <a:cubicBezTo>
                    <a:pt x="105" y="55"/>
                    <a:pt x="105" y="55"/>
                    <a:pt x="105" y="55"/>
                  </a:cubicBezTo>
                  <a:cubicBezTo>
                    <a:pt x="113" y="55"/>
                    <a:pt x="113" y="55"/>
                    <a:pt x="113" y="55"/>
                  </a:cubicBezTo>
                  <a:cubicBezTo>
                    <a:pt x="113" y="47"/>
                    <a:pt x="113" y="47"/>
                    <a:pt x="113" y="47"/>
                  </a:cubicBezTo>
                  <a:cubicBezTo>
                    <a:pt x="91" y="47"/>
                    <a:pt x="91" y="47"/>
                    <a:pt x="91" y="47"/>
                  </a:cubicBezTo>
                  <a:cubicBezTo>
                    <a:pt x="91" y="37"/>
                    <a:pt x="91" y="37"/>
                    <a:pt x="91" y="37"/>
                  </a:cubicBezTo>
                  <a:cubicBezTo>
                    <a:pt x="82" y="37"/>
                    <a:pt x="82" y="37"/>
                    <a:pt x="82" y="37"/>
                  </a:cubicBezTo>
                  <a:cubicBezTo>
                    <a:pt x="82" y="47"/>
                    <a:pt x="82" y="47"/>
                    <a:pt x="82" y="47"/>
                  </a:cubicBezTo>
                  <a:cubicBezTo>
                    <a:pt x="61" y="47"/>
                    <a:pt x="61" y="47"/>
                    <a:pt x="61" y="47"/>
                  </a:cubicBezTo>
                  <a:cubicBezTo>
                    <a:pt x="61" y="55"/>
                    <a:pt x="61" y="55"/>
                    <a:pt x="61" y="55"/>
                  </a:cubicBezTo>
                  <a:cubicBezTo>
                    <a:pt x="69" y="55"/>
                    <a:pt x="69" y="55"/>
                    <a:pt x="69" y="55"/>
                  </a:cubicBezTo>
                  <a:cubicBezTo>
                    <a:pt x="69" y="69"/>
                    <a:pt x="69" y="69"/>
                    <a:pt x="69" y="69"/>
                  </a:cubicBezTo>
                  <a:cubicBezTo>
                    <a:pt x="46" y="69"/>
                    <a:pt x="46" y="69"/>
                    <a:pt x="46" y="69"/>
                  </a:cubicBezTo>
                  <a:cubicBezTo>
                    <a:pt x="46" y="73"/>
                    <a:pt x="46" y="73"/>
                    <a:pt x="46" y="73"/>
                  </a:cubicBezTo>
                  <a:cubicBezTo>
                    <a:pt x="46" y="95"/>
                    <a:pt x="46" y="95"/>
                    <a:pt x="46" y="95"/>
                  </a:cubicBezTo>
                  <a:cubicBezTo>
                    <a:pt x="38" y="97"/>
                    <a:pt x="38" y="97"/>
                    <a:pt x="38" y="97"/>
                  </a:cubicBezTo>
                  <a:cubicBezTo>
                    <a:pt x="38" y="103"/>
                    <a:pt x="38" y="103"/>
                    <a:pt x="38" y="103"/>
                  </a:cubicBezTo>
                  <a:cubicBezTo>
                    <a:pt x="56" y="134"/>
                    <a:pt x="56" y="134"/>
                    <a:pt x="56" y="134"/>
                  </a:cubicBezTo>
                  <a:cubicBezTo>
                    <a:pt x="57" y="136"/>
                    <a:pt x="57" y="136"/>
                    <a:pt x="57" y="136"/>
                  </a:cubicBezTo>
                  <a:cubicBezTo>
                    <a:pt x="116" y="136"/>
                    <a:pt x="116" y="136"/>
                    <a:pt x="116" y="136"/>
                  </a:cubicBezTo>
                  <a:cubicBezTo>
                    <a:pt x="118" y="134"/>
                    <a:pt x="118" y="134"/>
                    <a:pt x="118" y="134"/>
                  </a:cubicBezTo>
                  <a:cubicBezTo>
                    <a:pt x="136" y="102"/>
                    <a:pt x="136" y="102"/>
                    <a:pt x="136" y="102"/>
                  </a:cubicBezTo>
                  <a:lnTo>
                    <a:pt x="136" y="9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33" name="Group 32">
            <a:extLst>
              <a:ext uri="{FF2B5EF4-FFF2-40B4-BE49-F238E27FC236}">
                <a16:creationId xmlns:a16="http://schemas.microsoft.com/office/drawing/2014/main" id="{50352258-46FE-4023-ABAD-37636A1758D7}"/>
              </a:ext>
            </a:extLst>
          </p:cNvPr>
          <p:cNvGrpSpPr/>
          <p:nvPr/>
        </p:nvGrpSpPr>
        <p:grpSpPr>
          <a:xfrm>
            <a:off x="7747473" y="4424045"/>
            <a:ext cx="265176" cy="265176"/>
            <a:chOff x="7747473" y="4424045"/>
            <a:chExt cx="265176" cy="265176"/>
          </a:xfrm>
        </p:grpSpPr>
        <p:sp>
          <p:nvSpPr>
            <p:cNvPr id="138" name="Oval 137">
              <a:extLst>
                <a:ext uri="{FF2B5EF4-FFF2-40B4-BE49-F238E27FC236}">
                  <a16:creationId xmlns:a16="http://schemas.microsoft.com/office/drawing/2014/main" id="{606EB91D-27AB-44B4-80D5-1F7BF36711E3}"/>
                </a:ext>
              </a:extLst>
            </p:cNvPr>
            <p:cNvSpPr/>
            <p:nvPr/>
          </p:nvSpPr>
          <p:spPr>
            <a:xfrm>
              <a:off x="7760017" y="4434840"/>
              <a:ext cx="241935" cy="241935"/>
            </a:xfrm>
            <a:prstGeom prst="ellipse">
              <a:avLst/>
            </a:prstGeom>
            <a:solidFill>
              <a:schemeClr val="bg1"/>
            </a:solidFill>
            <a:ln w="5981"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0" name="Graphic 199">
              <a:extLst>
                <a:ext uri="{FF2B5EF4-FFF2-40B4-BE49-F238E27FC236}">
                  <a16:creationId xmlns:a16="http://schemas.microsoft.com/office/drawing/2014/main" id="{2B10C73A-AFB3-4FB8-9266-1592871E5826}"/>
                </a:ext>
              </a:extLst>
            </p:cNvPr>
            <p:cNvPicPr>
              <a:picLocks noChangeAspect="1"/>
            </p:cNvPicPr>
            <p:nvPr/>
          </p:nvPicPr>
          <p:blipFill>
            <a:blip r:embed="rId23" cstate="email">
              <a:extLst>
                <a:ext uri="{28A0092B-C50C-407E-A947-70E740481C1C}">
                  <a14:useLocalDpi xmlns:a14="http://schemas.microsoft.com/office/drawing/2010/main"/>
                </a:ext>
                <a:ext uri="{96DAC541-7B7A-43D3-8B79-37D633B846F1}">
                  <asvg:svgBlip xmlns:asvg="http://schemas.microsoft.com/office/drawing/2016/SVG/main" r:embed="rId24"/>
                </a:ext>
              </a:extLst>
            </a:blip>
            <a:stretch>
              <a:fillRect/>
            </a:stretch>
          </p:blipFill>
          <p:spPr>
            <a:xfrm>
              <a:off x="7747473" y="4424045"/>
              <a:ext cx="265176" cy="265176"/>
            </a:xfrm>
            <a:prstGeom prst="rect">
              <a:avLst/>
            </a:prstGeom>
          </p:spPr>
        </p:pic>
      </p:grpSp>
      <p:grpSp>
        <p:nvGrpSpPr>
          <p:cNvPr id="36" name="Group 35">
            <a:extLst>
              <a:ext uri="{FF2B5EF4-FFF2-40B4-BE49-F238E27FC236}">
                <a16:creationId xmlns:a16="http://schemas.microsoft.com/office/drawing/2014/main" id="{8F468103-F7DC-4F55-BDB2-D9BD8BD167E1}"/>
              </a:ext>
            </a:extLst>
          </p:cNvPr>
          <p:cNvGrpSpPr/>
          <p:nvPr/>
        </p:nvGrpSpPr>
        <p:grpSpPr>
          <a:xfrm>
            <a:off x="9292449" y="4424045"/>
            <a:ext cx="265176" cy="265176"/>
            <a:chOff x="9292449" y="4424045"/>
            <a:chExt cx="265176" cy="265176"/>
          </a:xfrm>
        </p:grpSpPr>
        <p:sp>
          <p:nvSpPr>
            <p:cNvPr id="134" name="Oval 133">
              <a:extLst>
                <a:ext uri="{FF2B5EF4-FFF2-40B4-BE49-F238E27FC236}">
                  <a16:creationId xmlns:a16="http://schemas.microsoft.com/office/drawing/2014/main" id="{FC4A0C64-A3E7-46ED-8C37-F800D283E545}"/>
                </a:ext>
              </a:extLst>
            </p:cNvPr>
            <p:cNvSpPr/>
            <p:nvPr/>
          </p:nvSpPr>
          <p:spPr>
            <a:xfrm>
              <a:off x="9306878" y="4434840"/>
              <a:ext cx="241935" cy="241935"/>
            </a:xfrm>
            <a:prstGeom prst="ellipse">
              <a:avLst/>
            </a:prstGeom>
            <a:solidFill>
              <a:schemeClr val="bg1"/>
            </a:solidFill>
            <a:ln w="5981"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68">
              <a:extLst>
                <a:ext uri="{FF2B5EF4-FFF2-40B4-BE49-F238E27FC236}">
                  <a16:creationId xmlns:a16="http://schemas.microsoft.com/office/drawing/2014/main" id="{6D3836B1-927A-4DEE-9449-19FA278E927E}"/>
                </a:ext>
              </a:extLst>
            </p:cNvPr>
            <p:cNvSpPr>
              <a:spLocks noEditPoints="1"/>
            </p:cNvSpPr>
            <p:nvPr/>
          </p:nvSpPr>
          <p:spPr bwMode="auto">
            <a:xfrm>
              <a:off x="9292449" y="4424045"/>
              <a:ext cx="265176" cy="265176"/>
            </a:xfrm>
            <a:custGeom>
              <a:avLst/>
              <a:gdLst>
                <a:gd name="T0" fmla="*/ 86 w 173"/>
                <a:gd name="T1" fmla="*/ 0 h 173"/>
                <a:gd name="T2" fmla="*/ 0 w 173"/>
                <a:gd name="T3" fmla="*/ 86 h 173"/>
                <a:gd name="T4" fmla="*/ 86 w 173"/>
                <a:gd name="T5" fmla="*/ 173 h 173"/>
                <a:gd name="T6" fmla="*/ 173 w 173"/>
                <a:gd name="T7" fmla="*/ 86 h 173"/>
                <a:gd name="T8" fmla="*/ 86 w 173"/>
                <a:gd name="T9" fmla="*/ 0 h 173"/>
                <a:gd name="T10" fmla="*/ 84 w 173"/>
                <a:gd name="T11" fmla="*/ 76 h 173"/>
                <a:gd name="T12" fmla="*/ 76 w 173"/>
                <a:gd name="T13" fmla="*/ 84 h 173"/>
                <a:gd name="T14" fmla="*/ 76 w 173"/>
                <a:gd name="T15" fmla="*/ 136 h 173"/>
                <a:gd name="T16" fmla="*/ 63 w 173"/>
                <a:gd name="T17" fmla="*/ 136 h 173"/>
                <a:gd name="T18" fmla="*/ 63 w 173"/>
                <a:gd name="T19" fmla="*/ 84 h 173"/>
                <a:gd name="T20" fmla="*/ 54 w 173"/>
                <a:gd name="T21" fmla="*/ 76 h 173"/>
                <a:gd name="T22" fmla="*/ 54 w 173"/>
                <a:gd name="T23" fmla="*/ 39 h 173"/>
                <a:gd name="T24" fmla="*/ 59 w 173"/>
                <a:gd name="T25" fmla="*/ 39 h 173"/>
                <a:gd name="T26" fmla="*/ 59 w 173"/>
                <a:gd name="T27" fmla="*/ 66 h 173"/>
                <a:gd name="T28" fmla="*/ 63 w 173"/>
                <a:gd name="T29" fmla="*/ 66 h 173"/>
                <a:gd name="T30" fmla="*/ 63 w 173"/>
                <a:gd name="T31" fmla="*/ 39 h 173"/>
                <a:gd name="T32" fmla="*/ 67 w 173"/>
                <a:gd name="T33" fmla="*/ 39 h 173"/>
                <a:gd name="T34" fmla="*/ 67 w 173"/>
                <a:gd name="T35" fmla="*/ 66 h 173"/>
                <a:gd name="T36" fmla="*/ 71 w 173"/>
                <a:gd name="T37" fmla="*/ 66 h 173"/>
                <a:gd name="T38" fmla="*/ 71 w 173"/>
                <a:gd name="T39" fmla="*/ 39 h 173"/>
                <a:gd name="T40" fmla="*/ 76 w 173"/>
                <a:gd name="T41" fmla="*/ 39 h 173"/>
                <a:gd name="T42" fmla="*/ 76 w 173"/>
                <a:gd name="T43" fmla="*/ 66 h 173"/>
                <a:gd name="T44" fmla="*/ 80 w 173"/>
                <a:gd name="T45" fmla="*/ 66 h 173"/>
                <a:gd name="T46" fmla="*/ 80 w 173"/>
                <a:gd name="T47" fmla="*/ 39 h 173"/>
                <a:gd name="T48" fmla="*/ 84 w 173"/>
                <a:gd name="T49" fmla="*/ 39 h 173"/>
                <a:gd name="T50" fmla="*/ 84 w 173"/>
                <a:gd name="T51" fmla="*/ 76 h 173"/>
                <a:gd name="T52" fmla="*/ 119 w 173"/>
                <a:gd name="T53" fmla="*/ 136 h 173"/>
                <a:gd name="T54" fmla="*/ 106 w 173"/>
                <a:gd name="T55" fmla="*/ 136 h 173"/>
                <a:gd name="T56" fmla="*/ 106 w 173"/>
                <a:gd name="T57" fmla="*/ 110 h 173"/>
                <a:gd name="T58" fmla="*/ 99 w 173"/>
                <a:gd name="T59" fmla="*/ 110 h 173"/>
                <a:gd name="T60" fmla="*/ 99 w 173"/>
                <a:gd name="T61" fmla="*/ 47 h 173"/>
                <a:gd name="T62" fmla="*/ 119 w 173"/>
                <a:gd name="T63" fmla="*/ 47 h 173"/>
                <a:gd name="T64" fmla="*/ 119 w 173"/>
                <a:gd name="T65" fmla="*/ 136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3" h="173">
                  <a:moveTo>
                    <a:pt x="86" y="0"/>
                  </a:moveTo>
                  <a:cubicBezTo>
                    <a:pt x="39" y="0"/>
                    <a:pt x="0" y="39"/>
                    <a:pt x="0" y="86"/>
                  </a:cubicBezTo>
                  <a:cubicBezTo>
                    <a:pt x="0" y="134"/>
                    <a:pt x="39" y="173"/>
                    <a:pt x="86" y="173"/>
                  </a:cubicBezTo>
                  <a:cubicBezTo>
                    <a:pt x="134" y="173"/>
                    <a:pt x="173" y="134"/>
                    <a:pt x="173" y="86"/>
                  </a:cubicBezTo>
                  <a:cubicBezTo>
                    <a:pt x="173" y="39"/>
                    <a:pt x="134" y="0"/>
                    <a:pt x="86" y="0"/>
                  </a:cubicBezTo>
                  <a:close/>
                  <a:moveTo>
                    <a:pt x="84" y="76"/>
                  </a:moveTo>
                  <a:cubicBezTo>
                    <a:pt x="84" y="80"/>
                    <a:pt x="81" y="84"/>
                    <a:pt x="76" y="84"/>
                  </a:cubicBezTo>
                  <a:cubicBezTo>
                    <a:pt x="76" y="136"/>
                    <a:pt x="76" y="136"/>
                    <a:pt x="76" y="136"/>
                  </a:cubicBezTo>
                  <a:cubicBezTo>
                    <a:pt x="63" y="136"/>
                    <a:pt x="63" y="136"/>
                    <a:pt x="63" y="136"/>
                  </a:cubicBezTo>
                  <a:cubicBezTo>
                    <a:pt x="63" y="84"/>
                    <a:pt x="63" y="84"/>
                    <a:pt x="63" y="84"/>
                  </a:cubicBezTo>
                  <a:cubicBezTo>
                    <a:pt x="58" y="84"/>
                    <a:pt x="54" y="81"/>
                    <a:pt x="54" y="76"/>
                  </a:cubicBezTo>
                  <a:cubicBezTo>
                    <a:pt x="54" y="39"/>
                    <a:pt x="54" y="39"/>
                    <a:pt x="54" y="39"/>
                  </a:cubicBezTo>
                  <a:cubicBezTo>
                    <a:pt x="59" y="39"/>
                    <a:pt x="59" y="39"/>
                    <a:pt x="59" y="39"/>
                  </a:cubicBezTo>
                  <a:cubicBezTo>
                    <a:pt x="59" y="66"/>
                    <a:pt x="59" y="66"/>
                    <a:pt x="59" y="66"/>
                  </a:cubicBezTo>
                  <a:cubicBezTo>
                    <a:pt x="63" y="66"/>
                    <a:pt x="63" y="66"/>
                    <a:pt x="63" y="66"/>
                  </a:cubicBezTo>
                  <a:cubicBezTo>
                    <a:pt x="63" y="39"/>
                    <a:pt x="63" y="39"/>
                    <a:pt x="63" y="39"/>
                  </a:cubicBezTo>
                  <a:cubicBezTo>
                    <a:pt x="67" y="39"/>
                    <a:pt x="67" y="39"/>
                    <a:pt x="67" y="39"/>
                  </a:cubicBezTo>
                  <a:cubicBezTo>
                    <a:pt x="67" y="66"/>
                    <a:pt x="67" y="66"/>
                    <a:pt x="67" y="66"/>
                  </a:cubicBezTo>
                  <a:cubicBezTo>
                    <a:pt x="71" y="66"/>
                    <a:pt x="71" y="66"/>
                    <a:pt x="71" y="66"/>
                  </a:cubicBezTo>
                  <a:cubicBezTo>
                    <a:pt x="71" y="39"/>
                    <a:pt x="71" y="39"/>
                    <a:pt x="71" y="39"/>
                  </a:cubicBezTo>
                  <a:cubicBezTo>
                    <a:pt x="76" y="39"/>
                    <a:pt x="76" y="39"/>
                    <a:pt x="76" y="39"/>
                  </a:cubicBezTo>
                  <a:cubicBezTo>
                    <a:pt x="76" y="66"/>
                    <a:pt x="76" y="66"/>
                    <a:pt x="76" y="66"/>
                  </a:cubicBezTo>
                  <a:cubicBezTo>
                    <a:pt x="80" y="66"/>
                    <a:pt x="80" y="66"/>
                    <a:pt x="80" y="66"/>
                  </a:cubicBezTo>
                  <a:cubicBezTo>
                    <a:pt x="80" y="39"/>
                    <a:pt x="80" y="39"/>
                    <a:pt x="80" y="39"/>
                  </a:cubicBezTo>
                  <a:cubicBezTo>
                    <a:pt x="84" y="39"/>
                    <a:pt x="84" y="39"/>
                    <a:pt x="84" y="39"/>
                  </a:cubicBezTo>
                  <a:lnTo>
                    <a:pt x="84" y="76"/>
                  </a:lnTo>
                  <a:close/>
                  <a:moveTo>
                    <a:pt x="119" y="136"/>
                  </a:moveTo>
                  <a:cubicBezTo>
                    <a:pt x="106" y="136"/>
                    <a:pt x="106" y="136"/>
                    <a:pt x="106" y="136"/>
                  </a:cubicBezTo>
                  <a:cubicBezTo>
                    <a:pt x="106" y="110"/>
                    <a:pt x="106" y="110"/>
                    <a:pt x="106" y="110"/>
                  </a:cubicBezTo>
                  <a:cubicBezTo>
                    <a:pt x="99" y="110"/>
                    <a:pt x="99" y="110"/>
                    <a:pt x="99" y="110"/>
                  </a:cubicBezTo>
                  <a:cubicBezTo>
                    <a:pt x="99" y="47"/>
                    <a:pt x="99" y="47"/>
                    <a:pt x="99" y="47"/>
                  </a:cubicBezTo>
                  <a:cubicBezTo>
                    <a:pt x="99" y="33"/>
                    <a:pt x="119" y="33"/>
                    <a:pt x="119" y="47"/>
                  </a:cubicBezTo>
                  <a:lnTo>
                    <a:pt x="119" y="13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20" name="Group 19">
            <a:extLst>
              <a:ext uri="{FF2B5EF4-FFF2-40B4-BE49-F238E27FC236}">
                <a16:creationId xmlns:a16="http://schemas.microsoft.com/office/drawing/2014/main" id="{A61BB8DE-F122-4C4A-AF6C-E24E8672F43F}"/>
              </a:ext>
            </a:extLst>
          </p:cNvPr>
          <p:cNvGrpSpPr/>
          <p:nvPr/>
        </p:nvGrpSpPr>
        <p:grpSpPr>
          <a:xfrm>
            <a:off x="10015747" y="4424045"/>
            <a:ext cx="265176" cy="265176"/>
            <a:chOff x="10021126" y="4424045"/>
            <a:chExt cx="265176" cy="265176"/>
          </a:xfrm>
        </p:grpSpPr>
        <p:sp>
          <p:nvSpPr>
            <p:cNvPr id="136" name="Oval 135">
              <a:extLst>
                <a:ext uri="{FF2B5EF4-FFF2-40B4-BE49-F238E27FC236}">
                  <a16:creationId xmlns:a16="http://schemas.microsoft.com/office/drawing/2014/main" id="{31858903-31B7-4709-9F4F-E37833DAF72B}"/>
                </a:ext>
              </a:extLst>
            </p:cNvPr>
            <p:cNvSpPr/>
            <p:nvPr/>
          </p:nvSpPr>
          <p:spPr>
            <a:xfrm>
              <a:off x="10033635" y="4434840"/>
              <a:ext cx="241935" cy="241935"/>
            </a:xfrm>
            <a:prstGeom prst="ellipse">
              <a:avLst/>
            </a:prstGeom>
            <a:solidFill>
              <a:schemeClr val="bg1"/>
            </a:solidFill>
            <a:ln w="5981"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Freeform 70">
              <a:extLst>
                <a:ext uri="{FF2B5EF4-FFF2-40B4-BE49-F238E27FC236}">
                  <a16:creationId xmlns:a16="http://schemas.microsoft.com/office/drawing/2014/main" id="{E8DE4089-3BD8-4F6A-9F19-A3305A5A8FC9}"/>
                </a:ext>
              </a:extLst>
            </p:cNvPr>
            <p:cNvSpPr>
              <a:spLocks noEditPoints="1"/>
            </p:cNvSpPr>
            <p:nvPr/>
          </p:nvSpPr>
          <p:spPr bwMode="auto">
            <a:xfrm>
              <a:off x="10021126" y="4424045"/>
              <a:ext cx="265176" cy="265176"/>
            </a:xfrm>
            <a:custGeom>
              <a:avLst/>
              <a:gdLst>
                <a:gd name="T0" fmla="*/ 109 w 174"/>
                <a:gd name="T1" fmla="*/ 61 h 173"/>
                <a:gd name="T2" fmla="*/ 115 w 174"/>
                <a:gd name="T3" fmla="*/ 68 h 173"/>
                <a:gd name="T4" fmla="*/ 115 w 174"/>
                <a:gd name="T5" fmla="*/ 123 h 173"/>
                <a:gd name="T6" fmla="*/ 103 w 174"/>
                <a:gd name="T7" fmla="*/ 127 h 173"/>
                <a:gd name="T8" fmla="*/ 103 w 174"/>
                <a:gd name="T9" fmla="*/ 70 h 173"/>
                <a:gd name="T10" fmla="*/ 109 w 174"/>
                <a:gd name="T11" fmla="*/ 61 h 173"/>
                <a:gd name="T12" fmla="*/ 174 w 174"/>
                <a:gd name="T13" fmla="*/ 86 h 173"/>
                <a:gd name="T14" fmla="*/ 87 w 174"/>
                <a:gd name="T15" fmla="*/ 173 h 173"/>
                <a:gd name="T16" fmla="*/ 0 w 174"/>
                <a:gd name="T17" fmla="*/ 86 h 173"/>
                <a:gd name="T18" fmla="*/ 87 w 174"/>
                <a:gd name="T19" fmla="*/ 0 h 173"/>
                <a:gd name="T20" fmla="*/ 174 w 174"/>
                <a:gd name="T21" fmla="*/ 86 h 173"/>
                <a:gd name="T22" fmla="*/ 122 w 174"/>
                <a:gd name="T23" fmla="*/ 66 h 173"/>
                <a:gd name="T24" fmla="*/ 113 w 174"/>
                <a:gd name="T25" fmla="*/ 54 h 173"/>
                <a:gd name="T26" fmla="*/ 112 w 174"/>
                <a:gd name="T27" fmla="*/ 48 h 173"/>
                <a:gd name="T28" fmla="*/ 60 w 174"/>
                <a:gd name="T29" fmla="*/ 36 h 173"/>
                <a:gd name="T30" fmla="*/ 60 w 174"/>
                <a:gd name="T31" fmla="*/ 42 h 173"/>
                <a:gd name="T32" fmla="*/ 52 w 174"/>
                <a:gd name="T33" fmla="*/ 54 h 173"/>
                <a:gd name="T34" fmla="*/ 52 w 174"/>
                <a:gd name="T35" fmla="*/ 121 h 173"/>
                <a:gd name="T36" fmla="*/ 99 w 174"/>
                <a:gd name="T37" fmla="*/ 137 h 173"/>
                <a:gd name="T38" fmla="*/ 122 w 174"/>
                <a:gd name="T39" fmla="*/ 129 h 173"/>
                <a:gd name="T40" fmla="*/ 122 w 174"/>
                <a:gd name="T41" fmla="*/ 66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4" h="173">
                  <a:moveTo>
                    <a:pt x="109" y="61"/>
                  </a:moveTo>
                  <a:cubicBezTo>
                    <a:pt x="115" y="68"/>
                    <a:pt x="115" y="68"/>
                    <a:pt x="115" y="68"/>
                  </a:cubicBezTo>
                  <a:cubicBezTo>
                    <a:pt x="115" y="123"/>
                    <a:pt x="115" y="123"/>
                    <a:pt x="115" y="123"/>
                  </a:cubicBezTo>
                  <a:cubicBezTo>
                    <a:pt x="103" y="127"/>
                    <a:pt x="103" y="127"/>
                    <a:pt x="103" y="127"/>
                  </a:cubicBezTo>
                  <a:cubicBezTo>
                    <a:pt x="103" y="125"/>
                    <a:pt x="103" y="70"/>
                    <a:pt x="103" y="70"/>
                  </a:cubicBezTo>
                  <a:lnTo>
                    <a:pt x="109" y="61"/>
                  </a:lnTo>
                  <a:close/>
                  <a:moveTo>
                    <a:pt x="174" y="86"/>
                  </a:moveTo>
                  <a:cubicBezTo>
                    <a:pt x="174" y="134"/>
                    <a:pt x="135" y="173"/>
                    <a:pt x="87" y="173"/>
                  </a:cubicBezTo>
                  <a:cubicBezTo>
                    <a:pt x="39" y="173"/>
                    <a:pt x="0" y="134"/>
                    <a:pt x="0" y="86"/>
                  </a:cubicBezTo>
                  <a:cubicBezTo>
                    <a:pt x="0" y="39"/>
                    <a:pt x="39" y="0"/>
                    <a:pt x="87" y="0"/>
                  </a:cubicBezTo>
                  <a:cubicBezTo>
                    <a:pt x="135" y="0"/>
                    <a:pt x="174" y="39"/>
                    <a:pt x="174" y="86"/>
                  </a:cubicBezTo>
                  <a:close/>
                  <a:moveTo>
                    <a:pt x="122" y="66"/>
                  </a:moveTo>
                  <a:cubicBezTo>
                    <a:pt x="113" y="54"/>
                    <a:pt x="113" y="54"/>
                    <a:pt x="113" y="54"/>
                  </a:cubicBezTo>
                  <a:cubicBezTo>
                    <a:pt x="112" y="48"/>
                    <a:pt x="112" y="48"/>
                    <a:pt x="112" y="48"/>
                  </a:cubicBezTo>
                  <a:cubicBezTo>
                    <a:pt x="60" y="36"/>
                    <a:pt x="60" y="36"/>
                    <a:pt x="60" y="36"/>
                  </a:cubicBezTo>
                  <a:cubicBezTo>
                    <a:pt x="60" y="42"/>
                    <a:pt x="60" y="42"/>
                    <a:pt x="60" y="42"/>
                  </a:cubicBezTo>
                  <a:cubicBezTo>
                    <a:pt x="52" y="54"/>
                    <a:pt x="52" y="54"/>
                    <a:pt x="52" y="54"/>
                  </a:cubicBezTo>
                  <a:cubicBezTo>
                    <a:pt x="52" y="121"/>
                    <a:pt x="52" y="121"/>
                    <a:pt x="52" y="121"/>
                  </a:cubicBezTo>
                  <a:cubicBezTo>
                    <a:pt x="99" y="137"/>
                    <a:pt x="99" y="137"/>
                    <a:pt x="99" y="137"/>
                  </a:cubicBezTo>
                  <a:cubicBezTo>
                    <a:pt x="122" y="129"/>
                    <a:pt x="122" y="129"/>
                    <a:pt x="122" y="129"/>
                  </a:cubicBezTo>
                  <a:lnTo>
                    <a:pt x="122" y="6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38" name="Group 37">
            <a:extLst>
              <a:ext uri="{FF2B5EF4-FFF2-40B4-BE49-F238E27FC236}">
                <a16:creationId xmlns:a16="http://schemas.microsoft.com/office/drawing/2014/main" id="{8618A7CC-BE87-47B4-BBD9-B1D43ED0DA3D}"/>
              </a:ext>
            </a:extLst>
          </p:cNvPr>
          <p:cNvGrpSpPr/>
          <p:nvPr/>
        </p:nvGrpSpPr>
        <p:grpSpPr>
          <a:xfrm>
            <a:off x="9653279" y="4424045"/>
            <a:ext cx="265176" cy="265176"/>
            <a:chOff x="9653279" y="4424045"/>
            <a:chExt cx="265176" cy="265176"/>
          </a:xfrm>
        </p:grpSpPr>
        <p:sp>
          <p:nvSpPr>
            <p:cNvPr id="135" name="Oval 134">
              <a:extLst>
                <a:ext uri="{FF2B5EF4-FFF2-40B4-BE49-F238E27FC236}">
                  <a16:creationId xmlns:a16="http://schemas.microsoft.com/office/drawing/2014/main" id="{8B873656-E9D1-4AFA-9502-C25F551BBE37}"/>
                </a:ext>
              </a:extLst>
            </p:cNvPr>
            <p:cNvSpPr/>
            <p:nvPr/>
          </p:nvSpPr>
          <p:spPr>
            <a:xfrm>
              <a:off x="9666923" y="4434840"/>
              <a:ext cx="241935" cy="241935"/>
            </a:xfrm>
            <a:prstGeom prst="ellipse">
              <a:avLst/>
            </a:prstGeom>
            <a:solidFill>
              <a:schemeClr val="bg1"/>
            </a:solidFill>
            <a:ln w="5981"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0" name="Graphic 209">
              <a:extLst>
                <a:ext uri="{FF2B5EF4-FFF2-40B4-BE49-F238E27FC236}">
                  <a16:creationId xmlns:a16="http://schemas.microsoft.com/office/drawing/2014/main" id="{224D4D2E-022A-49B9-841B-8BCB08A137E8}"/>
                </a:ext>
              </a:extLst>
            </p:cNvPr>
            <p:cNvPicPr>
              <a:picLocks noChangeAspect="1"/>
            </p:cNvPicPr>
            <p:nvPr/>
          </p:nvPicPr>
          <p:blipFill>
            <a:blip r:embed="rId25" cstate="email">
              <a:extLst>
                <a:ext uri="{28A0092B-C50C-407E-A947-70E740481C1C}">
                  <a14:useLocalDpi xmlns:a14="http://schemas.microsoft.com/office/drawing/2010/main"/>
                </a:ext>
                <a:ext uri="{96DAC541-7B7A-43D3-8B79-37D633B846F1}">
                  <asvg:svgBlip xmlns:asvg="http://schemas.microsoft.com/office/drawing/2016/SVG/main" r:embed="rId26"/>
                </a:ext>
              </a:extLst>
            </a:blip>
            <a:stretch>
              <a:fillRect/>
            </a:stretch>
          </p:blipFill>
          <p:spPr>
            <a:xfrm>
              <a:off x="9653279" y="4424045"/>
              <a:ext cx="265176" cy="265176"/>
            </a:xfrm>
            <a:prstGeom prst="rect">
              <a:avLst/>
            </a:prstGeom>
          </p:spPr>
        </p:pic>
      </p:grpSp>
      <p:grpSp>
        <p:nvGrpSpPr>
          <p:cNvPr id="250" name="Group 249">
            <a:extLst>
              <a:ext uri="{FF2B5EF4-FFF2-40B4-BE49-F238E27FC236}">
                <a16:creationId xmlns:a16="http://schemas.microsoft.com/office/drawing/2014/main" id="{2C17FCCE-E9CB-4AF9-936D-10B6071719E2}"/>
              </a:ext>
            </a:extLst>
          </p:cNvPr>
          <p:cNvGrpSpPr/>
          <p:nvPr/>
        </p:nvGrpSpPr>
        <p:grpSpPr>
          <a:xfrm>
            <a:off x="1596999" y="5587883"/>
            <a:ext cx="265176" cy="265176"/>
            <a:chOff x="1596999" y="5587883"/>
            <a:chExt cx="265176" cy="265176"/>
          </a:xfrm>
        </p:grpSpPr>
        <p:sp>
          <p:nvSpPr>
            <p:cNvPr id="147" name="Oval 146">
              <a:extLst>
                <a:ext uri="{FF2B5EF4-FFF2-40B4-BE49-F238E27FC236}">
                  <a16:creationId xmlns:a16="http://schemas.microsoft.com/office/drawing/2014/main" id="{865D56CE-2AFC-4DB3-8346-7616D9C5B843}"/>
                </a:ext>
              </a:extLst>
            </p:cNvPr>
            <p:cNvSpPr/>
            <p:nvPr/>
          </p:nvSpPr>
          <p:spPr>
            <a:xfrm>
              <a:off x="1614488" y="5601147"/>
              <a:ext cx="241935" cy="241935"/>
            </a:xfrm>
            <a:prstGeom prst="ellipse">
              <a:avLst/>
            </a:prstGeom>
            <a:solidFill>
              <a:schemeClr val="bg1"/>
            </a:solidFill>
            <a:ln w="5981"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3" name="Graphic 212">
              <a:extLst>
                <a:ext uri="{FF2B5EF4-FFF2-40B4-BE49-F238E27FC236}">
                  <a16:creationId xmlns:a16="http://schemas.microsoft.com/office/drawing/2014/main" id="{432418B2-CC92-4720-B2EE-9D485785B47A}"/>
                </a:ext>
              </a:extLst>
            </p:cNvPr>
            <p:cNvPicPr>
              <a:picLocks noChangeAspect="1"/>
            </p:cNvPicPr>
            <p:nvPr/>
          </p:nvPicPr>
          <p:blipFill>
            <a:blip r:embed="rId27" cstate="email">
              <a:extLst>
                <a:ext uri="{28A0092B-C50C-407E-A947-70E740481C1C}">
                  <a14:useLocalDpi xmlns:a14="http://schemas.microsoft.com/office/drawing/2010/main"/>
                </a:ext>
                <a:ext uri="{96DAC541-7B7A-43D3-8B79-37D633B846F1}">
                  <asvg:svgBlip xmlns:asvg="http://schemas.microsoft.com/office/drawing/2016/SVG/main" r:embed="rId28"/>
                </a:ext>
              </a:extLst>
            </a:blip>
            <a:stretch>
              <a:fillRect/>
            </a:stretch>
          </p:blipFill>
          <p:spPr>
            <a:xfrm>
              <a:off x="1596999" y="5587883"/>
              <a:ext cx="265176" cy="265176"/>
            </a:xfrm>
            <a:prstGeom prst="rect">
              <a:avLst/>
            </a:prstGeom>
          </p:spPr>
        </p:pic>
      </p:grpSp>
      <p:grpSp>
        <p:nvGrpSpPr>
          <p:cNvPr id="251" name="Group 250">
            <a:extLst>
              <a:ext uri="{FF2B5EF4-FFF2-40B4-BE49-F238E27FC236}">
                <a16:creationId xmlns:a16="http://schemas.microsoft.com/office/drawing/2014/main" id="{508971F4-73F0-4F35-AC14-5F380C680F80}"/>
              </a:ext>
            </a:extLst>
          </p:cNvPr>
          <p:cNvGrpSpPr/>
          <p:nvPr/>
        </p:nvGrpSpPr>
        <p:grpSpPr>
          <a:xfrm>
            <a:off x="1962759" y="5589013"/>
            <a:ext cx="262916" cy="262916"/>
            <a:chOff x="1962759" y="5589013"/>
            <a:chExt cx="262916" cy="262916"/>
          </a:xfrm>
        </p:grpSpPr>
        <p:sp>
          <p:nvSpPr>
            <p:cNvPr id="148" name="Oval 147">
              <a:extLst>
                <a:ext uri="{FF2B5EF4-FFF2-40B4-BE49-F238E27FC236}">
                  <a16:creationId xmlns:a16="http://schemas.microsoft.com/office/drawing/2014/main" id="{4B4DCAA0-F830-4523-92B3-2BDB2CE021AC}"/>
                </a:ext>
              </a:extLst>
            </p:cNvPr>
            <p:cNvSpPr/>
            <p:nvPr/>
          </p:nvSpPr>
          <p:spPr>
            <a:xfrm>
              <a:off x="1981200" y="5601147"/>
              <a:ext cx="241935" cy="241935"/>
            </a:xfrm>
            <a:prstGeom prst="ellipse">
              <a:avLst/>
            </a:prstGeom>
            <a:solidFill>
              <a:schemeClr val="bg1"/>
            </a:solidFill>
            <a:ln w="5981"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5" name="Graphic 214">
              <a:extLst>
                <a:ext uri="{FF2B5EF4-FFF2-40B4-BE49-F238E27FC236}">
                  <a16:creationId xmlns:a16="http://schemas.microsoft.com/office/drawing/2014/main" id="{0BB9B028-E42D-4232-8614-AFC198506D76}"/>
                </a:ext>
              </a:extLst>
            </p:cNvPr>
            <p:cNvPicPr>
              <a:picLocks noChangeAspect="1"/>
            </p:cNvPicPr>
            <p:nvPr/>
          </p:nvPicPr>
          <p:blipFill>
            <a:blip r:embed="rId29" cstate="email">
              <a:extLst>
                <a:ext uri="{28A0092B-C50C-407E-A947-70E740481C1C}">
                  <a14:useLocalDpi xmlns:a14="http://schemas.microsoft.com/office/drawing/2010/main"/>
                </a:ext>
                <a:ext uri="{96DAC541-7B7A-43D3-8B79-37D633B846F1}">
                  <asvg:svgBlip xmlns:asvg="http://schemas.microsoft.com/office/drawing/2016/SVG/main" r:embed="rId30"/>
                </a:ext>
              </a:extLst>
            </a:blip>
            <a:stretch>
              <a:fillRect/>
            </a:stretch>
          </p:blipFill>
          <p:spPr>
            <a:xfrm>
              <a:off x="1962759" y="5589013"/>
              <a:ext cx="262916" cy="262916"/>
            </a:xfrm>
            <a:prstGeom prst="rect">
              <a:avLst/>
            </a:prstGeom>
          </p:spPr>
        </p:pic>
      </p:grpSp>
      <p:grpSp>
        <p:nvGrpSpPr>
          <p:cNvPr id="39" name="Group 38">
            <a:extLst>
              <a:ext uri="{FF2B5EF4-FFF2-40B4-BE49-F238E27FC236}">
                <a16:creationId xmlns:a16="http://schemas.microsoft.com/office/drawing/2014/main" id="{3243BD6C-17F4-4619-B212-361F7ACAFAD5}"/>
              </a:ext>
            </a:extLst>
          </p:cNvPr>
          <p:cNvGrpSpPr/>
          <p:nvPr/>
        </p:nvGrpSpPr>
        <p:grpSpPr>
          <a:xfrm>
            <a:off x="3907268" y="5587883"/>
            <a:ext cx="265176" cy="265176"/>
            <a:chOff x="3907268" y="5587883"/>
            <a:chExt cx="265176" cy="265176"/>
          </a:xfrm>
        </p:grpSpPr>
        <p:sp>
          <p:nvSpPr>
            <p:cNvPr id="149" name="Oval 148">
              <a:extLst>
                <a:ext uri="{FF2B5EF4-FFF2-40B4-BE49-F238E27FC236}">
                  <a16:creationId xmlns:a16="http://schemas.microsoft.com/office/drawing/2014/main" id="{184B3AE4-035F-440D-A7E3-C3349E0E73D6}"/>
                </a:ext>
              </a:extLst>
            </p:cNvPr>
            <p:cNvSpPr/>
            <p:nvPr/>
          </p:nvSpPr>
          <p:spPr>
            <a:xfrm>
              <a:off x="3917633" y="5605632"/>
              <a:ext cx="241935" cy="241935"/>
            </a:xfrm>
            <a:prstGeom prst="ellipse">
              <a:avLst/>
            </a:prstGeom>
            <a:solidFill>
              <a:schemeClr val="bg1"/>
            </a:solidFill>
            <a:ln w="5981"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55">
              <a:extLst>
                <a:ext uri="{FF2B5EF4-FFF2-40B4-BE49-F238E27FC236}">
                  <a16:creationId xmlns:a16="http://schemas.microsoft.com/office/drawing/2014/main" id="{AE093FBA-3C78-43CC-8CA0-57F2CC7E42B7}"/>
                </a:ext>
              </a:extLst>
            </p:cNvPr>
            <p:cNvSpPr>
              <a:spLocks noEditPoints="1"/>
            </p:cNvSpPr>
            <p:nvPr/>
          </p:nvSpPr>
          <p:spPr bwMode="auto">
            <a:xfrm>
              <a:off x="3907268" y="5587883"/>
              <a:ext cx="265176" cy="265176"/>
            </a:xfrm>
            <a:custGeom>
              <a:avLst/>
              <a:gdLst>
                <a:gd name="T0" fmla="*/ 87 w 174"/>
                <a:gd name="T1" fmla="*/ 0 h 174"/>
                <a:gd name="T2" fmla="*/ 0 w 174"/>
                <a:gd name="T3" fmla="*/ 87 h 174"/>
                <a:gd name="T4" fmla="*/ 87 w 174"/>
                <a:gd name="T5" fmla="*/ 174 h 174"/>
                <a:gd name="T6" fmla="*/ 174 w 174"/>
                <a:gd name="T7" fmla="*/ 87 h 174"/>
                <a:gd name="T8" fmla="*/ 87 w 174"/>
                <a:gd name="T9" fmla="*/ 0 h 174"/>
                <a:gd name="T10" fmla="*/ 135 w 174"/>
                <a:gd name="T11" fmla="*/ 48 h 174"/>
                <a:gd name="T12" fmla="*/ 91 w 174"/>
                <a:gd name="T13" fmla="*/ 96 h 174"/>
                <a:gd name="T14" fmla="*/ 91 w 174"/>
                <a:gd name="T15" fmla="*/ 130 h 174"/>
                <a:gd name="T16" fmla="*/ 83 w 174"/>
                <a:gd name="T17" fmla="*/ 130 h 174"/>
                <a:gd name="T18" fmla="*/ 83 w 174"/>
                <a:gd name="T19" fmla="*/ 96 h 174"/>
                <a:gd name="T20" fmla="*/ 39 w 174"/>
                <a:gd name="T21" fmla="*/ 48 h 174"/>
                <a:gd name="T22" fmla="*/ 39 w 174"/>
                <a:gd name="T23" fmla="*/ 44 h 174"/>
                <a:gd name="T24" fmla="*/ 42 w 174"/>
                <a:gd name="T25" fmla="*/ 44 h 174"/>
                <a:gd name="T26" fmla="*/ 87 w 174"/>
                <a:gd name="T27" fmla="*/ 84 h 174"/>
                <a:gd name="T28" fmla="*/ 132 w 174"/>
                <a:gd name="T29" fmla="*/ 44 h 174"/>
                <a:gd name="T30" fmla="*/ 135 w 174"/>
                <a:gd name="T31" fmla="*/ 44 h 174"/>
                <a:gd name="T32" fmla="*/ 135 w 174"/>
                <a:gd name="T33" fmla="*/ 4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4" h="174">
                  <a:moveTo>
                    <a:pt x="87" y="0"/>
                  </a:moveTo>
                  <a:cubicBezTo>
                    <a:pt x="39" y="0"/>
                    <a:pt x="0" y="39"/>
                    <a:pt x="0" y="87"/>
                  </a:cubicBezTo>
                  <a:cubicBezTo>
                    <a:pt x="0" y="135"/>
                    <a:pt x="39" y="174"/>
                    <a:pt x="87" y="174"/>
                  </a:cubicBezTo>
                  <a:cubicBezTo>
                    <a:pt x="135" y="174"/>
                    <a:pt x="174" y="135"/>
                    <a:pt x="174" y="87"/>
                  </a:cubicBezTo>
                  <a:cubicBezTo>
                    <a:pt x="174" y="39"/>
                    <a:pt x="135" y="0"/>
                    <a:pt x="87" y="0"/>
                  </a:cubicBezTo>
                  <a:close/>
                  <a:moveTo>
                    <a:pt x="135" y="48"/>
                  </a:moveTo>
                  <a:cubicBezTo>
                    <a:pt x="135" y="73"/>
                    <a:pt x="116" y="94"/>
                    <a:pt x="91" y="96"/>
                  </a:cubicBezTo>
                  <a:cubicBezTo>
                    <a:pt x="91" y="130"/>
                    <a:pt x="91" y="130"/>
                    <a:pt x="91" y="130"/>
                  </a:cubicBezTo>
                  <a:cubicBezTo>
                    <a:pt x="83" y="130"/>
                    <a:pt x="83" y="130"/>
                    <a:pt x="83" y="130"/>
                  </a:cubicBezTo>
                  <a:cubicBezTo>
                    <a:pt x="83" y="96"/>
                    <a:pt x="83" y="96"/>
                    <a:pt x="83" y="96"/>
                  </a:cubicBezTo>
                  <a:cubicBezTo>
                    <a:pt x="58" y="94"/>
                    <a:pt x="39" y="73"/>
                    <a:pt x="39" y="48"/>
                  </a:cubicBezTo>
                  <a:cubicBezTo>
                    <a:pt x="39" y="44"/>
                    <a:pt x="39" y="44"/>
                    <a:pt x="39" y="44"/>
                  </a:cubicBezTo>
                  <a:cubicBezTo>
                    <a:pt x="39" y="44"/>
                    <a:pt x="41" y="44"/>
                    <a:pt x="42" y="44"/>
                  </a:cubicBezTo>
                  <a:cubicBezTo>
                    <a:pt x="60" y="44"/>
                    <a:pt x="82" y="54"/>
                    <a:pt x="87" y="84"/>
                  </a:cubicBezTo>
                  <a:cubicBezTo>
                    <a:pt x="91" y="54"/>
                    <a:pt x="114" y="44"/>
                    <a:pt x="132" y="44"/>
                  </a:cubicBezTo>
                  <a:cubicBezTo>
                    <a:pt x="135" y="44"/>
                    <a:pt x="135" y="44"/>
                    <a:pt x="135" y="44"/>
                  </a:cubicBezTo>
                  <a:lnTo>
                    <a:pt x="135" y="48"/>
                  </a:lnTo>
                  <a:close/>
                </a:path>
              </a:pathLst>
            </a:custGeom>
            <a:solidFill>
              <a:srgbClr val="3C647D"/>
            </a:solidFill>
            <a:ln w="5981" cap="flat">
              <a:noFill/>
              <a:prstDash val="solid"/>
              <a:miter/>
            </a:ln>
          </p:spPr>
          <p:txBody>
            <a:bodyPr vert="horz" wrap="square" lIns="91440" tIns="45720" rIns="91440" bIns="45720" numCol="1" anchor="t" anchorCtr="0" compatLnSpc="1">
              <a:prstTxWarp prst="textNoShape">
                <a:avLst/>
              </a:prstTxWarp>
            </a:bodyPr>
            <a:lstStyle/>
            <a:p>
              <a:endParaRPr lang="en-US" dirty="0"/>
            </a:p>
          </p:txBody>
        </p:sp>
      </p:grpSp>
      <p:grpSp>
        <p:nvGrpSpPr>
          <p:cNvPr id="21" name="Group 20">
            <a:extLst>
              <a:ext uri="{FF2B5EF4-FFF2-40B4-BE49-F238E27FC236}">
                <a16:creationId xmlns:a16="http://schemas.microsoft.com/office/drawing/2014/main" id="{F7C542A6-BC0D-4386-BC12-58EA58A74108}"/>
              </a:ext>
            </a:extLst>
          </p:cNvPr>
          <p:cNvGrpSpPr/>
          <p:nvPr/>
        </p:nvGrpSpPr>
        <p:grpSpPr>
          <a:xfrm>
            <a:off x="8112711" y="5587883"/>
            <a:ext cx="265176" cy="265176"/>
            <a:chOff x="8144985" y="5587883"/>
            <a:chExt cx="265176" cy="265176"/>
          </a:xfrm>
        </p:grpSpPr>
        <p:sp>
          <p:nvSpPr>
            <p:cNvPr id="166" name="Oval 165">
              <a:extLst>
                <a:ext uri="{FF2B5EF4-FFF2-40B4-BE49-F238E27FC236}">
                  <a16:creationId xmlns:a16="http://schemas.microsoft.com/office/drawing/2014/main" id="{16B1DA84-1371-4C65-9488-1EFB869BCBCC}"/>
                </a:ext>
              </a:extLst>
            </p:cNvPr>
            <p:cNvSpPr/>
            <p:nvPr/>
          </p:nvSpPr>
          <p:spPr>
            <a:xfrm>
              <a:off x="8156426" y="5601147"/>
              <a:ext cx="241935" cy="241935"/>
            </a:xfrm>
            <a:prstGeom prst="ellipse">
              <a:avLst/>
            </a:prstGeom>
            <a:solidFill>
              <a:schemeClr val="bg1"/>
            </a:solidFill>
            <a:ln w="5981"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Freeform 71">
              <a:extLst>
                <a:ext uri="{FF2B5EF4-FFF2-40B4-BE49-F238E27FC236}">
                  <a16:creationId xmlns:a16="http://schemas.microsoft.com/office/drawing/2014/main" id="{93315E13-7F88-476E-AF52-47C7C444BA84}"/>
                </a:ext>
              </a:extLst>
            </p:cNvPr>
            <p:cNvSpPr>
              <a:spLocks noEditPoints="1"/>
            </p:cNvSpPr>
            <p:nvPr/>
          </p:nvSpPr>
          <p:spPr bwMode="auto">
            <a:xfrm>
              <a:off x="8144985" y="5587883"/>
              <a:ext cx="265176" cy="265176"/>
            </a:xfrm>
            <a:custGeom>
              <a:avLst/>
              <a:gdLst>
                <a:gd name="T0" fmla="*/ 87 w 173"/>
                <a:gd name="T1" fmla="*/ 0 h 173"/>
                <a:gd name="T2" fmla="*/ 0 w 173"/>
                <a:gd name="T3" fmla="*/ 86 h 173"/>
                <a:gd name="T4" fmla="*/ 87 w 173"/>
                <a:gd name="T5" fmla="*/ 173 h 173"/>
                <a:gd name="T6" fmla="*/ 173 w 173"/>
                <a:gd name="T7" fmla="*/ 86 h 173"/>
                <a:gd name="T8" fmla="*/ 87 w 173"/>
                <a:gd name="T9" fmla="*/ 0 h 173"/>
                <a:gd name="T10" fmla="*/ 118 w 173"/>
                <a:gd name="T11" fmla="*/ 97 h 173"/>
                <a:gd name="T12" fmla="*/ 99 w 173"/>
                <a:gd name="T13" fmla="*/ 117 h 173"/>
                <a:gd name="T14" fmla="*/ 96 w 173"/>
                <a:gd name="T15" fmla="*/ 116 h 173"/>
                <a:gd name="T16" fmla="*/ 93 w 173"/>
                <a:gd name="T17" fmla="*/ 121 h 173"/>
                <a:gd name="T18" fmla="*/ 93 w 173"/>
                <a:gd name="T19" fmla="*/ 132 h 173"/>
                <a:gd name="T20" fmla="*/ 101 w 173"/>
                <a:gd name="T21" fmla="*/ 139 h 173"/>
                <a:gd name="T22" fmla="*/ 77 w 173"/>
                <a:gd name="T23" fmla="*/ 139 h 173"/>
                <a:gd name="T24" fmla="*/ 84 w 173"/>
                <a:gd name="T25" fmla="*/ 132 h 173"/>
                <a:gd name="T26" fmla="*/ 84 w 173"/>
                <a:gd name="T27" fmla="*/ 121 h 173"/>
                <a:gd name="T28" fmla="*/ 80 w 173"/>
                <a:gd name="T29" fmla="*/ 115 h 173"/>
                <a:gd name="T30" fmla="*/ 74 w 173"/>
                <a:gd name="T31" fmla="*/ 116 h 173"/>
                <a:gd name="T32" fmla="*/ 47 w 173"/>
                <a:gd name="T33" fmla="*/ 89 h 173"/>
                <a:gd name="T34" fmla="*/ 47 w 173"/>
                <a:gd name="T35" fmla="*/ 56 h 173"/>
                <a:gd name="T36" fmla="*/ 34 w 173"/>
                <a:gd name="T37" fmla="*/ 53 h 173"/>
                <a:gd name="T38" fmla="*/ 43 w 173"/>
                <a:gd name="T39" fmla="*/ 47 h 173"/>
                <a:gd name="T40" fmla="*/ 53 w 173"/>
                <a:gd name="T41" fmla="*/ 34 h 173"/>
                <a:gd name="T42" fmla="*/ 64 w 173"/>
                <a:gd name="T43" fmla="*/ 43 h 173"/>
                <a:gd name="T44" fmla="*/ 76 w 173"/>
                <a:gd name="T45" fmla="*/ 66 h 173"/>
                <a:gd name="T46" fmla="*/ 97 w 173"/>
                <a:gd name="T47" fmla="*/ 66 h 173"/>
                <a:gd name="T48" fmla="*/ 110 w 173"/>
                <a:gd name="T49" fmla="*/ 42 h 173"/>
                <a:gd name="T50" fmla="*/ 139 w 173"/>
                <a:gd name="T51" fmla="*/ 65 h 173"/>
                <a:gd name="T52" fmla="*/ 116 w 173"/>
                <a:gd name="T53" fmla="*/ 88 h 173"/>
                <a:gd name="T54" fmla="*/ 118 w 173"/>
                <a:gd name="T55" fmla="*/ 9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3" h="173">
                  <a:moveTo>
                    <a:pt x="87" y="0"/>
                  </a:moveTo>
                  <a:cubicBezTo>
                    <a:pt x="39" y="0"/>
                    <a:pt x="0" y="39"/>
                    <a:pt x="0" y="86"/>
                  </a:cubicBezTo>
                  <a:cubicBezTo>
                    <a:pt x="0" y="134"/>
                    <a:pt x="39" y="173"/>
                    <a:pt x="87" y="173"/>
                  </a:cubicBezTo>
                  <a:cubicBezTo>
                    <a:pt x="135" y="173"/>
                    <a:pt x="173" y="134"/>
                    <a:pt x="173" y="86"/>
                  </a:cubicBezTo>
                  <a:cubicBezTo>
                    <a:pt x="173" y="39"/>
                    <a:pt x="135" y="0"/>
                    <a:pt x="87" y="0"/>
                  </a:cubicBezTo>
                  <a:close/>
                  <a:moveTo>
                    <a:pt x="118" y="97"/>
                  </a:moveTo>
                  <a:cubicBezTo>
                    <a:pt x="118" y="108"/>
                    <a:pt x="110" y="117"/>
                    <a:pt x="99" y="117"/>
                  </a:cubicBezTo>
                  <a:cubicBezTo>
                    <a:pt x="98" y="117"/>
                    <a:pt x="97" y="117"/>
                    <a:pt x="96" y="116"/>
                  </a:cubicBezTo>
                  <a:cubicBezTo>
                    <a:pt x="93" y="121"/>
                    <a:pt x="93" y="121"/>
                    <a:pt x="93" y="121"/>
                  </a:cubicBezTo>
                  <a:cubicBezTo>
                    <a:pt x="93" y="132"/>
                    <a:pt x="93" y="132"/>
                    <a:pt x="93" y="132"/>
                  </a:cubicBezTo>
                  <a:cubicBezTo>
                    <a:pt x="101" y="139"/>
                    <a:pt x="101" y="139"/>
                    <a:pt x="101" y="139"/>
                  </a:cubicBezTo>
                  <a:cubicBezTo>
                    <a:pt x="77" y="139"/>
                    <a:pt x="77" y="139"/>
                    <a:pt x="77" y="139"/>
                  </a:cubicBezTo>
                  <a:cubicBezTo>
                    <a:pt x="84" y="132"/>
                    <a:pt x="84" y="132"/>
                    <a:pt x="84" y="132"/>
                  </a:cubicBezTo>
                  <a:cubicBezTo>
                    <a:pt x="84" y="121"/>
                    <a:pt x="84" y="121"/>
                    <a:pt x="84" y="121"/>
                  </a:cubicBezTo>
                  <a:cubicBezTo>
                    <a:pt x="80" y="115"/>
                    <a:pt x="80" y="115"/>
                    <a:pt x="80" y="115"/>
                  </a:cubicBezTo>
                  <a:cubicBezTo>
                    <a:pt x="78" y="115"/>
                    <a:pt x="76" y="116"/>
                    <a:pt x="74" y="116"/>
                  </a:cubicBezTo>
                  <a:cubicBezTo>
                    <a:pt x="59" y="116"/>
                    <a:pt x="47" y="104"/>
                    <a:pt x="47" y="89"/>
                  </a:cubicBezTo>
                  <a:cubicBezTo>
                    <a:pt x="47" y="56"/>
                    <a:pt x="47" y="56"/>
                    <a:pt x="47" y="56"/>
                  </a:cubicBezTo>
                  <a:cubicBezTo>
                    <a:pt x="34" y="53"/>
                    <a:pt x="34" y="53"/>
                    <a:pt x="34" y="53"/>
                  </a:cubicBezTo>
                  <a:cubicBezTo>
                    <a:pt x="43" y="47"/>
                    <a:pt x="43" y="47"/>
                    <a:pt x="43" y="47"/>
                  </a:cubicBezTo>
                  <a:cubicBezTo>
                    <a:pt x="43" y="38"/>
                    <a:pt x="48" y="34"/>
                    <a:pt x="53" y="34"/>
                  </a:cubicBezTo>
                  <a:cubicBezTo>
                    <a:pt x="59" y="34"/>
                    <a:pt x="61" y="36"/>
                    <a:pt x="64" y="43"/>
                  </a:cubicBezTo>
                  <a:cubicBezTo>
                    <a:pt x="76" y="66"/>
                    <a:pt x="76" y="66"/>
                    <a:pt x="76" y="66"/>
                  </a:cubicBezTo>
                  <a:cubicBezTo>
                    <a:pt x="97" y="66"/>
                    <a:pt x="97" y="66"/>
                    <a:pt x="97" y="66"/>
                  </a:cubicBezTo>
                  <a:cubicBezTo>
                    <a:pt x="110" y="42"/>
                    <a:pt x="110" y="42"/>
                    <a:pt x="110" y="42"/>
                  </a:cubicBezTo>
                  <a:cubicBezTo>
                    <a:pt x="139" y="65"/>
                    <a:pt x="139" y="65"/>
                    <a:pt x="139" y="65"/>
                  </a:cubicBezTo>
                  <a:cubicBezTo>
                    <a:pt x="116" y="88"/>
                    <a:pt x="116" y="88"/>
                    <a:pt x="116" y="88"/>
                  </a:cubicBezTo>
                  <a:cubicBezTo>
                    <a:pt x="118" y="91"/>
                    <a:pt x="118" y="94"/>
                    <a:pt x="118" y="97"/>
                  </a:cubicBezTo>
                  <a:close/>
                </a:path>
              </a:pathLst>
            </a:custGeom>
            <a:solidFill>
              <a:srgbClr val="3C647D"/>
            </a:solidFill>
            <a:ln w="5981" cap="flat">
              <a:noFill/>
              <a:prstDash val="solid"/>
              <a:miter/>
            </a:ln>
          </p:spPr>
          <p:txBody>
            <a:bodyPr vert="horz" wrap="square" lIns="91440" tIns="45720" rIns="91440" bIns="45720" numCol="1" anchor="t" anchorCtr="0" compatLnSpc="1">
              <a:prstTxWarp prst="textNoShape">
                <a:avLst/>
              </a:prstTxWarp>
            </a:bodyPr>
            <a:lstStyle/>
            <a:p>
              <a:endParaRPr lang="en-US"/>
            </a:p>
          </p:txBody>
        </p:sp>
      </p:grpSp>
      <p:grpSp>
        <p:nvGrpSpPr>
          <p:cNvPr id="40" name="Group 39">
            <a:extLst>
              <a:ext uri="{FF2B5EF4-FFF2-40B4-BE49-F238E27FC236}">
                <a16:creationId xmlns:a16="http://schemas.microsoft.com/office/drawing/2014/main" id="{D19A6FDC-77F7-4BB9-A37A-28BA296AD822}"/>
              </a:ext>
            </a:extLst>
          </p:cNvPr>
          <p:cNvGrpSpPr/>
          <p:nvPr/>
        </p:nvGrpSpPr>
        <p:grpSpPr>
          <a:xfrm>
            <a:off x="7399831" y="5587883"/>
            <a:ext cx="265176" cy="265176"/>
            <a:chOff x="7399831" y="5587883"/>
            <a:chExt cx="265176" cy="265176"/>
          </a:xfrm>
        </p:grpSpPr>
        <p:sp>
          <p:nvSpPr>
            <p:cNvPr id="163" name="Oval 162">
              <a:extLst>
                <a:ext uri="{FF2B5EF4-FFF2-40B4-BE49-F238E27FC236}">
                  <a16:creationId xmlns:a16="http://schemas.microsoft.com/office/drawing/2014/main" id="{BB60C24E-E586-4F34-BD66-CD1D13195870}"/>
                </a:ext>
              </a:extLst>
            </p:cNvPr>
            <p:cNvSpPr/>
            <p:nvPr/>
          </p:nvSpPr>
          <p:spPr>
            <a:xfrm>
              <a:off x="7408153" y="5601147"/>
              <a:ext cx="241935" cy="241935"/>
            </a:xfrm>
            <a:prstGeom prst="ellipse">
              <a:avLst/>
            </a:prstGeom>
            <a:solidFill>
              <a:schemeClr val="bg1"/>
            </a:solidFill>
            <a:ln w="5981"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2" name="Graphic 241">
              <a:extLst>
                <a:ext uri="{FF2B5EF4-FFF2-40B4-BE49-F238E27FC236}">
                  <a16:creationId xmlns:a16="http://schemas.microsoft.com/office/drawing/2014/main" id="{BC08A6B6-4CE8-43B9-8399-ED36AED2E113}"/>
                </a:ext>
              </a:extLst>
            </p:cNvPr>
            <p:cNvPicPr>
              <a:picLocks noChangeAspect="1"/>
            </p:cNvPicPr>
            <p:nvPr/>
          </p:nvPicPr>
          <p:blipFill>
            <a:blip r:embed="rId31" cstate="email">
              <a:extLst>
                <a:ext uri="{28A0092B-C50C-407E-A947-70E740481C1C}">
                  <a14:useLocalDpi xmlns:a14="http://schemas.microsoft.com/office/drawing/2010/main"/>
                </a:ext>
                <a:ext uri="{96DAC541-7B7A-43D3-8B79-37D633B846F1}">
                  <asvg:svgBlip xmlns:asvg="http://schemas.microsoft.com/office/drawing/2016/SVG/main" r:embed="rId32"/>
                </a:ext>
              </a:extLst>
            </a:blip>
            <a:stretch>
              <a:fillRect/>
            </a:stretch>
          </p:blipFill>
          <p:spPr>
            <a:xfrm>
              <a:off x="7399831" y="5587883"/>
              <a:ext cx="265176" cy="265176"/>
            </a:xfrm>
            <a:prstGeom prst="rect">
              <a:avLst/>
            </a:prstGeom>
          </p:spPr>
        </p:pic>
      </p:grpSp>
      <p:grpSp>
        <p:nvGrpSpPr>
          <p:cNvPr id="42" name="Group 41">
            <a:extLst>
              <a:ext uri="{FF2B5EF4-FFF2-40B4-BE49-F238E27FC236}">
                <a16:creationId xmlns:a16="http://schemas.microsoft.com/office/drawing/2014/main" id="{A7930F90-F6D9-495F-8CBE-C23FE6F4D803}"/>
              </a:ext>
            </a:extLst>
          </p:cNvPr>
          <p:cNvGrpSpPr/>
          <p:nvPr/>
        </p:nvGrpSpPr>
        <p:grpSpPr>
          <a:xfrm>
            <a:off x="7747473" y="5587883"/>
            <a:ext cx="265176" cy="265176"/>
            <a:chOff x="7747473" y="5587883"/>
            <a:chExt cx="265176" cy="265176"/>
          </a:xfrm>
        </p:grpSpPr>
        <p:sp>
          <p:nvSpPr>
            <p:cNvPr id="165" name="Oval 164">
              <a:extLst>
                <a:ext uri="{FF2B5EF4-FFF2-40B4-BE49-F238E27FC236}">
                  <a16:creationId xmlns:a16="http://schemas.microsoft.com/office/drawing/2014/main" id="{C7C30B46-DFCE-4CC1-A077-51E0E86CD98A}"/>
                </a:ext>
              </a:extLst>
            </p:cNvPr>
            <p:cNvSpPr/>
            <p:nvPr/>
          </p:nvSpPr>
          <p:spPr>
            <a:xfrm>
              <a:off x="7768198" y="5601147"/>
              <a:ext cx="241935" cy="241935"/>
            </a:xfrm>
            <a:prstGeom prst="ellipse">
              <a:avLst/>
            </a:prstGeom>
            <a:solidFill>
              <a:schemeClr val="bg1"/>
            </a:solidFill>
            <a:ln w="5981"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3" name="Graphic 242">
              <a:extLst>
                <a:ext uri="{FF2B5EF4-FFF2-40B4-BE49-F238E27FC236}">
                  <a16:creationId xmlns:a16="http://schemas.microsoft.com/office/drawing/2014/main" id="{5AE2EB76-D1FF-4F4D-AD80-8B720925B8C5}"/>
                </a:ext>
              </a:extLst>
            </p:cNvPr>
            <p:cNvPicPr>
              <a:picLocks noChangeAspect="1"/>
            </p:cNvPicPr>
            <p:nvPr/>
          </p:nvPicPr>
          <p:blipFill>
            <a:blip r:embed="rId33" cstate="email">
              <a:extLst>
                <a:ext uri="{28A0092B-C50C-407E-A947-70E740481C1C}">
                  <a14:useLocalDpi xmlns:a14="http://schemas.microsoft.com/office/drawing/2010/main"/>
                </a:ext>
                <a:ext uri="{96DAC541-7B7A-43D3-8B79-37D633B846F1}">
                  <asvg:svgBlip xmlns:asvg="http://schemas.microsoft.com/office/drawing/2016/SVG/main" r:embed="rId34"/>
                </a:ext>
              </a:extLst>
            </a:blip>
            <a:stretch>
              <a:fillRect/>
            </a:stretch>
          </p:blipFill>
          <p:spPr>
            <a:xfrm>
              <a:off x="7747473" y="5587883"/>
              <a:ext cx="265176" cy="265176"/>
            </a:xfrm>
            <a:prstGeom prst="rect">
              <a:avLst/>
            </a:prstGeom>
          </p:spPr>
        </p:pic>
      </p:grpSp>
      <p:grpSp>
        <p:nvGrpSpPr>
          <p:cNvPr id="8" name="Group 7">
            <a:extLst>
              <a:ext uri="{FF2B5EF4-FFF2-40B4-BE49-F238E27FC236}">
                <a16:creationId xmlns:a16="http://schemas.microsoft.com/office/drawing/2014/main" id="{42A6F62A-1772-404D-A917-9C930ECE1936}"/>
              </a:ext>
            </a:extLst>
          </p:cNvPr>
          <p:cNvGrpSpPr/>
          <p:nvPr/>
        </p:nvGrpSpPr>
        <p:grpSpPr>
          <a:xfrm>
            <a:off x="1242669" y="2107356"/>
            <a:ext cx="262916" cy="262916"/>
            <a:chOff x="1242669" y="2107356"/>
            <a:chExt cx="262916" cy="262916"/>
          </a:xfrm>
        </p:grpSpPr>
        <p:sp>
          <p:nvSpPr>
            <p:cNvPr id="6" name="Oval 5">
              <a:extLst>
                <a:ext uri="{FF2B5EF4-FFF2-40B4-BE49-F238E27FC236}">
                  <a16:creationId xmlns:a16="http://schemas.microsoft.com/office/drawing/2014/main" id="{B0288597-CAB7-486F-87D8-D0EC9B671F44}"/>
                </a:ext>
              </a:extLst>
            </p:cNvPr>
            <p:cNvSpPr/>
            <p:nvPr/>
          </p:nvSpPr>
          <p:spPr>
            <a:xfrm>
              <a:off x="1261109" y="2118360"/>
              <a:ext cx="233363" cy="240030"/>
            </a:xfrm>
            <a:prstGeom prst="ellipse">
              <a:avLst/>
            </a:prstGeom>
            <a:solidFill>
              <a:schemeClr val="bg1"/>
            </a:solidFill>
            <a:ln w="5981"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1" name="Graphic 150">
              <a:extLst>
                <a:ext uri="{FF2B5EF4-FFF2-40B4-BE49-F238E27FC236}">
                  <a16:creationId xmlns:a16="http://schemas.microsoft.com/office/drawing/2014/main" id="{BE0CA5BF-5885-4697-94B2-DF78A2B66BA4}"/>
                </a:ext>
              </a:extLst>
            </p:cNvPr>
            <p:cNvPicPr>
              <a:picLocks noChangeAspect="1"/>
            </p:cNvPicPr>
            <p:nvPr/>
          </p:nvPicPr>
          <p:blipFill>
            <a:blip r:embed="rId35" cstate="email">
              <a:extLst>
                <a:ext uri="{28A0092B-C50C-407E-A947-70E740481C1C}">
                  <a14:useLocalDpi xmlns:a14="http://schemas.microsoft.com/office/drawing/2010/main"/>
                </a:ext>
                <a:ext uri="{96DAC541-7B7A-43D3-8B79-37D633B846F1}">
                  <asvg:svgBlip xmlns:asvg="http://schemas.microsoft.com/office/drawing/2016/SVG/main" r:embed="rId36"/>
                </a:ext>
              </a:extLst>
            </a:blip>
            <a:stretch>
              <a:fillRect/>
            </a:stretch>
          </p:blipFill>
          <p:spPr>
            <a:xfrm>
              <a:off x="1242669" y="2107356"/>
              <a:ext cx="262916" cy="262916"/>
            </a:xfrm>
            <a:prstGeom prst="rect">
              <a:avLst/>
            </a:prstGeom>
          </p:spPr>
        </p:pic>
      </p:grpSp>
      <p:grpSp>
        <p:nvGrpSpPr>
          <p:cNvPr id="17" name="Group 16">
            <a:extLst>
              <a:ext uri="{FF2B5EF4-FFF2-40B4-BE49-F238E27FC236}">
                <a16:creationId xmlns:a16="http://schemas.microsoft.com/office/drawing/2014/main" id="{9063B50A-51AD-45B1-8C8F-0C261BC03098}"/>
              </a:ext>
            </a:extLst>
          </p:cNvPr>
          <p:cNvGrpSpPr/>
          <p:nvPr/>
        </p:nvGrpSpPr>
        <p:grpSpPr>
          <a:xfrm>
            <a:off x="1242669" y="3264217"/>
            <a:ext cx="265176" cy="265176"/>
            <a:chOff x="1242669" y="3264217"/>
            <a:chExt cx="265176" cy="265176"/>
          </a:xfrm>
        </p:grpSpPr>
        <p:sp>
          <p:nvSpPr>
            <p:cNvPr id="141" name="Oval 140">
              <a:extLst>
                <a:ext uri="{FF2B5EF4-FFF2-40B4-BE49-F238E27FC236}">
                  <a16:creationId xmlns:a16="http://schemas.microsoft.com/office/drawing/2014/main" id="{B547ACC0-9DD2-48EE-AE2D-0F32A38BAD49}"/>
                </a:ext>
              </a:extLst>
            </p:cNvPr>
            <p:cNvSpPr/>
            <p:nvPr/>
          </p:nvSpPr>
          <p:spPr>
            <a:xfrm>
              <a:off x="1254443" y="3276600"/>
              <a:ext cx="241935" cy="241935"/>
            </a:xfrm>
            <a:prstGeom prst="ellipse">
              <a:avLst/>
            </a:prstGeom>
            <a:solidFill>
              <a:schemeClr val="bg1"/>
            </a:solidFill>
            <a:ln w="5981"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6" name="Graphic 175">
              <a:extLst>
                <a:ext uri="{FF2B5EF4-FFF2-40B4-BE49-F238E27FC236}">
                  <a16:creationId xmlns:a16="http://schemas.microsoft.com/office/drawing/2014/main" id="{3CB9B61B-1FAE-4D93-B1DF-10C773178C0B}"/>
                </a:ext>
              </a:extLst>
            </p:cNvPr>
            <p:cNvPicPr>
              <a:picLocks noChangeAspect="1"/>
            </p:cNvPicPr>
            <p:nvPr/>
          </p:nvPicPr>
          <p:blipFill>
            <a:blip r:embed="rId37" cstate="email">
              <a:extLst>
                <a:ext uri="{28A0092B-C50C-407E-A947-70E740481C1C}">
                  <a14:useLocalDpi xmlns:a14="http://schemas.microsoft.com/office/drawing/2010/main"/>
                </a:ext>
                <a:ext uri="{96DAC541-7B7A-43D3-8B79-37D633B846F1}">
                  <asvg:svgBlip xmlns:asvg="http://schemas.microsoft.com/office/drawing/2016/SVG/main" r:embed="rId38"/>
                </a:ext>
              </a:extLst>
            </a:blip>
            <a:stretch>
              <a:fillRect/>
            </a:stretch>
          </p:blipFill>
          <p:spPr>
            <a:xfrm>
              <a:off x="1242669" y="3264217"/>
              <a:ext cx="265176" cy="265176"/>
            </a:xfrm>
            <a:prstGeom prst="rect">
              <a:avLst/>
            </a:prstGeom>
          </p:spPr>
        </p:pic>
      </p:grpSp>
      <p:grpSp>
        <p:nvGrpSpPr>
          <p:cNvPr id="18" name="Group 17">
            <a:extLst>
              <a:ext uri="{FF2B5EF4-FFF2-40B4-BE49-F238E27FC236}">
                <a16:creationId xmlns:a16="http://schemas.microsoft.com/office/drawing/2014/main" id="{134A2F96-2109-4447-9EA6-BC2BA4572E51}"/>
              </a:ext>
            </a:extLst>
          </p:cNvPr>
          <p:cNvGrpSpPr/>
          <p:nvPr/>
        </p:nvGrpSpPr>
        <p:grpSpPr>
          <a:xfrm>
            <a:off x="1242669" y="4424045"/>
            <a:ext cx="265176" cy="265176"/>
            <a:chOff x="1242669" y="4424045"/>
            <a:chExt cx="265176" cy="265176"/>
          </a:xfrm>
        </p:grpSpPr>
        <p:sp>
          <p:nvSpPr>
            <p:cNvPr id="144" name="Oval 143">
              <a:extLst>
                <a:ext uri="{FF2B5EF4-FFF2-40B4-BE49-F238E27FC236}">
                  <a16:creationId xmlns:a16="http://schemas.microsoft.com/office/drawing/2014/main" id="{A0C4ADC0-6E47-42E9-B8AE-687F2A5F0924}"/>
                </a:ext>
              </a:extLst>
            </p:cNvPr>
            <p:cNvSpPr/>
            <p:nvPr/>
          </p:nvSpPr>
          <p:spPr>
            <a:xfrm>
              <a:off x="1254443" y="4434840"/>
              <a:ext cx="241935" cy="241935"/>
            </a:xfrm>
            <a:prstGeom prst="ellipse">
              <a:avLst/>
            </a:prstGeom>
            <a:solidFill>
              <a:schemeClr val="bg1"/>
            </a:solidFill>
            <a:ln w="5981"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3" name="Graphic 192">
              <a:extLst>
                <a:ext uri="{FF2B5EF4-FFF2-40B4-BE49-F238E27FC236}">
                  <a16:creationId xmlns:a16="http://schemas.microsoft.com/office/drawing/2014/main" id="{5F63F985-F8F1-4BA1-B0C3-50A6FCEC3E5E}"/>
                </a:ext>
              </a:extLst>
            </p:cNvPr>
            <p:cNvPicPr>
              <a:picLocks noChangeAspect="1"/>
            </p:cNvPicPr>
            <p:nvPr/>
          </p:nvPicPr>
          <p:blipFill>
            <a:blip r:embed="rId39" cstate="email">
              <a:extLst>
                <a:ext uri="{28A0092B-C50C-407E-A947-70E740481C1C}">
                  <a14:useLocalDpi xmlns:a14="http://schemas.microsoft.com/office/drawing/2010/main"/>
                </a:ext>
                <a:ext uri="{96DAC541-7B7A-43D3-8B79-37D633B846F1}">
                  <asvg:svgBlip xmlns:asvg="http://schemas.microsoft.com/office/drawing/2016/SVG/main" r:embed="rId40"/>
                </a:ext>
              </a:extLst>
            </a:blip>
            <a:stretch>
              <a:fillRect/>
            </a:stretch>
          </p:blipFill>
          <p:spPr>
            <a:xfrm>
              <a:off x="1242669" y="4424045"/>
              <a:ext cx="265176" cy="265176"/>
            </a:xfrm>
            <a:prstGeom prst="rect">
              <a:avLst/>
            </a:prstGeom>
          </p:spPr>
        </p:pic>
      </p:grpSp>
      <p:grpSp>
        <p:nvGrpSpPr>
          <p:cNvPr id="19" name="Group 18">
            <a:extLst>
              <a:ext uri="{FF2B5EF4-FFF2-40B4-BE49-F238E27FC236}">
                <a16:creationId xmlns:a16="http://schemas.microsoft.com/office/drawing/2014/main" id="{27EC5D82-8F00-49FE-85AD-F2AD074F2D4E}"/>
              </a:ext>
            </a:extLst>
          </p:cNvPr>
          <p:cNvGrpSpPr/>
          <p:nvPr/>
        </p:nvGrpSpPr>
        <p:grpSpPr>
          <a:xfrm>
            <a:off x="1242669" y="5587883"/>
            <a:ext cx="265176" cy="265176"/>
            <a:chOff x="1242669" y="5587883"/>
            <a:chExt cx="265176" cy="265176"/>
          </a:xfrm>
        </p:grpSpPr>
        <p:sp>
          <p:nvSpPr>
            <p:cNvPr id="146" name="Oval 145">
              <a:extLst>
                <a:ext uri="{FF2B5EF4-FFF2-40B4-BE49-F238E27FC236}">
                  <a16:creationId xmlns:a16="http://schemas.microsoft.com/office/drawing/2014/main" id="{24FD41AB-D97C-43F3-B1CB-0A6F39429A28}"/>
                </a:ext>
              </a:extLst>
            </p:cNvPr>
            <p:cNvSpPr/>
            <p:nvPr/>
          </p:nvSpPr>
          <p:spPr>
            <a:xfrm>
              <a:off x="1254443" y="5601147"/>
              <a:ext cx="241935" cy="241935"/>
            </a:xfrm>
            <a:prstGeom prst="ellipse">
              <a:avLst/>
            </a:prstGeom>
            <a:solidFill>
              <a:schemeClr val="bg1"/>
            </a:solidFill>
            <a:ln w="5981"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4" name="Graphic 213">
              <a:extLst>
                <a:ext uri="{FF2B5EF4-FFF2-40B4-BE49-F238E27FC236}">
                  <a16:creationId xmlns:a16="http://schemas.microsoft.com/office/drawing/2014/main" id="{BEB1A704-0C34-4CDC-90A3-8805ECA381D0}"/>
                </a:ext>
              </a:extLst>
            </p:cNvPr>
            <p:cNvPicPr>
              <a:picLocks noChangeAspect="1"/>
            </p:cNvPicPr>
            <p:nvPr/>
          </p:nvPicPr>
          <p:blipFill>
            <a:blip r:embed="rId41" cstate="email">
              <a:extLst>
                <a:ext uri="{28A0092B-C50C-407E-A947-70E740481C1C}">
                  <a14:useLocalDpi xmlns:a14="http://schemas.microsoft.com/office/drawing/2010/main"/>
                </a:ext>
                <a:ext uri="{96DAC541-7B7A-43D3-8B79-37D633B846F1}">
                  <asvg:svgBlip xmlns:asvg="http://schemas.microsoft.com/office/drawing/2016/SVG/main" r:embed="rId42"/>
                </a:ext>
              </a:extLst>
            </a:blip>
            <a:stretch>
              <a:fillRect/>
            </a:stretch>
          </p:blipFill>
          <p:spPr>
            <a:xfrm>
              <a:off x="1242669" y="5587883"/>
              <a:ext cx="265176" cy="265176"/>
            </a:xfrm>
            <a:prstGeom prst="rect">
              <a:avLst/>
            </a:prstGeom>
          </p:spPr>
        </p:pic>
      </p:grpSp>
      <p:grpSp>
        <p:nvGrpSpPr>
          <p:cNvPr id="16" name="Group 15">
            <a:extLst>
              <a:ext uri="{FF2B5EF4-FFF2-40B4-BE49-F238E27FC236}">
                <a16:creationId xmlns:a16="http://schemas.microsoft.com/office/drawing/2014/main" id="{005C526E-78C3-4C53-9B16-0FBC4EC7DD68}"/>
              </a:ext>
            </a:extLst>
          </p:cNvPr>
          <p:cNvGrpSpPr/>
          <p:nvPr/>
        </p:nvGrpSpPr>
        <p:grpSpPr>
          <a:xfrm>
            <a:off x="4266305" y="2104522"/>
            <a:ext cx="265176" cy="265176"/>
            <a:chOff x="4266305" y="2104522"/>
            <a:chExt cx="265176" cy="265176"/>
          </a:xfrm>
        </p:grpSpPr>
        <p:sp>
          <p:nvSpPr>
            <p:cNvPr id="131" name="Oval 130">
              <a:extLst>
                <a:ext uri="{FF2B5EF4-FFF2-40B4-BE49-F238E27FC236}">
                  <a16:creationId xmlns:a16="http://schemas.microsoft.com/office/drawing/2014/main" id="{C474A120-CA77-495B-A8A3-74D2CD09044E}"/>
                </a:ext>
              </a:extLst>
            </p:cNvPr>
            <p:cNvSpPr/>
            <p:nvPr/>
          </p:nvSpPr>
          <p:spPr>
            <a:xfrm>
              <a:off x="4274820" y="2114550"/>
              <a:ext cx="241935" cy="241935"/>
            </a:xfrm>
            <a:prstGeom prst="ellipse">
              <a:avLst/>
            </a:prstGeom>
            <a:solidFill>
              <a:schemeClr val="bg1"/>
            </a:solidFill>
            <a:ln w="5981"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Freeform 58">
              <a:extLst>
                <a:ext uri="{FF2B5EF4-FFF2-40B4-BE49-F238E27FC236}">
                  <a16:creationId xmlns:a16="http://schemas.microsoft.com/office/drawing/2014/main" id="{92B83699-80D6-4E7D-8421-2A5DF9136ABE}"/>
                </a:ext>
              </a:extLst>
            </p:cNvPr>
            <p:cNvSpPr>
              <a:spLocks noEditPoints="1"/>
            </p:cNvSpPr>
            <p:nvPr/>
          </p:nvSpPr>
          <p:spPr bwMode="auto">
            <a:xfrm>
              <a:off x="4266305" y="2104522"/>
              <a:ext cx="265176" cy="265176"/>
            </a:xfrm>
            <a:custGeom>
              <a:avLst/>
              <a:gdLst>
                <a:gd name="T0" fmla="*/ 87 w 174"/>
                <a:gd name="T1" fmla="*/ 0 h 174"/>
                <a:gd name="T2" fmla="*/ 0 w 174"/>
                <a:gd name="T3" fmla="*/ 87 h 174"/>
                <a:gd name="T4" fmla="*/ 87 w 174"/>
                <a:gd name="T5" fmla="*/ 174 h 174"/>
                <a:gd name="T6" fmla="*/ 174 w 174"/>
                <a:gd name="T7" fmla="*/ 87 h 174"/>
                <a:gd name="T8" fmla="*/ 87 w 174"/>
                <a:gd name="T9" fmla="*/ 0 h 174"/>
                <a:gd name="T10" fmla="*/ 121 w 174"/>
                <a:gd name="T11" fmla="*/ 102 h 174"/>
                <a:gd name="T12" fmla="*/ 87 w 174"/>
                <a:gd name="T13" fmla="*/ 135 h 174"/>
                <a:gd name="T14" fmla="*/ 53 w 174"/>
                <a:gd name="T15" fmla="*/ 101 h 174"/>
                <a:gd name="T16" fmla="*/ 62 w 174"/>
                <a:gd name="T17" fmla="*/ 72 h 174"/>
                <a:gd name="T18" fmla="*/ 86 w 174"/>
                <a:gd name="T19" fmla="*/ 38 h 174"/>
                <a:gd name="T20" fmla="*/ 110 w 174"/>
                <a:gd name="T21" fmla="*/ 70 h 174"/>
                <a:gd name="T22" fmla="*/ 121 w 174"/>
                <a:gd name="T23" fmla="*/ 102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4" h="174">
                  <a:moveTo>
                    <a:pt x="87" y="0"/>
                  </a:moveTo>
                  <a:cubicBezTo>
                    <a:pt x="39" y="0"/>
                    <a:pt x="0" y="39"/>
                    <a:pt x="0" y="87"/>
                  </a:cubicBezTo>
                  <a:cubicBezTo>
                    <a:pt x="0" y="135"/>
                    <a:pt x="39" y="174"/>
                    <a:pt x="87" y="174"/>
                  </a:cubicBezTo>
                  <a:cubicBezTo>
                    <a:pt x="135" y="174"/>
                    <a:pt x="174" y="135"/>
                    <a:pt x="174" y="87"/>
                  </a:cubicBezTo>
                  <a:cubicBezTo>
                    <a:pt x="174" y="39"/>
                    <a:pt x="135" y="0"/>
                    <a:pt x="87" y="0"/>
                  </a:cubicBezTo>
                  <a:close/>
                  <a:moveTo>
                    <a:pt x="121" y="102"/>
                  </a:moveTo>
                  <a:cubicBezTo>
                    <a:pt x="120" y="122"/>
                    <a:pt x="105" y="135"/>
                    <a:pt x="87" y="135"/>
                  </a:cubicBezTo>
                  <a:cubicBezTo>
                    <a:pt x="69" y="135"/>
                    <a:pt x="53" y="120"/>
                    <a:pt x="53" y="101"/>
                  </a:cubicBezTo>
                  <a:cubicBezTo>
                    <a:pt x="53" y="101"/>
                    <a:pt x="51" y="88"/>
                    <a:pt x="62" y="72"/>
                  </a:cubicBezTo>
                  <a:cubicBezTo>
                    <a:pt x="73" y="56"/>
                    <a:pt x="86" y="38"/>
                    <a:pt x="86" y="38"/>
                  </a:cubicBezTo>
                  <a:cubicBezTo>
                    <a:pt x="86" y="38"/>
                    <a:pt x="103" y="61"/>
                    <a:pt x="110" y="70"/>
                  </a:cubicBezTo>
                  <a:cubicBezTo>
                    <a:pt x="122" y="87"/>
                    <a:pt x="121" y="102"/>
                    <a:pt x="121" y="10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29" name="Group 28">
            <a:extLst>
              <a:ext uri="{FF2B5EF4-FFF2-40B4-BE49-F238E27FC236}">
                <a16:creationId xmlns:a16="http://schemas.microsoft.com/office/drawing/2014/main" id="{E77F4619-8E47-42EB-8E7C-9EFCBE01863E}"/>
              </a:ext>
            </a:extLst>
          </p:cNvPr>
          <p:cNvGrpSpPr/>
          <p:nvPr/>
        </p:nvGrpSpPr>
        <p:grpSpPr>
          <a:xfrm>
            <a:off x="4266305" y="3264217"/>
            <a:ext cx="265176" cy="265176"/>
            <a:chOff x="4266305" y="3264217"/>
            <a:chExt cx="265176" cy="265176"/>
          </a:xfrm>
        </p:grpSpPr>
        <p:sp>
          <p:nvSpPr>
            <p:cNvPr id="133" name="Oval 132">
              <a:extLst>
                <a:ext uri="{FF2B5EF4-FFF2-40B4-BE49-F238E27FC236}">
                  <a16:creationId xmlns:a16="http://schemas.microsoft.com/office/drawing/2014/main" id="{B491A882-F663-43CD-A831-6BD7CAA48B48}"/>
                </a:ext>
              </a:extLst>
            </p:cNvPr>
            <p:cNvSpPr/>
            <p:nvPr/>
          </p:nvSpPr>
          <p:spPr>
            <a:xfrm>
              <a:off x="4274820" y="3276600"/>
              <a:ext cx="241935" cy="241935"/>
            </a:xfrm>
            <a:prstGeom prst="ellipse">
              <a:avLst/>
            </a:prstGeom>
            <a:solidFill>
              <a:schemeClr val="bg1"/>
            </a:solidFill>
            <a:ln w="5981"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Freeform 58">
              <a:extLst>
                <a:ext uri="{FF2B5EF4-FFF2-40B4-BE49-F238E27FC236}">
                  <a16:creationId xmlns:a16="http://schemas.microsoft.com/office/drawing/2014/main" id="{1BC288C5-260E-414F-B1D4-A40DB98BE74E}"/>
                </a:ext>
              </a:extLst>
            </p:cNvPr>
            <p:cNvSpPr>
              <a:spLocks noEditPoints="1"/>
            </p:cNvSpPr>
            <p:nvPr/>
          </p:nvSpPr>
          <p:spPr bwMode="auto">
            <a:xfrm>
              <a:off x="4266305" y="3264217"/>
              <a:ext cx="265176" cy="265176"/>
            </a:xfrm>
            <a:custGeom>
              <a:avLst/>
              <a:gdLst>
                <a:gd name="T0" fmla="*/ 87 w 174"/>
                <a:gd name="T1" fmla="*/ 0 h 174"/>
                <a:gd name="T2" fmla="*/ 0 w 174"/>
                <a:gd name="T3" fmla="*/ 87 h 174"/>
                <a:gd name="T4" fmla="*/ 87 w 174"/>
                <a:gd name="T5" fmla="*/ 174 h 174"/>
                <a:gd name="T6" fmla="*/ 174 w 174"/>
                <a:gd name="T7" fmla="*/ 87 h 174"/>
                <a:gd name="T8" fmla="*/ 87 w 174"/>
                <a:gd name="T9" fmla="*/ 0 h 174"/>
                <a:gd name="T10" fmla="*/ 121 w 174"/>
                <a:gd name="T11" fmla="*/ 102 h 174"/>
                <a:gd name="T12" fmla="*/ 87 w 174"/>
                <a:gd name="T13" fmla="*/ 135 h 174"/>
                <a:gd name="T14" fmla="*/ 53 w 174"/>
                <a:gd name="T15" fmla="*/ 101 h 174"/>
                <a:gd name="T16" fmla="*/ 62 w 174"/>
                <a:gd name="T17" fmla="*/ 72 h 174"/>
                <a:gd name="T18" fmla="*/ 86 w 174"/>
                <a:gd name="T19" fmla="*/ 38 h 174"/>
                <a:gd name="T20" fmla="*/ 110 w 174"/>
                <a:gd name="T21" fmla="*/ 70 h 174"/>
                <a:gd name="T22" fmla="*/ 121 w 174"/>
                <a:gd name="T23" fmla="*/ 102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4" h="174">
                  <a:moveTo>
                    <a:pt x="87" y="0"/>
                  </a:moveTo>
                  <a:cubicBezTo>
                    <a:pt x="39" y="0"/>
                    <a:pt x="0" y="39"/>
                    <a:pt x="0" y="87"/>
                  </a:cubicBezTo>
                  <a:cubicBezTo>
                    <a:pt x="0" y="135"/>
                    <a:pt x="39" y="174"/>
                    <a:pt x="87" y="174"/>
                  </a:cubicBezTo>
                  <a:cubicBezTo>
                    <a:pt x="135" y="174"/>
                    <a:pt x="174" y="135"/>
                    <a:pt x="174" y="87"/>
                  </a:cubicBezTo>
                  <a:cubicBezTo>
                    <a:pt x="174" y="39"/>
                    <a:pt x="135" y="0"/>
                    <a:pt x="87" y="0"/>
                  </a:cubicBezTo>
                  <a:close/>
                  <a:moveTo>
                    <a:pt x="121" y="102"/>
                  </a:moveTo>
                  <a:cubicBezTo>
                    <a:pt x="120" y="122"/>
                    <a:pt x="105" y="135"/>
                    <a:pt x="87" y="135"/>
                  </a:cubicBezTo>
                  <a:cubicBezTo>
                    <a:pt x="69" y="135"/>
                    <a:pt x="53" y="120"/>
                    <a:pt x="53" y="101"/>
                  </a:cubicBezTo>
                  <a:cubicBezTo>
                    <a:pt x="53" y="101"/>
                    <a:pt x="51" y="88"/>
                    <a:pt x="62" y="72"/>
                  </a:cubicBezTo>
                  <a:cubicBezTo>
                    <a:pt x="73" y="56"/>
                    <a:pt x="86" y="38"/>
                    <a:pt x="86" y="38"/>
                  </a:cubicBezTo>
                  <a:cubicBezTo>
                    <a:pt x="86" y="38"/>
                    <a:pt x="103" y="61"/>
                    <a:pt x="110" y="70"/>
                  </a:cubicBezTo>
                  <a:cubicBezTo>
                    <a:pt x="122" y="87"/>
                    <a:pt x="121" y="102"/>
                    <a:pt x="121" y="102"/>
                  </a:cubicBezTo>
                  <a:close/>
                </a:path>
              </a:pathLst>
            </a:custGeom>
            <a:solidFill>
              <a:schemeClr val="accent3"/>
            </a:solidFill>
            <a:ln w="5981" cap="flat">
              <a:noFill/>
              <a:prstDash val="solid"/>
              <a:miter/>
            </a:ln>
          </p:spPr>
          <p:txBody>
            <a:bodyPr vert="horz" wrap="square" lIns="91440" tIns="45720" rIns="91440" bIns="45720" numCol="1" anchor="t" anchorCtr="0" compatLnSpc="1">
              <a:prstTxWarp prst="textNoShape">
                <a:avLst/>
              </a:prstTxWarp>
            </a:bodyPr>
            <a:lstStyle/>
            <a:p>
              <a:endParaRPr lang="en-US"/>
            </a:p>
          </p:txBody>
        </p:sp>
      </p:grpSp>
      <p:grpSp>
        <p:nvGrpSpPr>
          <p:cNvPr id="252" name="Group 251">
            <a:extLst>
              <a:ext uri="{FF2B5EF4-FFF2-40B4-BE49-F238E27FC236}">
                <a16:creationId xmlns:a16="http://schemas.microsoft.com/office/drawing/2014/main" id="{FB82EF7B-E88E-498F-A2DD-5F32C028CC37}"/>
              </a:ext>
            </a:extLst>
          </p:cNvPr>
          <p:cNvGrpSpPr/>
          <p:nvPr/>
        </p:nvGrpSpPr>
        <p:grpSpPr>
          <a:xfrm>
            <a:off x="4266305" y="4424045"/>
            <a:ext cx="265176" cy="265176"/>
            <a:chOff x="4266305" y="4424045"/>
            <a:chExt cx="265176" cy="265176"/>
          </a:xfrm>
        </p:grpSpPr>
        <p:sp>
          <p:nvSpPr>
            <p:cNvPr id="140" name="Oval 139">
              <a:extLst>
                <a:ext uri="{FF2B5EF4-FFF2-40B4-BE49-F238E27FC236}">
                  <a16:creationId xmlns:a16="http://schemas.microsoft.com/office/drawing/2014/main" id="{20BEFCB8-CE51-4E57-BAD2-32BA9EC0BA5D}"/>
                </a:ext>
              </a:extLst>
            </p:cNvPr>
            <p:cNvSpPr/>
            <p:nvPr/>
          </p:nvSpPr>
          <p:spPr>
            <a:xfrm>
              <a:off x="4274820" y="4434840"/>
              <a:ext cx="241935" cy="241935"/>
            </a:xfrm>
            <a:prstGeom prst="ellipse">
              <a:avLst/>
            </a:prstGeom>
            <a:solidFill>
              <a:schemeClr val="bg1"/>
            </a:solidFill>
            <a:ln w="5981"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56">
              <a:extLst>
                <a:ext uri="{FF2B5EF4-FFF2-40B4-BE49-F238E27FC236}">
                  <a16:creationId xmlns:a16="http://schemas.microsoft.com/office/drawing/2014/main" id="{56719C62-B006-4D20-AD6A-A36B429F6BCB}"/>
                </a:ext>
              </a:extLst>
            </p:cNvPr>
            <p:cNvSpPr>
              <a:spLocks noEditPoints="1"/>
            </p:cNvSpPr>
            <p:nvPr/>
          </p:nvSpPr>
          <p:spPr bwMode="auto">
            <a:xfrm>
              <a:off x="4266305" y="4424045"/>
              <a:ext cx="265176" cy="265176"/>
            </a:xfrm>
            <a:custGeom>
              <a:avLst/>
              <a:gdLst>
                <a:gd name="T0" fmla="*/ 0 w 174"/>
                <a:gd name="T1" fmla="*/ 87 h 174"/>
                <a:gd name="T2" fmla="*/ 174 w 174"/>
                <a:gd name="T3" fmla="*/ 87 h 174"/>
                <a:gd name="T4" fmla="*/ 125 w 174"/>
                <a:gd name="T5" fmla="*/ 72 h 174"/>
                <a:gd name="T6" fmla="*/ 111 w 174"/>
                <a:gd name="T7" fmla="*/ 72 h 174"/>
                <a:gd name="T8" fmla="*/ 125 w 174"/>
                <a:gd name="T9" fmla="*/ 72 h 174"/>
                <a:gd name="T10" fmla="*/ 118 w 174"/>
                <a:gd name="T11" fmla="*/ 51 h 174"/>
                <a:gd name="T12" fmla="*/ 104 w 174"/>
                <a:gd name="T13" fmla="*/ 51 h 174"/>
                <a:gd name="T14" fmla="*/ 90 w 174"/>
                <a:gd name="T15" fmla="*/ 35 h 174"/>
                <a:gd name="T16" fmla="*/ 90 w 174"/>
                <a:gd name="T17" fmla="*/ 49 h 174"/>
                <a:gd name="T18" fmla="*/ 90 w 174"/>
                <a:gd name="T19" fmla="*/ 35 h 174"/>
                <a:gd name="T20" fmla="*/ 46 w 174"/>
                <a:gd name="T21" fmla="*/ 79 h 174"/>
                <a:gd name="T22" fmla="*/ 46 w 174"/>
                <a:gd name="T23" fmla="*/ 93 h 174"/>
                <a:gd name="T24" fmla="*/ 50 w 174"/>
                <a:gd name="T25" fmla="*/ 114 h 174"/>
                <a:gd name="T26" fmla="*/ 50 w 174"/>
                <a:gd name="T27" fmla="*/ 100 h 174"/>
                <a:gd name="T28" fmla="*/ 50 w 174"/>
                <a:gd name="T29" fmla="*/ 114 h 174"/>
                <a:gd name="T30" fmla="*/ 45 w 174"/>
                <a:gd name="T31" fmla="*/ 62 h 174"/>
                <a:gd name="T32" fmla="*/ 58 w 174"/>
                <a:gd name="T33" fmla="*/ 62 h 174"/>
                <a:gd name="T34" fmla="*/ 60 w 174"/>
                <a:gd name="T35" fmla="*/ 79 h 174"/>
                <a:gd name="T36" fmla="*/ 74 w 174"/>
                <a:gd name="T37" fmla="*/ 79 h 174"/>
                <a:gd name="T38" fmla="*/ 60 w 174"/>
                <a:gd name="T39" fmla="*/ 79 h 174"/>
                <a:gd name="T40" fmla="*/ 63 w 174"/>
                <a:gd name="T41" fmla="*/ 122 h 174"/>
                <a:gd name="T42" fmla="*/ 77 w 174"/>
                <a:gd name="T43" fmla="*/ 122 h 174"/>
                <a:gd name="T44" fmla="*/ 71 w 174"/>
                <a:gd name="T45" fmla="*/ 108 h 174"/>
                <a:gd name="T46" fmla="*/ 71 w 174"/>
                <a:gd name="T47" fmla="*/ 94 h 174"/>
                <a:gd name="T48" fmla="*/ 71 w 174"/>
                <a:gd name="T49" fmla="*/ 108 h 174"/>
                <a:gd name="T50" fmla="*/ 67 w 174"/>
                <a:gd name="T51" fmla="*/ 58 h 174"/>
                <a:gd name="T52" fmla="*/ 81 w 174"/>
                <a:gd name="T53" fmla="*/ 58 h 174"/>
                <a:gd name="T54" fmla="*/ 80 w 174"/>
                <a:gd name="T55" fmla="*/ 86 h 174"/>
                <a:gd name="T56" fmla="*/ 94 w 174"/>
                <a:gd name="T57" fmla="*/ 86 h 174"/>
                <a:gd name="T58" fmla="*/ 80 w 174"/>
                <a:gd name="T59" fmla="*/ 86 h 174"/>
                <a:gd name="T60" fmla="*/ 84 w 174"/>
                <a:gd name="T61" fmla="*/ 131 h 174"/>
                <a:gd name="T62" fmla="*/ 97 w 174"/>
                <a:gd name="T63" fmla="*/ 131 h 174"/>
                <a:gd name="T64" fmla="*/ 92 w 174"/>
                <a:gd name="T65" fmla="*/ 117 h 174"/>
                <a:gd name="T66" fmla="*/ 92 w 174"/>
                <a:gd name="T67" fmla="*/ 103 h 174"/>
                <a:gd name="T68" fmla="*/ 92 w 174"/>
                <a:gd name="T69" fmla="*/ 117 h 174"/>
                <a:gd name="T70" fmla="*/ 88 w 174"/>
                <a:gd name="T71" fmla="*/ 68 h 174"/>
                <a:gd name="T72" fmla="*/ 102 w 174"/>
                <a:gd name="T73" fmla="*/ 68 h 174"/>
                <a:gd name="T74" fmla="*/ 100 w 174"/>
                <a:gd name="T75" fmla="*/ 93 h 174"/>
                <a:gd name="T76" fmla="*/ 114 w 174"/>
                <a:gd name="T77" fmla="*/ 93 h 174"/>
                <a:gd name="T78" fmla="*/ 100 w 174"/>
                <a:gd name="T79" fmla="*/ 93 h 174"/>
                <a:gd name="T80" fmla="*/ 106 w 174"/>
                <a:gd name="T81" fmla="*/ 114 h 174"/>
                <a:gd name="T82" fmla="*/ 119 w 174"/>
                <a:gd name="T83" fmla="*/ 114 h 174"/>
                <a:gd name="T84" fmla="*/ 128 w 174"/>
                <a:gd name="T85" fmla="*/ 98 h 174"/>
                <a:gd name="T86" fmla="*/ 128 w 174"/>
                <a:gd name="T87" fmla="*/ 84 h 174"/>
                <a:gd name="T88" fmla="*/ 128 w 174"/>
                <a:gd name="T89" fmla="*/ 9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4" h="174">
                  <a:moveTo>
                    <a:pt x="87" y="0"/>
                  </a:moveTo>
                  <a:cubicBezTo>
                    <a:pt x="39" y="0"/>
                    <a:pt x="0" y="39"/>
                    <a:pt x="0" y="87"/>
                  </a:cubicBezTo>
                  <a:cubicBezTo>
                    <a:pt x="0" y="135"/>
                    <a:pt x="39" y="174"/>
                    <a:pt x="87" y="174"/>
                  </a:cubicBezTo>
                  <a:cubicBezTo>
                    <a:pt x="135" y="174"/>
                    <a:pt x="174" y="135"/>
                    <a:pt x="174" y="87"/>
                  </a:cubicBezTo>
                  <a:cubicBezTo>
                    <a:pt x="174" y="39"/>
                    <a:pt x="135" y="0"/>
                    <a:pt x="87" y="0"/>
                  </a:cubicBezTo>
                  <a:close/>
                  <a:moveTo>
                    <a:pt x="125" y="72"/>
                  </a:moveTo>
                  <a:cubicBezTo>
                    <a:pt x="125" y="76"/>
                    <a:pt x="122" y="79"/>
                    <a:pt x="118" y="79"/>
                  </a:cubicBezTo>
                  <a:cubicBezTo>
                    <a:pt x="114" y="79"/>
                    <a:pt x="111" y="76"/>
                    <a:pt x="111" y="72"/>
                  </a:cubicBezTo>
                  <a:cubicBezTo>
                    <a:pt x="111" y="68"/>
                    <a:pt x="114" y="65"/>
                    <a:pt x="118" y="65"/>
                  </a:cubicBezTo>
                  <a:cubicBezTo>
                    <a:pt x="122" y="65"/>
                    <a:pt x="125" y="68"/>
                    <a:pt x="125" y="72"/>
                  </a:cubicBezTo>
                  <a:close/>
                  <a:moveTo>
                    <a:pt x="111" y="44"/>
                  </a:moveTo>
                  <a:cubicBezTo>
                    <a:pt x="115" y="44"/>
                    <a:pt x="118" y="47"/>
                    <a:pt x="118" y="51"/>
                  </a:cubicBezTo>
                  <a:cubicBezTo>
                    <a:pt x="118" y="55"/>
                    <a:pt x="115" y="58"/>
                    <a:pt x="111" y="58"/>
                  </a:cubicBezTo>
                  <a:cubicBezTo>
                    <a:pt x="107" y="58"/>
                    <a:pt x="104" y="55"/>
                    <a:pt x="104" y="51"/>
                  </a:cubicBezTo>
                  <a:cubicBezTo>
                    <a:pt x="104" y="47"/>
                    <a:pt x="107" y="44"/>
                    <a:pt x="111" y="44"/>
                  </a:cubicBezTo>
                  <a:close/>
                  <a:moveTo>
                    <a:pt x="90" y="35"/>
                  </a:moveTo>
                  <a:cubicBezTo>
                    <a:pt x="94" y="35"/>
                    <a:pt x="97" y="38"/>
                    <a:pt x="97" y="42"/>
                  </a:cubicBezTo>
                  <a:cubicBezTo>
                    <a:pt x="97" y="46"/>
                    <a:pt x="94" y="49"/>
                    <a:pt x="90" y="49"/>
                  </a:cubicBezTo>
                  <a:cubicBezTo>
                    <a:pt x="87" y="49"/>
                    <a:pt x="84" y="46"/>
                    <a:pt x="84" y="42"/>
                  </a:cubicBezTo>
                  <a:cubicBezTo>
                    <a:pt x="84" y="38"/>
                    <a:pt x="87" y="35"/>
                    <a:pt x="90" y="35"/>
                  </a:cubicBezTo>
                  <a:close/>
                  <a:moveTo>
                    <a:pt x="39" y="86"/>
                  </a:moveTo>
                  <a:cubicBezTo>
                    <a:pt x="39" y="82"/>
                    <a:pt x="42" y="79"/>
                    <a:pt x="46" y="79"/>
                  </a:cubicBezTo>
                  <a:cubicBezTo>
                    <a:pt x="49" y="79"/>
                    <a:pt x="53" y="82"/>
                    <a:pt x="53" y="86"/>
                  </a:cubicBezTo>
                  <a:cubicBezTo>
                    <a:pt x="53" y="90"/>
                    <a:pt x="49" y="93"/>
                    <a:pt x="46" y="93"/>
                  </a:cubicBezTo>
                  <a:cubicBezTo>
                    <a:pt x="42" y="93"/>
                    <a:pt x="39" y="90"/>
                    <a:pt x="39" y="86"/>
                  </a:cubicBezTo>
                  <a:close/>
                  <a:moveTo>
                    <a:pt x="50" y="114"/>
                  </a:moveTo>
                  <a:cubicBezTo>
                    <a:pt x="47" y="114"/>
                    <a:pt x="43" y="111"/>
                    <a:pt x="43" y="107"/>
                  </a:cubicBezTo>
                  <a:cubicBezTo>
                    <a:pt x="43" y="103"/>
                    <a:pt x="47" y="100"/>
                    <a:pt x="50" y="100"/>
                  </a:cubicBezTo>
                  <a:cubicBezTo>
                    <a:pt x="54" y="100"/>
                    <a:pt x="57" y="103"/>
                    <a:pt x="57" y="107"/>
                  </a:cubicBezTo>
                  <a:cubicBezTo>
                    <a:pt x="57" y="111"/>
                    <a:pt x="54" y="114"/>
                    <a:pt x="50" y="114"/>
                  </a:cubicBezTo>
                  <a:close/>
                  <a:moveTo>
                    <a:pt x="52" y="69"/>
                  </a:moveTo>
                  <a:cubicBezTo>
                    <a:pt x="48" y="69"/>
                    <a:pt x="45" y="66"/>
                    <a:pt x="45" y="62"/>
                  </a:cubicBezTo>
                  <a:cubicBezTo>
                    <a:pt x="45" y="58"/>
                    <a:pt x="48" y="55"/>
                    <a:pt x="52" y="55"/>
                  </a:cubicBezTo>
                  <a:cubicBezTo>
                    <a:pt x="55" y="55"/>
                    <a:pt x="58" y="58"/>
                    <a:pt x="58" y="62"/>
                  </a:cubicBezTo>
                  <a:cubicBezTo>
                    <a:pt x="58" y="66"/>
                    <a:pt x="55" y="69"/>
                    <a:pt x="52" y="69"/>
                  </a:cubicBezTo>
                  <a:close/>
                  <a:moveTo>
                    <a:pt x="60" y="79"/>
                  </a:moveTo>
                  <a:cubicBezTo>
                    <a:pt x="60" y="75"/>
                    <a:pt x="64" y="72"/>
                    <a:pt x="67" y="72"/>
                  </a:cubicBezTo>
                  <a:cubicBezTo>
                    <a:pt x="71" y="72"/>
                    <a:pt x="74" y="75"/>
                    <a:pt x="74" y="79"/>
                  </a:cubicBezTo>
                  <a:cubicBezTo>
                    <a:pt x="74" y="83"/>
                    <a:pt x="71" y="86"/>
                    <a:pt x="67" y="86"/>
                  </a:cubicBezTo>
                  <a:cubicBezTo>
                    <a:pt x="64" y="86"/>
                    <a:pt x="60" y="83"/>
                    <a:pt x="60" y="79"/>
                  </a:cubicBezTo>
                  <a:close/>
                  <a:moveTo>
                    <a:pt x="70" y="129"/>
                  </a:moveTo>
                  <a:cubicBezTo>
                    <a:pt x="66" y="129"/>
                    <a:pt x="63" y="126"/>
                    <a:pt x="63" y="122"/>
                  </a:cubicBezTo>
                  <a:cubicBezTo>
                    <a:pt x="63" y="119"/>
                    <a:pt x="66" y="116"/>
                    <a:pt x="70" y="116"/>
                  </a:cubicBezTo>
                  <a:cubicBezTo>
                    <a:pt x="74" y="116"/>
                    <a:pt x="77" y="119"/>
                    <a:pt x="77" y="122"/>
                  </a:cubicBezTo>
                  <a:cubicBezTo>
                    <a:pt x="77" y="126"/>
                    <a:pt x="74" y="129"/>
                    <a:pt x="70" y="129"/>
                  </a:cubicBezTo>
                  <a:close/>
                  <a:moveTo>
                    <a:pt x="71" y="108"/>
                  </a:moveTo>
                  <a:cubicBezTo>
                    <a:pt x="67" y="108"/>
                    <a:pt x="64" y="105"/>
                    <a:pt x="64" y="101"/>
                  </a:cubicBezTo>
                  <a:cubicBezTo>
                    <a:pt x="64" y="98"/>
                    <a:pt x="67" y="94"/>
                    <a:pt x="71" y="94"/>
                  </a:cubicBezTo>
                  <a:cubicBezTo>
                    <a:pt x="75" y="94"/>
                    <a:pt x="78" y="98"/>
                    <a:pt x="78" y="101"/>
                  </a:cubicBezTo>
                  <a:cubicBezTo>
                    <a:pt x="78" y="105"/>
                    <a:pt x="75" y="108"/>
                    <a:pt x="71" y="108"/>
                  </a:cubicBezTo>
                  <a:close/>
                  <a:moveTo>
                    <a:pt x="74" y="65"/>
                  </a:moveTo>
                  <a:cubicBezTo>
                    <a:pt x="70" y="65"/>
                    <a:pt x="67" y="62"/>
                    <a:pt x="67" y="58"/>
                  </a:cubicBezTo>
                  <a:cubicBezTo>
                    <a:pt x="67" y="54"/>
                    <a:pt x="70" y="51"/>
                    <a:pt x="74" y="51"/>
                  </a:cubicBezTo>
                  <a:cubicBezTo>
                    <a:pt x="78" y="51"/>
                    <a:pt x="81" y="54"/>
                    <a:pt x="81" y="58"/>
                  </a:cubicBezTo>
                  <a:cubicBezTo>
                    <a:pt x="81" y="62"/>
                    <a:pt x="78" y="65"/>
                    <a:pt x="74" y="65"/>
                  </a:cubicBezTo>
                  <a:close/>
                  <a:moveTo>
                    <a:pt x="80" y="86"/>
                  </a:moveTo>
                  <a:cubicBezTo>
                    <a:pt x="80" y="82"/>
                    <a:pt x="83" y="79"/>
                    <a:pt x="87" y="79"/>
                  </a:cubicBezTo>
                  <a:cubicBezTo>
                    <a:pt x="90" y="79"/>
                    <a:pt x="94" y="82"/>
                    <a:pt x="94" y="86"/>
                  </a:cubicBezTo>
                  <a:cubicBezTo>
                    <a:pt x="94" y="90"/>
                    <a:pt x="90" y="93"/>
                    <a:pt x="87" y="93"/>
                  </a:cubicBezTo>
                  <a:cubicBezTo>
                    <a:pt x="83" y="93"/>
                    <a:pt x="80" y="90"/>
                    <a:pt x="80" y="86"/>
                  </a:cubicBezTo>
                  <a:close/>
                  <a:moveTo>
                    <a:pt x="90" y="138"/>
                  </a:moveTo>
                  <a:cubicBezTo>
                    <a:pt x="87" y="138"/>
                    <a:pt x="84" y="135"/>
                    <a:pt x="84" y="131"/>
                  </a:cubicBezTo>
                  <a:cubicBezTo>
                    <a:pt x="84" y="127"/>
                    <a:pt x="87" y="124"/>
                    <a:pt x="90" y="124"/>
                  </a:cubicBezTo>
                  <a:cubicBezTo>
                    <a:pt x="94" y="124"/>
                    <a:pt x="97" y="127"/>
                    <a:pt x="97" y="131"/>
                  </a:cubicBezTo>
                  <a:cubicBezTo>
                    <a:pt x="97" y="135"/>
                    <a:pt x="94" y="138"/>
                    <a:pt x="90" y="138"/>
                  </a:cubicBezTo>
                  <a:close/>
                  <a:moveTo>
                    <a:pt x="92" y="117"/>
                  </a:moveTo>
                  <a:cubicBezTo>
                    <a:pt x="88" y="117"/>
                    <a:pt x="85" y="114"/>
                    <a:pt x="85" y="110"/>
                  </a:cubicBezTo>
                  <a:cubicBezTo>
                    <a:pt x="85" y="106"/>
                    <a:pt x="88" y="103"/>
                    <a:pt x="92" y="103"/>
                  </a:cubicBezTo>
                  <a:cubicBezTo>
                    <a:pt x="96" y="103"/>
                    <a:pt x="99" y="106"/>
                    <a:pt x="99" y="110"/>
                  </a:cubicBezTo>
                  <a:cubicBezTo>
                    <a:pt x="99" y="114"/>
                    <a:pt x="96" y="117"/>
                    <a:pt x="92" y="117"/>
                  </a:cubicBezTo>
                  <a:close/>
                  <a:moveTo>
                    <a:pt x="95" y="75"/>
                  </a:moveTo>
                  <a:cubicBezTo>
                    <a:pt x="91" y="75"/>
                    <a:pt x="88" y="71"/>
                    <a:pt x="88" y="68"/>
                  </a:cubicBezTo>
                  <a:cubicBezTo>
                    <a:pt x="88" y="64"/>
                    <a:pt x="91" y="61"/>
                    <a:pt x="95" y="61"/>
                  </a:cubicBezTo>
                  <a:cubicBezTo>
                    <a:pt x="99" y="61"/>
                    <a:pt x="102" y="64"/>
                    <a:pt x="102" y="68"/>
                  </a:cubicBezTo>
                  <a:cubicBezTo>
                    <a:pt x="102" y="71"/>
                    <a:pt x="99" y="75"/>
                    <a:pt x="95" y="75"/>
                  </a:cubicBezTo>
                  <a:close/>
                  <a:moveTo>
                    <a:pt x="100" y="93"/>
                  </a:moveTo>
                  <a:cubicBezTo>
                    <a:pt x="100" y="89"/>
                    <a:pt x="103" y="86"/>
                    <a:pt x="107" y="86"/>
                  </a:cubicBezTo>
                  <a:cubicBezTo>
                    <a:pt x="111" y="86"/>
                    <a:pt x="114" y="89"/>
                    <a:pt x="114" y="93"/>
                  </a:cubicBezTo>
                  <a:cubicBezTo>
                    <a:pt x="114" y="96"/>
                    <a:pt x="111" y="100"/>
                    <a:pt x="107" y="100"/>
                  </a:cubicBezTo>
                  <a:cubicBezTo>
                    <a:pt x="103" y="100"/>
                    <a:pt x="100" y="96"/>
                    <a:pt x="100" y="93"/>
                  </a:cubicBezTo>
                  <a:close/>
                  <a:moveTo>
                    <a:pt x="112" y="121"/>
                  </a:moveTo>
                  <a:cubicBezTo>
                    <a:pt x="109" y="121"/>
                    <a:pt x="106" y="118"/>
                    <a:pt x="106" y="114"/>
                  </a:cubicBezTo>
                  <a:cubicBezTo>
                    <a:pt x="106" y="110"/>
                    <a:pt x="109" y="107"/>
                    <a:pt x="112" y="107"/>
                  </a:cubicBezTo>
                  <a:cubicBezTo>
                    <a:pt x="116" y="107"/>
                    <a:pt x="119" y="110"/>
                    <a:pt x="119" y="114"/>
                  </a:cubicBezTo>
                  <a:cubicBezTo>
                    <a:pt x="119" y="118"/>
                    <a:pt x="116" y="121"/>
                    <a:pt x="112" y="121"/>
                  </a:cubicBezTo>
                  <a:close/>
                  <a:moveTo>
                    <a:pt x="128" y="98"/>
                  </a:moveTo>
                  <a:cubicBezTo>
                    <a:pt x="128" y="98"/>
                    <a:pt x="121" y="95"/>
                    <a:pt x="121" y="91"/>
                  </a:cubicBezTo>
                  <a:cubicBezTo>
                    <a:pt x="121" y="87"/>
                    <a:pt x="124" y="84"/>
                    <a:pt x="128" y="84"/>
                  </a:cubicBezTo>
                  <a:cubicBezTo>
                    <a:pt x="132" y="84"/>
                    <a:pt x="135" y="87"/>
                    <a:pt x="135" y="91"/>
                  </a:cubicBezTo>
                  <a:cubicBezTo>
                    <a:pt x="135" y="95"/>
                    <a:pt x="128" y="98"/>
                    <a:pt x="128" y="9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18" name="Freeform 63">
            <a:extLst>
              <a:ext uri="{FF2B5EF4-FFF2-40B4-BE49-F238E27FC236}">
                <a16:creationId xmlns:a16="http://schemas.microsoft.com/office/drawing/2014/main" id="{3336045D-9982-4EEF-9861-7C7084123040}"/>
              </a:ext>
            </a:extLst>
          </p:cNvPr>
          <p:cNvSpPr>
            <a:spLocks noEditPoints="1"/>
          </p:cNvSpPr>
          <p:nvPr/>
        </p:nvSpPr>
        <p:spPr bwMode="auto">
          <a:xfrm>
            <a:off x="4266305" y="5587883"/>
            <a:ext cx="265176" cy="265176"/>
          </a:xfrm>
          <a:custGeom>
            <a:avLst/>
            <a:gdLst>
              <a:gd name="T0" fmla="*/ 54 w 174"/>
              <a:gd name="T1" fmla="*/ 76 h 174"/>
              <a:gd name="T2" fmla="*/ 119 w 174"/>
              <a:gd name="T3" fmla="*/ 76 h 174"/>
              <a:gd name="T4" fmla="*/ 119 w 174"/>
              <a:gd name="T5" fmla="*/ 93 h 174"/>
              <a:gd name="T6" fmla="*/ 88 w 174"/>
              <a:gd name="T7" fmla="*/ 87 h 174"/>
              <a:gd name="T8" fmla="*/ 86 w 174"/>
              <a:gd name="T9" fmla="*/ 87 h 174"/>
              <a:gd name="T10" fmla="*/ 54 w 174"/>
              <a:gd name="T11" fmla="*/ 93 h 174"/>
              <a:gd name="T12" fmla="*/ 54 w 174"/>
              <a:gd name="T13" fmla="*/ 76 h 174"/>
              <a:gd name="T14" fmla="*/ 96 w 174"/>
              <a:gd name="T15" fmla="*/ 55 h 174"/>
              <a:gd name="T16" fmla="*/ 77 w 174"/>
              <a:gd name="T17" fmla="*/ 55 h 174"/>
              <a:gd name="T18" fmla="*/ 77 w 174"/>
              <a:gd name="T19" fmla="*/ 69 h 174"/>
              <a:gd name="T20" fmla="*/ 96 w 174"/>
              <a:gd name="T21" fmla="*/ 69 h 174"/>
              <a:gd name="T22" fmla="*/ 96 w 174"/>
              <a:gd name="T23" fmla="*/ 55 h 174"/>
              <a:gd name="T24" fmla="*/ 174 w 174"/>
              <a:gd name="T25" fmla="*/ 87 h 174"/>
              <a:gd name="T26" fmla="*/ 87 w 174"/>
              <a:gd name="T27" fmla="*/ 174 h 174"/>
              <a:gd name="T28" fmla="*/ 0 w 174"/>
              <a:gd name="T29" fmla="*/ 87 h 174"/>
              <a:gd name="T30" fmla="*/ 87 w 174"/>
              <a:gd name="T31" fmla="*/ 0 h 174"/>
              <a:gd name="T32" fmla="*/ 174 w 174"/>
              <a:gd name="T33" fmla="*/ 87 h 174"/>
              <a:gd name="T34" fmla="*/ 136 w 174"/>
              <a:gd name="T35" fmla="*/ 96 h 174"/>
              <a:gd name="T36" fmla="*/ 127 w 174"/>
              <a:gd name="T37" fmla="*/ 95 h 174"/>
              <a:gd name="T38" fmla="*/ 127 w 174"/>
              <a:gd name="T39" fmla="*/ 73 h 174"/>
              <a:gd name="T40" fmla="*/ 127 w 174"/>
              <a:gd name="T41" fmla="*/ 69 h 174"/>
              <a:gd name="T42" fmla="*/ 105 w 174"/>
              <a:gd name="T43" fmla="*/ 69 h 174"/>
              <a:gd name="T44" fmla="*/ 105 w 174"/>
              <a:gd name="T45" fmla="*/ 55 h 174"/>
              <a:gd name="T46" fmla="*/ 113 w 174"/>
              <a:gd name="T47" fmla="*/ 55 h 174"/>
              <a:gd name="T48" fmla="*/ 113 w 174"/>
              <a:gd name="T49" fmla="*/ 47 h 174"/>
              <a:gd name="T50" fmla="*/ 91 w 174"/>
              <a:gd name="T51" fmla="*/ 47 h 174"/>
              <a:gd name="T52" fmla="*/ 91 w 174"/>
              <a:gd name="T53" fmla="*/ 37 h 174"/>
              <a:gd name="T54" fmla="*/ 82 w 174"/>
              <a:gd name="T55" fmla="*/ 37 h 174"/>
              <a:gd name="T56" fmla="*/ 82 w 174"/>
              <a:gd name="T57" fmla="*/ 47 h 174"/>
              <a:gd name="T58" fmla="*/ 61 w 174"/>
              <a:gd name="T59" fmla="*/ 47 h 174"/>
              <a:gd name="T60" fmla="*/ 61 w 174"/>
              <a:gd name="T61" fmla="*/ 55 h 174"/>
              <a:gd name="T62" fmla="*/ 69 w 174"/>
              <a:gd name="T63" fmla="*/ 55 h 174"/>
              <a:gd name="T64" fmla="*/ 69 w 174"/>
              <a:gd name="T65" fmla="*/ 69 h 174"/>
              <a:gd name="T66" fmla="*/ 46 w 174"/>
              <a:gd name="T67" fmla="*/ 69 h 174"/>
              <a:gd name="T68" fmla="*/ 46 w 174"/>
              <a:gd name="T69" fmla="*/ 73 h 174"/>
              <a:gd name="T70" fmla="*/ 46 w 174"/>
              <a:gd name="T71" fmla="*/ 95 h 174"/>
              <a:gd name="T72" fmla="*/ 38 w 174"/>
              <a:gd name="T73" fmla="*/ 97 h 174"/>
              <a:gd name="T74" fmla="*/ 38 w 174"/>
              <a:gd name="T75" fmla="*/ 103 h 174"/>
              <a:gd name="T76" fmla="*/ 56 w 174"/>
              <a:gd name="T77" fmla="*/ 134 h 174"/>
              <a:gd name="T78" fmla="*/ 57 w 174"/>
              <a:gd name="T79" fmla="*/ 136 h 174"/>
              <a:gd name="T80" fmla="*/ 116 w 174"/>
              <a:gd name="T81" fmla="*/ 136 h 174"/>
              <a:gd name="T82" fmla="*/ 118 w 174"/>
              <a:gd name="T83" fmla="*/ 134 h 174"/>
              <a:gd name="T84" fmla="*/ 136 w 174"/>
              <a:gd name="T85" fmla="*/ 102 h 174"/>
              <a:gd name="T86" fmla="*/ 136 w 174"/>
              <a:gd name="T87" fmla="*/ 9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4" h="174">
                <a:moveTo>
                  <a:pt x="54" y="76"/>
                </a:moveTo>
                <a:cubicBezTo>
                  <a:pt x="119" y="76"/>
                  <a:pt x="119" y="76"/>
                  <a:pt x="119" y="76"/>
                </a:cubicBezTo>
                <a:cubicBezTo>
                  <a:pt x="119" y="93"/>
                  <a:pt x="119" y="93"/>
                  <a:pt x="119" y="93"/>
                </a:cubicBezTo>
                <a:cubicBezTo>
                  <a:pt x="88" y="87"/>
                  <a:pt x="88" y="87"/>
                  <a:pt x="88" y="87"/>
                </a:cubicBezTo>
                <a:cubicBezTo>
                  <a:pt x="87" y="87"/>
                  <a:pt x="86" y="87"/>
                  <a:pt x="86" y="87"/>
                </a:cubicBezTo>
                <a:cubicBezTo>
                  <a:pt x="54" y="93"/>
                  <a:pt x="54" y="93"/>
                  <a:pt x="54" y="93"/>
                </a:cubicBezTo>
                <a:lnTo>
                  <a:pt x="54" y="76"/>
                </a:lnTo>
                <a:close/>
                <a:moveTo>
                  <a:pt x="96" y="55"/>
                </a:moveTo>
                <a:cubicBezTo>
                  <a:pt x="77" y="55"/>
                  <a:pt x="77" y="55"/>
                  <a:pt x="77" y="55"/>
                </a:cubicBezTo>
                <a:cubicBezTo>
                  <a:pt x="77" y="69"/>
                  <a:pt x="77" y="69"/>
                  <a:pt x="77" y="69"/>
                </a:cubicBezTo>
                <a:cubicBezTo>
                  <a:pt x="96" y="69"/>
                  <a:pt x="96" y="69"/>
                  <a:pt x="96" y="69"/>
                </a:cubicBezTo>
                <a:lnTo>
                  <a:pt x="96" y="55"/>
                </a:lnTo>
                <a:close/>
                <a:moveTo>
                  <a:pt x="174" y="87"/>
                </a:moveTo>
                <a:cubicBezTo>
                  <a:pt x="174" y="135"/>
                  <a:pt x="135" y="174"/>
                  <a:pt x="87" y="174"/>
                </a:cubicBezTo>
                <a:cubicBezTo>
                  <a:pt x="39" y="174"/>
                  <a:pt x="0" y="135"/>
                  <a:pt x="0" y="87"/>
                </a:cubicBezTo>
                <a:cubicBezTo>
                  <a:pt x="0" y="39"/>
                  <a:pt x="39" y="0"/>
                  <a:pt x="87" y="0"/>
                </a:cubicBezTo>
                <a:cubicBezTo>
                  <a:pt x="135" y="0"/>
                  <a:pt x="174" y="39"/>
                  <a:pt x="174" y="87"/>
                </a:cubicBezTo>
                <a:close/>
                <a:moveTo>
                  <a:pt x="136" y="96"/>
                </a:moveTo>
                <a:cubicBezTo>
                  <a:pt x="127" y="95"/>
                  <a:pt x="127" y="95"/>
                  <a:pt x="127" y="95"/>
                </a:cubicBezTo>
                <a:cubicBezTo>
                  <a:pt x="127" y="73"/>
                  <a:pt x="127" y="73"/>
                  <a:pt x="127" y="73"/>
                </a:cubicBezTo>
                <a:cubicBezTo>
                  <a:pt x="127" y="69"/>
                  <a:pt x="127" y="69"/>
                  <a:pt x="127" y="69"/>
                </a:cubicBezTo>
                <a:cubicBezTo>
                  <a:pt x="105" y="69"/>
                  <a:pt x="105" y="69"/>
                  <a:pt x="105" y="69"/>
                </a:cubicBezTo>
                <a:cubicBezTo>
                  <a:pt x="105" y="55"/>
                  <a:pt x="105" y="55"/>
                  <a:pt x="105" y="55"/>
                </a:cubicBezTo>
                <a:cubicBezTo>
                  <a:pt x="113" y="55"/>
                  <a:pt x="113" y="55"/>
                  <a:pt x="113" y="55"/>
                </a:cubicBezTo>
                <a:cubicBezTo>
                  <a:pt x="113" y="47"/>
                  <a:pt x="113" y="47"/>
                  <a:pt x="113" y="47"/>
                </a:cubicBezTo>
                <a:cubicBezTo>
                  <a:pt x="91" y="47"/>
                  <a:pt x="91" y="47"/>
                  <a:pt x="91" y="47"/>
                </a:cubicBezTo>
                <a:cubicBezTo>
                  <a:pt x="91" y="37"/>
                  <a:pt x="91" y="37"/>
                  <a:pt x="91" y="37"/>
                </a:cubicBezTo>
                <a:cubicBezTo>
                  <a:pt x="82" y="37"/>
                  <a:pt x="82" y="37"/>
                  <a:pt x="82" y="37"/>
                </a:cubicBezTo>
                <a:cubicBezTo>
                  <a:pt x="82" y="47"/>
                  <a:pt x="82" y="47"/>
                  <a:pt x="82" y="47"/>
                </a:cubicBezTo>
                <a:cubicBezTo>
                  <a:pt x="61" y="47"/>
                  <a:pt x="61" y="47"/>
                  <a:pt x="61" y="47"/>
                </a:cubicBezTo>
                <a:cubicBezTo>
                  <a:pt x="61" y="55"/>
                  <a:pt x="61" y="55"/>
                  <a:pt x="61" y="55"/>
                </a:cubicBezTo>
                <a:cubicBezTo>
                  <a:pt x="69" y="55"/>
                  <a:pt x="69" y="55"/>
                  <a:pt x="69" y="55"/>
                </a:cubicBezTo>
                <a:cubicBezTo>
                  <a:pt x="69" y="69"/>
                  <a:pt x="69" y="69"/>
                  <a:pt x="69" y="69"/>
                </a:cubicBezTo>
                <a:cubicBezTo>
                  <a:pt x="46" y="69"/>
                  <a:pt x="46" y="69"/>
                  <a:pt x="46" y="69"/>
                </a:cubicBezTo>
                <a:cubicBezTo>
                  <a:pt x="46" y="73"/>
                  <a:pt x="46" y="73"/>
                  <a:pt x="46" y="73"/>
                </a:cubicBezTo>
                <a:cubicBezTo>
                  <a:pt x="46" y="95"/>
                  <a:pt x="46" y="95"/>
                  <a:pt x="46" y="95"/>
                </a:cubicBezTo>
                <a:cubicBezTo>
                  <a:pt x="38" y="97"/>
                  <a:pt x="38" y="97"/>
                  <a:pt x="38" y="97"/>
                </a:cubicBezTo>
                <a:cubicBezTo>
                  <a:pt x="38" y="103"/>
                  <a:pt x="38" y="103"/>
                  <a:pt x="38" y="103"/>
                </a:cubicBezTo>
                <a:cubicBezTo>
                  <a:pt x="56" y="134"/>
                  <a:pt x="56" y="134"/>
                  <a:pt x="56" y="134"/>
                </a:cubicBezTo>
                <a:cubicBezTo>
                  <a:pt x="57" y="136"/>
                  <a:pt x="57" y="136"/>
                  <a:pt x="57" y="136"/>
                </a:cubicBezTo>
                <a:cubicBezTo>
                  <a:pt x="116" y="136"/>
                  <a:pt x="116" y="136"/>
                  <a:pt x="116" y="136"/>
                </a:cubicBezTo>
                <a:cubicBezTo>
                  <a:pt x="118" y="134"/>
                  <a:pt x="118" y="134"/>
                  <a:pt x="118" y="134"/>
                </a:cubicBezTo>
                <a:cubicBezTo>
                  <a:pt x="136" y="102"/>
                  <a:pt x="136" y="102"/>
                  <a:pt x="136" y="102"/>
                </a:cubicBezTo>
                <a:lnTo>
                  <a:pt x="136" y="96"/>
                </a:lnTo>
                <a:close/>
              </a:path>
            </a:pathLst>
          </a:custGeom>
          <a:solidFill>
            <a:srgbClr val="3C647D"/>
          </a:solidFill>
          <a:ln w="5981" cap="flat">
            <a:noFill/>
            <a:prstDash val="solid"/>
            <a:miter/>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7758224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A634987F-E463-4853-B085-433C8B1A249D}"/>
              </a:ext>
            </a:extLst>
          </p:cNvPr>
          <p:cNvGraphicFramePr>
            <a:graphicFrameLocks noChangeAspect="1"/>
          </p:cNvGraphicFramePr>
          <p:nvPr>
            <p:custDataLst>
              <p:tags r:id="rId1"/>
            </p:custDataLst>
            <p:extLst>
              <p:ext uri="{D42A27DB-BD31-4B8C-83A1-F6EECF244321}">
                <p14:modId xmlns:p14="http://schemas.microsoft.com/office/powerpoint/2010/main" val="1624040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1" progId="TCLayout.ActiveDocument.1">
                  <p:embed/>
                </p:oleObj>
              </mc:Choice>
              <mc:Fallback>
                <p:oleObj name="think-cell Slide" r:id="rId3" imgW="592" imgH="591" progId="TCLayout.ActiveDocument.1">
                  <p:embed/>
                  <p:pic>
                    <p:nvPicPr>
                      <p:cNvPr id="11" name="Object 10" hidden="1">
                        <a:extLst>
                          <a:ext uri="{FF2B5EF4-FFF2-40B4-BE49-F238E27FC236}">
                            <a16:creationId xmlns:a16="http://schemas.microsoft.com/office/drawing/2014/main" id="{A634987F-E463-4853-B085-433C8B1A249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A79F7D2-4B1A-47D2-A5D3-4A14A7A43FB6}"/>
              </a:ext>
            </a:extLst>
          </p:cNvPr>
          <p:cNvSpPr>
            <a:spLocks noGrp="1"/>
          </p:cNvSpPr>
          <p:nvPr>
            <p:ph type="title"/>
          </p:nvPr>
        </p:nvSpPr>
        <p:spPr/>
        <p:txBody>
          <a:bodyPr vert="horz"/>
          <a:lstStyle/>
          <a:p>
            <a:r>
              <a:rPr lang="en-US" dirty="0"/>
              <a:t>Cube Viewer Dashboard - Segment Portal</a:t>
            </a:r>
          </a:p>
        </p:txBody>
      </p:sp>
      <p:sp>
        <p:nvSpPr>
          <p:cNvPr id="3" name="Content Placeholder 2">
            <a:extLst>
              <a:ext uri="{FF2B5EF4-FFF2-40B4-BE49-F238E27FC236}">
                <a16:creationId xmlns:a16="http://schemas.microsoft.com/office/drawing/2014/main" id="{D878BED7-4F63-4F6E-A0C8-A3C031AF6203}"/>
              </a:ext>
            </a:extLst>
          </p:cNvPr>
          <p:cNvSpPr>
            <a:spLocks noGrp="1"/>
          </p:cNvSpPr>
          <p:nvPr>
            <p:ph sz="half" idx="1"/>
          </p:nvPr>
        </p:nvSpPr>
        <p:spPr>
          <a:ln>
            <a:noFill/>
          </a:ln>
        </p:spPr>
        <p:txBody>
          <a:bodyPr>
            <a:normAutofit lnSpcReduction="10000"/>
          </a:bodyPr>
          <a:lstStyle/>
          <a:p>
            <a:r>
              <a:rPr lang="en-US" dirty="0"/>
              <a:t>Improve end user experience for review of reporting segments</a:t>
            </a:r>
          </a:p>
          <a:p>
            <a:r>
              <a:rPr lang="en-US" dirty="0"/>
              <a:t>Optimally organize a collection of 50+ cube view reports</a:t>
            </a:r>
          </a:p>
          <a:p>
            <a:r>
              <a:rPr lang="en-US" dirty="0"/>
              <a:t>Replace static export to Excel and </a:t>
            </a:r>
            <a:r>
              <a:rPr lang="en-US" dirty="0" err="1"/>
              <a:t>GetCell</a:t>
            </a:r>
            <a:r>
              <a:rPr lang="en-US" dirty="0"/>
              <a:t> retrieves with user-friendly browser analysis</a:t>
            </a:r>
          </a:p>
          <a:p>
            <a:r>
              <a:rPr lang="en-US" dirty="0"/>
              <a:t>Ability to enter comments explaining variances to increase efficiency of review</a:t>
            </a:r>
          </a:p>
          <a:p>
            <a:r>
              <a:rPr lang="en-US" dirty="0"/>
              <a:t>Ensure uses have on-line access to current instructions and process updates </a:t>
            </a:r>
          </a:p>
          <a:p>
            <a:r>
              <a:rPr lang="en-US" dirty="0"/>
              <a:t>Flexibility to add or modify cube views to dashboard with changing business needs </a:t>
            </a:r>
          </a:p>
          <a:p>
            <a:pPr marL="0" indent="0">
              <a:buNone/>
            </a:pPr>
            <a:endParaRPr lang="en-US" dirty="0"/>
          </a:p>
        </p:txBody>
      </p:sp>
      <p:sp>
        <p:nvSpPr>
          <p:cNvPr id="4" name="Content Placeholder 3">
            <a:extLst>
              <a:ext uri="{FF2B5EF4-FFF2-40B4-BE49-F238E27FC236}">
                <a16:creationId xmlns:a16="http://schemas.microsoft.com/office/drawing/2014/main" id="{C28C567D-DFE4-47CD-81DF-EFE2FFC00E10}"/>
              </a:ext>
            </a:extLst>
          </p:cNvPr>
          <p:cNvSpPr>
            <a:spLocks noGrp="1"/>
          </p:cNvSpPr>
          <p:nvPr>
            <p:ph sz="half" idx="2"/>
          </p:nvPr>
        </p:nvSpPr>
        <p:spPr>
          <a:ln>
            <a:noFill/>
          </a:ln>
        </p:spPr>
        <p:txBody>
          <a:bodyPr/>
          <a:lstStyle/>
          <a:p>
            <a:r>
              <a:rPr lang="en-US" dirty="0"/>
              <a:t>Optimal report organization through dashboard portal</a:t>
            </a:r>
          </a:p>
          <a:p>
            <a:r>
              <a:rPr lang="en-US" dirty="0"/>
              <a:t>One screen with five pages provides access to 50+ cube views </a:t>
            </a:r>
          </a:p>
          <a:p>
            <a:r>
              <a:rPr lang="en-US" dirty="0"/>
              <a:t>Each page has a customized Entity hierarchy view </a:t>
            </a:r>
          </a:p>
          <a:p>
            <a:r>
              <a:rPr lang="en-US" dirty="0"/>
              <a:t>Integrate offline content - Embedded Excel Instruction books</a:t>
            </a:r>
          </a:p>
          <a:p>
            <a:r>
              <a:rPr lang="en-US" dirty="0"/>
              <a:t>Integrate on-line content - Direct links to external sites (Policies and Procedures)</a:t>
            </a:r>
          </a:p>
          <a:p>
            <a:endParaRPr lang="en-US" dirty="0"/>
          </a:p>
        </p:txBody>
      </p:sp>
      <p:sp>
        <p:nvSpPr>
          <p:cNvPr id="5" name="Slide Number Placeholder 4">
            <a:extLst>
              <a:ext uri="{FF2B5EF4-FFF2-40B4-BE49-F238E27FC236}">
                <a16:creationId xmlns:a16="http://schemas.microsoft.com/office/drawing/2014/main" id="{E0665F5B-5A24-4969-B48C-8CFD04A85AEC}"/>
              </a:ext>
            </a:extLst>
          </p:cNvPr>
          <p:cNvSpPr>
            <a:spLocks noGrp="1"/>
          </p:cNvSpPr>
          <p:nvPr>
            <p:ph type="sldNum" sz="quarter" idx="11"/>
          </p:nvPr>
        </p:nvSpPr>
        <p:spPr/>
        <p:txBody>
          <a:bodyPr/>
          <a:lstStyle/>
          <a:p>
            <a:fld id="{B86CEE44-6F89-45AC-812A-88D538657E02}" type="slidenum">
              <a:rPr lang="en-US" smtClean="0"/>
              <a:pPr/>
              <a:t>6</a:t>
            </a:fld>
            <a:endParaRPr lang="en-US" dirty="0"/>
          </a:p>
        </p:txBody>
      </p:sp>
      <p:sp>
        <p:nvSpPr>
          <p:cNvPr id="6" name="Text Placeholder 5">
            <a:extLst>
              <a:ext uri="{FF2B5EF4-FFF2-40B4-BE49-F238E27FC236}">
                <a16:creationId xmlns:a16="http://schemas.microsoft.com/office/drawing/2014/main" id="{E178DF7C-EBCF-4BD0-AA81-E62ECEAD6934}"/>
              </a:ext>
            </a:extLst>
          </p:cNvPr>
          <p:cNvSpPr>
            <a:spLocks noGrp="1"/>
          </p:cNvSpPr>
          <p:nvPr>
            <p:ph type="body" sz="quarter" idx="12"/>
          </p:nvPr>
        </p:nvSpPr>
        <p:spPr>
          <a:xfrm>
            <a:off x="381000" y="1391085"/>
            <a:ext cx="5638800" cy="481013"/>
          </a:xfrm>
        </p:spPr>
        <p:txBody>
          <a:bodyPr>
            <a:normAutofit/>
          </a:bodyPr>
          <a:lstStyle/>
          <a:p>
            <a:r>
              <a:rPr lang="en-US" sz="2400" dirty="0">
                <a:solidFill>
                  <a:schemeClr val="accent5"/>
                </a:solidFill>
              </a:rPr>
              <a:t>Bunge Objective</a:t>
            </a:r>
          </a:p>
        </p:txBody>
      </p:sp>
      <p:sp>
        <p:nvSpPr>
          <p:cNvPr id="18" name="Text Placeholder 5">
            <a:extLst>
              <a:ext uri="{FF2B5EF4-FFF2-40B4-BE49-F238E27FC236}">
                <a16:creationId xmlns:a16="http://schemas.microsoft.com/office/drawing/2014/main" id="{F660DBE3-6EB9-4A96-A85E-40B28E6AC7BA}"/>
              </a:ext>
            </a:extLst>
          </p:cNvPr>
          <p:cNvSpPr txBox="1">
            <a:spLocks/>
          </p:cNvSpPr>
          <p:nvPr/>
        </p:nvSpPr>
        <p:spPr>
          <a:xfrm>
            <a:off x="6096000" y="1409700"/>
            <a:ext cx="5638800" cy="481013"/>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None/>
              <a:tabLst>
                <a:tab pos="749300" algn="l"/>
              </a:tabLst>
              <a:defRPr sz="2000" kern="1200">
                <a:solidFill>
                  <a:schemeClr val="tx1"/>
                </a:solidFill>
                <a:latin typeface="Segoe UI Semibold" panose="020B0702040204020203" pitchFamily="34" charset="0"/>
                <a:ea typeface="+mn-ea"/>
                <a:cs typeface="Segoe UI Semibold" panose="020B07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None/>
              <a:tabLst>
                <a:tab pos="749300" algn="l"/>
              </a:tabLst>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None/>
              <a:tabLst>
                <a:tab pos="749300" algn="l"/>
              </a:tabLst>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None/>
              <a:tabLst>
                <a:tab pos="749300" algn="l"/>
              </a:tabLst>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None/>
              <a:tabLst>
                <a:tab pos="749300" algn="l"/>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chemeClr val="accent1">
                    <a:lumMod val="75000"/>
                    <a:lumOff val="25000"/>
                  </a:schemeClr>
                </a:solidFill>
              </a:rPr>
              <a:t>OneStream Solution</a:t>
            </a:r>
          </a:p>
        </p:txBody>
      </p:sp>
      <p:cxnSp>
        <p:nvCxnSpPr>
          <p:cNvPr id="20" name="Straight Connector 19">
            <a:extLst>
              <a:ext uri="{FF2B5EF4-FFF2-40B4-BE49-F238E27FC236}">
                <a16:creationId xmlns:a16="http://schemas.microsoft.com/office/drawing/2014/main" id="{A702C2C3-A58A-45A9-AC85-8414E8F5924A}"/>
              </a:ext>
            </a:extLst>
          </p:cNvPr>
          <p:cNvCxnSpPr>
            <a:cxnSpLocks/>
          </p:cNvCxnSpPr>
          <p:nvPr/>
        </p:nvCxnSpPr>
        <p:spPr>
          <a:xfrm>
            <a:off x="5910744" y="1409700"/>
            <a:ext cx="0" cy="4976159"/>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B8CE22F-ED42-45BE-9D51-660289E1FEB8}"/>
              </a:ext>
            </a:extLst>
          </p:cNvPr>
          <p:cNvCxnSpPr/>
          <p:nvPr/>
        </p:nvCxnSpPr>
        <p:spPr>
          <a:xfrm flipV="1">
            <a:off x="381000" y="1890713"/>
            <a:ext cx="11353800" cy="5238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06425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726FB190-D531-4CD8-B374-1C45A8E5218E}"/>
              </a:ext>
            </a:extLst>
          </p:cNvPr>
          <p:cNvGraphicFramePr>
            <a:graphicFrameLocks noChangeAspect="1"/>
          </p:cNvGraphicFramePr>
          <p:nvPr>
            <p:custDataLst>
              <p:tags r:id="rId1"/>
            </p:custDataLst>
            <p:extLst>
              <p:ext uri="{D42A27DB-BD31-4B8C-83A1-F6EECF244321}">
                <p14:modId xmlns:p14="http://schemas.microsoft.com/office/powerpoint/2010/main" val="27512282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1" progId="TCLayout.ActiveDocument.1">
                  <p:embed/>
                </p:oleObj>
              </mc:Choice>
              <mc:Fallback>
                <p:oleObj name="think-cell Slide" r:id="rId3" imgW="592" imgH="591" progId="TCLayout.ActiveDocument.1">
                  <p:embed/>
                  <p:pic>
                    <p:nvPicPr>
                      <p:cNvPr id="12" name="Object 11" hidden="1">
                        <a:extLst>
                          <a:ext uri="{FF2B5EF4-FFF2-40B4-BE49-F238E27FC236}">
                            <a16:creationId xmlns:a16="http://schemas.microsoft.com/office/drawing/2014/main" id="{726FB190-D531-4CD8-B374-1C45A8E5218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Title 7">
            <a:extLst>
              <a:ext uri="{FF2B5EF4-FFF2-40B4-BE49-F238E27FC236}">
                <a16:creationId xmlns:a16="http://schemas.microsoft.com/office/drawing/2014/main" id="{0C773378-9EF0-47D7-96EF-738FCA8314B6}"/>
              </a:ext>
            </a:extLst>
          </p:cNvPr>
          <p:cNvSpPr>
            <a:spLocks noGrp="1"/>
          </p:cNvSpPr>
          <p:nvPr>
            <p:ph type="title"/>
          </p:nvPr>
        </p:nvSpPr>
        <p:spPr/>
        <p:txBody>
          <a:bodyPr vert="horz"/>
          <a:lstStyle/>
          <a:p>
            <a:r>
              <a:rPr lang="en-US" dirty="0"/>
              <a:t>Cube Viewer Dashboard - Segment Portal </a:t>
            </a:r>
          </a:p>
        </p:txBody>
      </p:sp>
      <p:sp>
        <p:nvSpPr>
          <p:cNvPr id="9" name="Content Placeholder 8">
            <a:extLst>
              <a:ext uri="{FF2B5EF4-FFF2-40B4-BE49-F238E27FC236}">
                <a16:creationId xmlns:a16="http://schemas.microsoft.com/office/drawing/2014/main" id="{0FDBA80D-1D45-479B-A9FB-FC5644A1993B}"/>
              </a:ext>
            </a:extLst>
          </p:cNvPr>
          <p:cNvSpPr>
            <a:spLocks noGrp="1"/>
          </p:cNvSpPr>
          <p:nvPr>
            <p:ph idx="1"/>
          </p:nvPr>
        </p:nvSpPr>
        <p:spPr>
          <a:ln>
            <a:noFill/>
          </a:ln>
        </p:spPr>
        <p:txBody>
          <a:bodyPr/>
          <a:lstStyle/>
          <a:p>
            <a:r>
              <a:rPr lang="en-US" dirty="0"/>
              <a:t>Reduce reliance on Excel exports</a:t>
            </a:r>
          </a:p>
          <a:p>
            <a:r>
              <a:rPr lang="en-US" dirty="0"/>
              <a:t>Manage cube view clutter through a single interface</a:t>
            </a:r>
          </a:p>
          <a:p>
            <a:r>
              <a:rPr lang="en-US" dirty="0"/>
              <a:t>Improve cube view analysis with drop-down pick list parameters</a:t>
            </a:r>
          </a:p>
          <a:p>
            <a:r>
              <a:rPr lang="en-US" dirty="0"/>
              <a:t>Improve end user acceptance with a simple one screen interface </a:t>
            </a:r>
          </a:p>
          <a:p>
            <a:r>
              <a:rPr lang="en-US" dirty="0"/>
              <a:t>Minimize training / level-of-effort to run reports</a:t>
            </a:r>
          </a:p>
          <a:p>
            <a:r>
              <a:rPr lang="en-US" dirty="0"/>
              <a:t>Reduce maintenance on OneStream Administrators</a:t>
            </a:r>
          </a:p>
          <a:p>
            <a:r>
              <a:rPr lang="en-US" dirty="0"/>
              <a:t>Grow OneStream user base by providing customized reporting</a:t>
            </a:r>
          </a:p>
          <a:p>
            <a:r>
              <a:rPr lang="en-US" dirty="0"/>
              <a:t>Establish Dashboard Reporting best practice for other segments</a:t>
            </a:r>
          </a:p>
        </p:txBody>
      </p:sp>
      <p:sp>
        <p:nvSpPr>
          <p:cNvPr id="5" name="Slide Number Placeholder 4">
            <a:extLst>
              <a:ext uri="{FF2B5EF4-FFF2-40B4-BE49-F238E27FC236}">
                <a16:creationId xmlns:a16="http://schemas.microsoft.com/office/drawing/2014/main" id="{6BEC434E-A495-4829-8AC6-D9D8D6A9D156}"/>
              </a:ext>
            </a:extLst>
          </p:cNvPr>
          <p:cNvSpPr>
            <a:spLocks noGrp="1"/>
          </p:cNvSpPr>
          <p:nvPr>
            <p:ph type="sldNum" sz="quarter" idx="11"/>
          </p:nvPr>
        </p:nvSpPr>
        <p:spPr/>
        <p:txBody>
          <a:bodyPr/>
          <a:lstStyle/>
          <a:p>
            <a:fld id="{B86CEE44-6F89-45AC-812A-88D538657E02}" type="slidenum">
              <a:rPr lang="en-US" smtClean="0"/>
              <a:pPr/>
              <a:t>7</a:t>
            </a:fld>
            <a:endParaRPr lang="en-US" dirty="0"/>
          </a:p>
        </p:txBody>
      </p:sp>
      <p:sp>
        <p:nvSpPr>
          <p:cNvPr id="10" name="Text Placeholder 9">
            <a:extLst>
              <a:ext uri="{FF2B5EF4-FFF2-40B4-BE49-F238E27FC236}">
                <a16:creationId xmlns:a16="http://schemas.microsoft.com/office/drawing/2014/main" id="{812DE1E4-19E8-4B10-987F-8D622EF47D1F}"/>
              </a:ext>
            </a:extLst>
          </p:cNvPr>
          <p:cNvSpPr>
            <a:spLocks noGrp="1"/>
          </p:cNvSpPr>
          <p:nvPr>
            <p:ph type="body" sz="quarter" idx="12"/>
          </p:nvPr>
        </p:nvSpPr>
        <p:spPr>
          <a:xfrm>
            <a:off x="381000" y="1462087"/>
            <a:ext cx="11430000" cy="481013"/>
          </a:xfrm>
        </p:spPr>
        <p:txBody>
          <a:bodyPr>
            <a:normAutofit/>
          </a:bodyPr>
          <a:lstStyle/>
          <a:p>
            <a:r>
              <a:rPr lang="en-US" sz="2400" dirty="0">
                <a:solidFill>
                  <a:schemeClr val="accent5"/>
                </a:solidFill>
              </a:rPr>
              <a:t>Bunge</a:t>
            </a:r>
            <a:r>
              <a:rPr lang="en-US" dirty="0">
                <a:solidFill>
                  <a:schemeClr val="accent5"/>
                </a:solidFill>
              </a:rPr>
              <a:t> </a:t>
            </a:r>
            <a:r>
              <a:rPr lang="en-US" sz="2400" dirty="0">
                <a:solidFill>
                  <a:schemeClr val="accent5"/>
                </a:solidFill>
              </a:rPr>
              <a:t>Benefits</a:t>
            </a:r>
            <a:endParaRPr lang="en-US" dirty="0">
              <a:solidFill>
                <a:schemeClr val="accent5"/>
              </a:solidFill>
            </a:endParaRPr>
          </a:p>
        </p:txBody>
      </p:sp>
      <p:cxnSp>
        <p:nvCxnSpPr>
          <p:cNvPr id="19" name="Straight Connector 18">
            <a:extLst>
              <a:ext uri="{FF2B5EF4-FFF2-40B4-BE49-F238E27FC236}">
                <a16:creationId xmlns:a16="http://schemas.microsoft.com/office/drawing/2014/main" id="{33D65EEC-9CB4-421B-A762-CAA37E99FF38}"/>
              </a:ext>
            </a:extLst>
          </p:cNvPr>
          <p:cNvCxnSpPr/>
          <p:nvPr/>
        </p:nvCxnSpPr>
        <p:spPr>
          <a:xfrm>
            <a:off x="381000" y="2057400"/>
            <a:ext cx="10667301"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01973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A6C6812B-C8C5-4077-A2DA-8E2C5F8A7A0F}"/>
              </a:ext>
            </a:extLst>
          </p:cNvPr>
          <p:cNvGraphicFramePr>
            <a:graphicFrameLocks noChangeAspect="1"/>
          </p:cNvGraphicFramePr>
          <p:nvPr>
            <p:custDataLst>
              <p:tags r:id="rId1"/>
            </p:custDataLst>
            <p:extLst>
              <p:ext uri="{D42A27DB-BD31-4B8C-83A1-F6EECF244321}">
                <p14:modId xmlns:p14="http://schemas.microsoft.com/office/powerpoint/2010/main" val="39917838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1" progId="TCLayout.ActiveDocument.1">
                  <p:embed/>
                </p:oleObj>
              </mc:Choice>
              <mc:Fallback>
                <p:oleObj name="think-cell Slide" r:id="rId3" imgW="592" imgH="591" progId="TCLayout.ActiveDocument.1">
                  <p:embed/>
                  <p:pic>
                    <p:nvPicPr>
                      <p:cNvPr id="7" name="Object 6" hidden="1">
                        <a:extLst>
                          <a:ext uri="{FF2B5EF4-FFF2-40B4-BE49-F238E27FC236}">
                            <a16:creationId xmlns:a16="http://schemas.microsoft.com/office/drawing/2014/main" id="{A6C6812B-C8C5-4077-A2DA-8E2C5F8A7A0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21D4B67-2CA2-447F-AB9B-7657610379F7}"/>
              </a:ext>
            </a:extLst>
          </p:cNvPr>
          <p:cNvSpPr>
            <a:spLocks noGrp="1"/>
          </p:cNvSpPr>
          <p:nvPr>
            <p:ph type="title"/>
          </p:nvPr>
        </p:nvSpPr>
        <p:spPr>
          <a:xfrm>
            <a:off x="381000" y="388864"/>
            <a:ext cx="11430000" cy="708171"/>
          </a:xfrm>
        </p:spPr>
        <p:txBody>
          <a:bodyPr vert="horz"/>
          <a:lstStyle/>
          <a:p>
            <a:r>
              <a:rPr lang="en-US" dirty="0"/>
              <a:t>Cube Viewer Dashboard - Segment Portal </a:t>
            </a:r>
          </a:p>
        </p:txBody>
      </p:sp>
      <p:pic>
        <p:nvPicPr>
          <p:cNvPr id="9" name="Content Placeholder 8">
            <a:extLst>
              <a:ext uri="{FF2B5EF4-FFF2-40B4-BE49-F238E27FC236}">
                <a16:creationId xmlns:a16="http://schemas.microsoft.com/office/drawing/2014/main" id="{2F6CE286-6D76-46AF-B163-523132D38E1E}"/>
              </a:ext>
            </a:extLst>
          </p:cNvPr>
          <p:cNvPicPr>
            <a:picLocks noGrp="1" noChangeAspect="1"/>
          </p:cNvPicPr>
          <p:nvPr>
            <p:ph idx="1"/>
          </p:nvPr>
        </p:nvPicPr>
        <p:blipFill>
          <a:blip r:embed="rId5"/>
          <a:stretch>
            <a:fillRect/>
          </a:stretch>
        </p:blipFill>
        <p:spPr>
          <a:xfrm>
            <a:off x="5927598" y="1458461"/>
            <a:ext cx="2299827" cy="4648200"/>
          </a:xfrm>
        </p:spPr>
      </p:pic>
      <p:sp>
        <p:nvSpPr>
          <p:cNvPr id="4" name="Slide Number Placeholder 3">
            <a:extLst>
              <a:ext uri="{FF2B5EF4-FFF2-40B4-BE49-F238E27FC236}">
                <a16:creationId xmlns:a16="http://schemas.microsoft.com/office/drawing/2014/main" id="{7A71F057-09D1-46EF-AD28-14BC40D34627}"/>
              </a:ext>
            </a:extLst>
          </p:cNvPr>
          <p:cNvSpPr>
            <a:spLocks noGrp="1"/>
          </p:cNvSpPr>
          <p:nvPr>
            <p:ph type="sldNum" sz="quarter" idx="11"/>
          </p:nvPr>
        </p:nvSpPr>
        <p:spPr/>
        <p:txBody>
          <a:bodyPr/>
          <a:lstStyle/>
          <a:p>
            <a:fld id="{B86CEE44-6F89-45AC-812A-88D538657E02}" type="slidenum">
              <a:rPr lang="en-US" smtClean="0"/>
              <a:pPr/>
              <a:t>8</a:t>
            </a:fld>
            <a:endParaRPr lang="en-US" dirty="0"/>
          </a:p>
        </p:txBody>
      </p:sp>
      <p:pic>
        <p:nvPicPr>
          <p:cNvPr id="12" name="Picture 11">
            <a:extLst>
              <a:ext uri="{FF2B5EF4-FFF2-40B4-BE49-F238E27FC236}">
                <a16:creationId xmlns:a16="http://schemas.microsoft.com/office/drawing/2014/main" id="{84880FE1-9C6A-4330-9412-0F99DE307189}"/>
              </a:ext>
            </a:extLst>
          </p:cNvPr>
          <p:cNvPicPr>
            <a:picLocks noChangeAspect="1"/>
          </p:cNvPicPr>
          <p:nvPr/>
        </p:nvPicPr>
        <p:blipFill>
          <a:blip r:embed="rId6"/>
          <a:stretch>
            <a:fillRect/>
          </a:stretch>
        </p:blipFill>
        <p:spPr>
          <a:xfrm>
            <a:off x="8428762" y="1458461"/>
            <a:ext cx="2812486" cy="4001024"/>
          </a:xfrm>
          <a:prstGeom prst="rect">
            <a:avLst/>
          </a:prstGeom>
        </p:spPr>
      </p:pic>
      <p:sp>
        <p:nvSpPr>
          <p:cNvPr id="14" name="TextBox 13">
            <a:extLst>
              <a:ext uri="{FF2B5EF4-FFF2-40B4-BE49-F238E27FC236}">
                <a16:creationId xmlns:a16="http://schemas.microsoft.com/office/drawing/2014/main" id="{2397BBC1-3152-44C9-9879-7107384E68B0}"/>
              </a:ext>
            </a:extLst>
          </p:cNvPr>
          <p:cNvSpPr txBox="1"/>
          <p:nvPr/>
        </p:nvSpPr>
        <p:spPr>
          <a:xfrm>
            <a:off x="381000" y="1911467"/>
            <a:ext cx="5248089" cy="2523768"/>
          </a:xfrm>
          <a:prstGeom prst="rect">
            <a:avLst/>
          </a:prstGeom>
          <a:noFill/>
        </p:spPr>
        <p:txBody>
          <a:bodyPr wrap="square" rtlCol="0">
            <a:spAutoFit/>
          </a:bodyPr>
          <a:lstStyle/>
          <a:p>
            <a:pPr marL="285750" indent="-285750">
              <a:buFont typeface="Arial" panose="020B0604020202020204" pitchFamily="34" charset="0"/>
              <a:buChar char="•"/>
            </a:pPr>
            <a:r>
              <a:rPr lang="en-US" sz="2000" dirty="0"/>
              <a:t>Cube views were stored in separate folders </a:t>
            </a:r>
          </a:p>
          <a:p>
            <a:pPr marL="285750" indent="-285750">
              <a:buFont typeface="Arial" panose="020B0604020202020204" pitchFamily="34" charset="0"/>
              <a:buChar char="•"/>
            </a:pPr>
            <a:r>
              <a:rPr lang="en-US" sz="2000" dirty="0"/>
              <a:t>Users had to open folders and scroll to select the cube view</a:t>
            </a:r>
          </a:p>
          <a:p>
            <a:pPr marL="285750" indent="-285750">
              <a:buFont typeface="Arial" panose="020B0604020202020204" pitchFamily="34" charset="0"/>
              <a:buChar char="•"/>
            </a:pPr>
            <a:r>
              <a:rPr lang="en-US" sz="2000" dirty="0"/>
              <a:t>Had to change the entity on the cube view with POV where selection can not be limited</a:t>
            </a:r>
          </a:p>
          <a:p>
            <a:endParaRPr lang="en-US" dirty="0"/>
          </a:p>
        </p:txBody>
      </p:sp>
      <p:sp>
        <p:nvSpPr>
          <p:cNvPr id="15" name="TextBox 14">
            <a:extLst>
              <a:ext uri="{FF2B5EF4-FFF2-40B4-BE49-F238E27FC236}">
                <a16:creationId xmlns:a16="http://schemas.microsoft.com/office/drawing/2014/main" id="{37486B57-8F3E-466A-A3DE-58DBFBC5E984}"/>
              </a:ext>
            </a:extLst>
          </p:cNvPr>
          <p:cNvSpPr txBox="1"/>
          <p:nvPr/>
        </p:nvSpPr>
        <p:spPr>
          <a:xfrm>
            <a:off x="545286" y="1379161"/>
            <a:ext cx="4420998" cy="400110"/>
          </a:xfrm>
          <a:prstGeom prst="rect">
            <a:avLst/>
          </a:prstGeom>
          <a:noFill/>
        </p:spPr>
        <p:txBody>
          <a:bodyPr wrap="square" rtlCol="0">
            <a:spAutoFit/>
          </a:bodyPr>
          <a:lstStyle/>
          <a:p>
            <a:r>
              <a:rPr lang="en-US" sz="2000" dirty="0">
                <a:solidFill>
                  <a:schemeClr val="accent5"/>
                </a:solidFill>
              </a:rPr>
              <a:t>Before Cube Viewer Dashboard:</a:t>
            </a:r>
          </a:p>
        </p:txBody>
      </p:sp>
    </p:spTree>
    <p:extLst>
      <p:ext uri="{BB962C8B-B14F-4D97-AF65-F5344CB8AC3E}">
        <p14:creationId xmlns:p14="http://schemas.microsoft.com/office/powerpoint/2010/main" val="3390708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800092B6-845C-46A5-BFE2-17BDADAD512B}"/>
              </a:ext>
            </a:extLst>
          </p:cNvPr>
          <p:cNvGraphicFramePr>
            <a:graphicFrameLocks noChangeAspect="1"/>
          </p:cNvGraphicFramePr>
          <p:nvPr>
            <p:custDataLst>
              <p:tags r:id="rId1"/>
            </p:custDataLst>
            <p:extLst>
              <p:ext uri="{D42A27DB-BD31-4B8C-83A1-F6EECF244321}">
                <p14:modId xmlns:p14="http://schemas.microsoft.com/office/powerpoint/2010/main" val="6362868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1" progId="TCLayout.ActiveDocument.1">
                  <p:embed/>
                </p:oleObj>
              </mc:Choice>
              <mc:Fallback>
                <p:oleObj name="think-cell Slide" r:id="rId3" imgW="592" imgH="591" progId="TCLayout.ActiveDocument.1">
                  <p:embed/>
                  <p:pic>
                    <p:nvPicPr>
                      <p:cNvPr id="7" name="Object 6" hidden="1">
                        <a:extLst>
                          <a:ext uri="{FF2B5EF4-FFF2-40B4-BE49-F238E27FC236}">
                            <a16:creationId xmlns:a16="http://schemas.microsoft.com/office/drawing/2014/main" id="{800092B6-845C-46A5-BFE2-17BDADAD512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D050DA25-B6E2-463B-AF83-8469D7A476EC}"/>
              </a:ext>
            </a:extLst>
          </p:cNvPr>
          <p:cNvSpPr>
            <a:spLocks noGrp="1"/>
          </p:cNvSpPr>
          <p:nvPr>
            <p:ph type="title"/>
          </p:nvPr>
        </p:nvSpPr>
        <p:spPr/>
        <p:txBody>
          <a:bodyPr vert="horz"/>
          <a:lstStyle/>
          <a:p>
            <a:r>
              <a:rPr lang="en-US" dirty="0"/>
              <a:t>Cube Viewer Dashboard - Segment Portal </a:t>
            </a:r>
          </a:p>
        </p:txBody>
      </p:sp>
      <p:sp>
        <p:nvSpPr>
          <p:cNvPr id="3" name="Slide Number Placeholder 2">
            <a:extLst>
              <a:ext uri="{FF2B5EF4-FFF2-40B4-BE49-F238E27FC236}">
                <a16:creationId xmlns:a16="http://schemas.microsoft.com/office/drawing/2014/main" id="{525DAE43-D8DE-4FE0-8E41-A7303BDE191F}"/>
              </a:ext>
            </a:extLst>
          </p:cNvPr>
          <p:cNvSpPr>
            <a:spLocks noGrp="1"/>
          </p:cNvSpPr>
          <p:nvPr>
            <p:ph type="sldNum" sz="quarter" idx="12"/>
          </p:nvPr>
        </p:nvSpPr>
        <p:spPr/>
        <p:txBody>
          <a:bodyPr/>
          <a:lstStyle/>
          <a:p>
            <a:fld id="{B86CEE44-6F89-45AC-812A-88D538657E02}" type="slidenum">
              <a:rPr lang="en-US" smtClean="0"/>
              <a:t>9</a:t>
            </a:fld>
            <a:endParaRPr lang="en-US"/>
          </a:p>
        </p:txBody>
      </p:sp>
      <p:sp>
        <p:nvSpPr>
          <p:cNvPr id="4" name="Text Placeholder 3">
            <a:extLst>
              <a:ext uri="{FF2B5EF4-FFF2-40B4-BE49-F238E27FC236}">
                <a16:creationId xmlns:a16="http://schemas.microsoft.com/office/drawing/2014/main" id="{250F803B-DF01-4943-88A2-B995BF7248E8}"/>
              </a:ext>
            </a:extLst>
          </p:cNvPr>
          <p:cNvSpPr>
            <a:spLocks noGrp="1"/>
          </p:cNvSpPr>
          <p:nvPr>
            <p:ph type="body" sz="quarter" idx="13"/>
          </p:nvPr>
        </p:nvSpPr>
        <p:spPr/>
        <p:txBody>
          <a:bodyPr/>
          <a:lstStyle/>
          <a:p>
            <a:r>
              <a:rPr lang="en-US" dirty="0">
                <a:solidFill>
                  <a:srgbClr val="0070C0"/>
                </a:solidFill>
              </a:rPr>
              <a:t>Cube Viewer Dashboard</a:t>
            </a:r>
          </a:p>
        </p:txBody>
      </p:sp>
      <p:pic>
        <p:nvPicPr>
          <p:cNvPr id="9" name="Picture 8">
            <a:extLst>
              <a:ext uri="{FF2B5EF4-FFF2-40B4-BE49-F238E27FC236}">
                <a16:creationId xmlns:a16="http://schemas.microsoft.com/office/drawing/2014/main" id="{499D13B5-476A-429D-A4AB-6A6E9B1B2F33}"/>
              </a:ext>
            </a:extLst>
          </p:cNvPr>
          <p:cNvPicPr>
            <a:picLocks noChangeAspect="1"/>
          </p:cNvPicPr>
          <p:nvPr/>
        </p:nvPicPr>
        <p:blipFill>
          <a:blip r:embed="rId5"/>
          <a:stretch>
            <a:fillRect/>
          </a:stretch>
        </p:blipFill>
        <p:spPr>
          <a:xfrm>
            <a:off x="381000" y="2921841"/>
            <a:ext cx="10771464" cy="2883646"/>
          </a:xfrm>
          <a:prstGeom prst="rect">
            <a:avLst/>
          </a:prstGeom>
        </p:spPr>
      </p:pic>
      <p:sp>
        <p:nvSpPr>
          <p:cNvPr id="11" name="TextBox 10">
            <a:extLst>
              <a:ext uri="{FF2B5EF4-FFF2-40B4-BE49-F238E27FC236}">
                <a16:creationId xmlns:a16="http://schemas.microsoft.com/office/drawing/2014/main" id="{98674EC9-542E-4FB0-A23F-53479AFA5615}"/>
              </a:ext>
            </a:extLst>
          </p:cNvPr>
          <p:cNvSpPr txBox="1"/>
          <p:nvPr/>
        </p:nvSpPr>
        <p:spPr>
          <a:xfrm>
            <a:off x="545284" y="1904301"/>
            <a:ext cx="10133901" cy="646331"/>
          </a:xfrm>
          <a:prstGeom prst="rect">
            <a:avLst/>
          </a:prstGeom>
          <a:noFill/>
        </p:spPr>
        <p:txBody>
          <a:bodyPr wrap="square" rtlCol="0">
            <a:spAutoFit/>
          </a:bodyPr>
          <a:lstStyle/>
          <a:p>
            <a:pPr marL="285750" indent="-285750">
              <a:buFont typeface="Arial" panose="020B0604020202020204" pitchFamily="34" charset="0"/>
              <a:buChar char="•"/>
            </a:pPr>
            <a:r>
              <a:rPr lang="en-US" sz="1800" dirty="0"/>
              <a:t>Buttons replace folders for quicker navigation with cube views moving to drop down lists</a:t>
            </a:r>
          </a:p>
          <a:p>
            <a:pPr marL="285750" indent="-285750">
              <a:buFont typeface="Arial" panose="020B0604020202020204" pitchFamily="34" charset="0"/>
              <a:buChar char="•"/>
            </a:pPr>
            <a:r>
              <a:rPr lang="en-US" dirty="0"/>
              <a:t>Entity tree selection is limited for button for entities valid to each report grouping</a:t>
            </a:r>
          </a:p>
        </p:txBody>
      </p:sp>
    </p:spTree>
    <p:extLst>
      <p:ext uri="{BB962C8B-B14F-4D97-AF65-F5344CB8AC3E}">
        <p14:creationId xmlns:p14="http://schemas.microsoft.com/office/powerpoint/2010/main" val="202665336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Bunge Brand 2020">
  <a:themeElements>
    <a:clrScheme name="Bunge 2021">
      <a:dk1>
        <a:srgbClr val="5A5A5A"/>
      </a:dk1>
      <a:lt1>
        <a:sysClr val="window" lastClr="FFFFFF"/>
      </a:lt1>
      <a:dk2>
        <a:srgbClr val="3C647D"/>
      </a:dk2>
      <a:lt2>
        <a:srgbClr val="AAA5A5"/>
      </a:lt2>
      <a:accent1>
        <a:srgbClr val="043C5A"/>
      </a:accent1>
      <a:accent2>
        <a:srgbClr val="9BC83C"/>
      </a:accent2>
      <a:accent3>
        <a:srgbClr val="D28728"/>
      </a:accent3>
      <a:accent4>
        <a:srgbClr val="5AA546"/>
      </a:accent4>
      <a:accent5>
        <a:srgbClr val="E9A71F"/>
      </a:accent5>
      <a:accent6>
        <a:srgbClr val="8C469B"/>
      </a:accent6>
      <a:hlink>
        <a:srgbClr val="3C647D"/>
      </a:hlink>
      <a:folHlink>
        <a:srgbClr val="043C5A"/>
      </a:folHlink>
    </a:clrScheme>
    <a:fontScheme name="Bunge">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4">
            <a:alpha val="80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Corporate_Presentation_English.pptx" id="{F40DA729-CBCF-4EC0-84D9-F8D07D5B88EC}" vid="{14CAA580-F446-421F-9ACF-B8C2DEAA7969}"/>
    </a:ext>
  </a:extLst>
</a:theme>
</file>

<file path=ppt/theme/theme2.xml><?xml version="1.0" encoding="utf-8"?>
<a:theme xmlns:a="http://schemas.openxmlformats.org/drawingml/2006/main" name="Office Theme">
  <a:themeElements>
    <a:clrScheme name="OneStream Corp Colors">
      <a:dk1>
        <a:srgbClr val="000000"/>
      </a:dk1>
      <a:lt1>
        <a:srgbClr val="FFFFFF"/>
      </a:lt1>
      <a:dk2>
        <a:srgbClr val="44546A"/>
      </a:dk2>
      <a:lt2>
        <a:srgbClr val="E7E6E6"/>
      </a:lt2>
      <a:accent1>
        <a:srgbClr val="3D65C8"/>
      </a:accent1>
      <a:accent2>
        <a:srgbClr val="1F3263"/>
      </a:accent2>
      <a:accent3>
        <a:srgbClr val="BDBDBD"/>
      </a:accent3>
      <a:accent4>
        <a:srgbClr val="F1A73D"/>
      </a:accent4>
      <a:accent5>
        <a:srgbClr val="46A3A3"/>
      </a:accent5>
      <a:accent6>
        <a:srgbClr val="CFDDE4"/>
      </a:accent6>
      <a:hlink>
        <a:srgbClr val="3D65C8"/>
      </a:hlink>
      <a:folHlink>
        <a:srgbClr val="BDBDBD"/>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dirty="0" smtClean="0"/>
        </a:defPPr>
      </a:lstStyle>
    </a:txDef>
  </a:objectDefaults>
  <a:extraClrSchemeLst/>
  <a:extLst>
    <a:ext uri="{05A4C25C-085E-4340-85A3-A5531E510DB2}">
      <thm15:themeFamily xmlns:thm15="http://schemas.microsoft.com/office/thememl/2012/main" name="2021-OneStream-PPT-Template v2" id="{CD9F06D0-F3EE-F242-9328-A8C46CD1DF87}" vid="{7CCF936B-A7D1-824C-8D05-3DBA4DA83C65}"/>
    </a:ext>
  </a:extLst>
</a:theme>
</file>

<file path=ppt/theme/theme3.xml><?xml version="1.0" encoding="utf-8"?>
<a:theme xmlns:a="http://schemas.openxmlformats.org/drawingml/2006/main" name="3_Blank White w/ Footers Slide Master">
  <a:themeElements>
    <a:clrScheme name="OneStream Corp Colors">
      <a:dk1>
        <a:srgbClr val="000000"/>
      </a:dk1>
      <a:lt1>
        <a:srgbClr val="FFFFFF"/>
      </a:lt1>
      <a:dk2>
        <a:srgbClr val="44546A"/>
      </a:dk2>
      <a:lt2>
        <a:srgbClr val="E7E6E6"/>
      </a:lt2>
      <a:accent1>
        <a:srgbClr val="3D65C8"/>
      </a:accent1>
      <a:accent2>
        <a:srgbClr val="1F3263"/>
      </a:accent2>
      <a:accent3>
        <a:srgbClr val="BDBDBD"/>
      </a:accent3>
      <a:accent4>
        <a:srgbClr val="F1A73D"/>
      </a:accent4>
      <a:accent5>
        <a:srgbClr val="46A3A3"/>
      </a:accent5>
      <a:accent6>
        <a:srgbClr val="CFDDE4"/>
      </a:accent6>
      <a:hlink>
        <a:srgbClr val="3D65C8"/>
      </a:hlink>
      <a:folHlink>
        <a:srgbClr val="BDBDBD"/>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solidFill>
          <a:schemeClr val="accent2"/>
        </a:solidFill>
      </a:spPr>
      <a:bodyPr wrap="square" rtlCol="0" anchor="ctr">
        <a:spAutoFit/>
      </a:bodyPr>
      <a:lstStyle>
        <a:defPPr algn="ctr">
          <a:defRPr sz="1200" dirty="0">
            <a:solidFill>
              <a:schemeClr val="bg1"/>
            </a:solidFill>
          </a:defRPr>
        </a:defPPr>
      </a:lstStyle>
    </a:txDef>
  </a:objectDefaults>
  <a:extraClrSchemeLst/>
  <a:extLst>
    <a:ext uri="{05A4C25C-085E-4340-85A3-A5531E510DB2}">
      <thm15:themeFamily xmlns:thm15="http://schemas.microsoft.com/office/thememl/2012/main" name="Presentation3" id="{A1EA6FE1-FB2C-0E4F-A06D-47C96553E7DB}" vid="{A0E781EB-4ECA-1149-92D4-26E817BBDEB8}"/>
    </a:ext>
  </a:extLst>
</a:theme>
</file>

<file path=ppt/theme/theme4.xml><?xml version="1.0" encoding="utf-8"?>
<a:theme xmlns:a="http://schemas.openxmlformats.org/drawingml/2006/main" name="2_Solid Teal Slide Master">
  <a:themeElements>
    <a:clrScheme name="OneStream Corp Colors">
      <a:dk1>
        <a:srgbClr val="000000"/>
      </a:dk1>
      <a:lt1>
        <a:srgbClr val="FFFFFF"/>
      </a:lt1>
      <a:dk2>
        <a:srgbClr val="44546A"/>
      </a:dk2>
      <a:lt2>
        <a:srgbClr val="E7E6E6"/>
      </a:lt2>
      <a:accent1>
        <a:srgbClr val="3D65C8"/>
      </a:accent1>
      <a:accent2>
        <a:srgbClr val="1F3263"/>
      </a:accent2>
      <a:accent3>
        <a:srgbClr val="BDBDBD"/>
      </a:accent3>
      <a:accent4>
        <a:srgbClr val="F1A73D"/>
      </a:accent4>
      <a:accent5>
        <a:srgbClr val="46A3A3"/>
      </a:accent5>
      <a:accent6>
        <a:srgbClr val="CFDDE4"/>
      </a:accent6>
      <a:hlink>
        <a:srgbClr val="3D65C8"/>
      </a:hlink>
      <a:folHlink>
        <a:srgbClr val="BDBDBD"/>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1-OneStream-PPT-Template v2" id="{CD9F06D0-F3EE-F242-9328-A8C46CD1DF87}" vid="{7B48A115-F54F-6943-9992-A99C4B731598}"/>
    </a:ext>
  </a:extLst>
</a:theme>
</file>

<file path=ppt/theme/theme5.xml><?xml version="1.0" encoding="utf-8"?>
<a:theme xmlns:a="http://schemas.openxmlformats.org/drawingml/2006/main" name="1_Office Theme">
  <a:themeElements>
    <a:clrScheme name="OneStream Corp Colors">
      <a:dk1>
        <a:srgbClr val="000000"/>
      </a:dk1>
      <a:lt1>
        <a:srgbClr val="FFFFFF"/>
      </a:lt1>
      <a:dk2>
        <a:srgbClr val="44546A"/>
      </a:dk2>
      <a:lt2>
        <a:srgbClr val="E7E6E6"/>
      </a:lt2>
      <a:accent1>
        <a:srgbClr val="3D65C8"/>
      </a:accent1>
      <a:accent2>
        <a:srgbClr val="1F3263"/>
      </a:accent2>
      <a:accent3>
        <a:srgbClr val="BDBDBD"/>
      </a:accent3>
      <a:accent4>
        <a:srgbClr val="F1A73D"/>
      </a:accent4>
      <a:accent5>
        <a:srgbClr val="46A3A3"/>
      </a:accent5>
      <a:accent6>
        <a:srgbClr val="CFDDE4"/>
      </a:accent6>
      <a:hlink>
        <a:srgbClr val="3D65C8"/>
      </a:hlink>
      <a:folHlink>
        <a:srgbClr val="BDBDBD"/>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dirty="0" smtClean="0"/>
        </a:defPPr>
      </a:lstStyle>
    </a:txDef>
  </a:objectDefaults>
  <a:extraClrSchemeLst/>
  <a:extLst>
    <a:ext uri="{05A4C25C-085E-4340-85A3-A5531E510DB2}">
      <thm15:themeFamily xmlns:thm15="http://schemas.microsoft.com/office/thememl/2012/main" name="2021-OneStream-PPT-Template v2" id="{CD9F06D0-F3EE-F242-9328-A8C46CD1DF87}" vid="{7CCF936B-A7D1-824C-8D05-3DBA4DA83C65}"/>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D73DB362C59F5479FE6CA86F01E14CA" ma:contentTypeVersion="2" ma:contentTypeDescription="Create a new document." ma:contentTypeScope="" ma:versionID="6b8afec73440b7b35f01254b773927ec">
  <xsd:schema xmlns:xsd="http://www.w3.org/2001/XMLSchema" xmlns:xs="http://www.w3.org/2001/XMLSchema" xmlns:p="http://schemas.microsoft.com/office/2006/metadata/properties" xmlns:ns2="415d1667-1fac-4184-8852-e5cda83c6a0b" targetNamespace="http://schemas.microsoft.com/office/2006/metadata/properties" ma:root="true" ma:fieldsID="764a8dfdeadb1a6a20b398fa3b4a2879" ns2:_="">
    <xsd:import namespace="415d1667-1fac-4184-8852-e5cda83c6a0b"/>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5d1667-1fac-4184-8852-e5cda83c6a0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D774536-2554-4EE9-80B8-1F6BFE1E406B}">
  <ds:schemaRefs>
    <ds:schemaRef ds:uri="http://schemas.microsoft.com/sharepoint/v3/contenttype/forms"/>
  </ds:schemaRefs>
</ds:datastoreItem>
</file>

<file path=customXml/itemProps2.xml><?xml version="1.0" encoding="utf-8"?>
<ds:datastoreItem xmlns:ds="http://schemas.openxmlformats.org/officeDocument/2006/customXml" ds:itemID="{C13BE4B5-BAF4-4FB3-B2C3-F4CF1F6664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15d1667-1fac-4184-8852-e5cda83c6a0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D1D367C-492C-42EE-B55F-C61A1A2BC217}">
  <ds:schemaRefs>
    <ds:schemaRef ds:uri="c806c78d-85a9-4925-b4b8-2d875dcd82b8"/>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04eab0eb-4c43-4d32-af08-6173642b03b1"/>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Corporate_Presentation_English</Template>
  <TotalTime>6329</TotalTime>
  <Words>1118</Words>
  <Application>Microsoft Office PowerPoint</Application>
  <PresentationFormat>Widescreen</PresentationFormat>
  <Paragraphs>129</Paragraphs>
  <Slides>14</Slides>
  <Notes>2</Notes>
  <HiddenSlides>0</HiddenSlides>
  <MMClips>0</MMClips>
  <ScaleCrop>false</ScaleCrop>
  <HeadingPairs>
    <vt:vector size="8" baseType="variant">
      <vt:variant>
        <vt:lpstr>Fonts Used</vt:lpstr>
      </vt:variant>
      <vt:variant>
        <vt:i4>8</vt:i4>
      </vt:variant>
      <vt:variant>
        <vt:lpstr>Theme</vt:lpstr>
      </vt:variant>
      <vt:variant>
        <vt:i4>5</vt:i4>
      </vt:variant>
      <vt:variant>
        <vt:lpstr>Embedded OLE Servers</vt:lpstr>
      </vt:variant>
      <vt:variant>
        <vt:i4>1</vt:i4>
      </vt:variant>
      <vt:variant>
        <vt:lpstr>Slide Titles</vt:lpstr>
      </vt:variant>
      <vt:variant>
        <vt:i4>14</vt:i4>
      </vt:variant>
    </vt:vector>
  </HeadingPairs>
  <TitlesOfParts>
    <vt:vector size="28" baseType="lpstr">
      <vt:lpstr>-apple-system</vt:lpstr>
      <vt:lpstr>Arial</vt:lpstr>
      <vt:lpstr>Calibri</vt:lpstr>
      <vt:lpstr>Open Sans</vt:lpstr>
      <vt:lpstr>Segoe UI</vt:lpstr>
      <vt:lpstr>Segoe UI Light</vt:lpstr>
      <vt:lpstr>Segoe UI Semibold</vt:lpstr>
      <vt:lpstr>Times New Roman</vt:lpstr>
      <vt:lpstr>Bunge Brand 2020</vt:lpstr>
      <vt:lpstr>Office Theme</vt:lpstr>
      <vt:lpstr>3_Blank White w/ Footers Slide Master</vt:lpstr>
      <vt:lpstr>2_Solid Teal Slide Master</vt:lpstr>
      <vt:lpstr>1_Office Theme</vt:lpstr>
      <vt:lpstr>think-cell Slide</vt:lpstr>
      <vt:lpstr>PowerPoint Presentation</vt:lpstr>
      <vt:lpstr>Robin Morash, CPA, CGA</vt:lpstr>
      <vt:lpstr>Steve Cromwell</vt:lpstr>
      <vt:lpstr>Brennan Penteluik</vt:lpstr>
      <vt:lpstr>One Bunge Everywhere Across Value Chains</vt:lpstr>
      <vt:lpstr>Cube Viewer Dashboard - Segment Portal</vt:lpstr>
      <vt:lpstr>Cube Viewer Dashboard - Segment Portal </vt:lpstr>
      <vt:lpstr>Cube Viewer Dashboard - Segment Portal </vt:lpstr>
      <vt:lpstr>Cube Viewer Dashboard - Segment Portal </vt:lpstr>
      <vt:lpstr>Demo</vt:lpstr>
      <vt:lpstr>Report Viewer Dashboard - Account Reconciliation</vt:lpstr>
      <vt:lpstr>Report Viewer Dashboard - Account Reconciliation</vt:lpstr>
      <vt:lpstr>Report Viewer Dashboard - Account Reconciliation</vt:lpstr>
      <vt:lpstr>Demo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Corporate Profile</dc:title>
  <dc:creator>Brennan Penteluik</dc:creator>
  <cp:lastModifiedBy>Robin Morash</cp:lastModifiedBy>
  <cp:revision>12</cp:revision>
  <dcterms:created xsi:type="dcterms:W3CDTF">2022-10-27T16:19:03Z</dcterms:created>
  <dcterms:modified xsi:type="dcterms:W3CDTF">2022-11-25T22:06:58Z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0x010100DD73DB362C59F5479FE6CA86F01E14CA</vt:lpwstr>
  </property>
  <property fmtid="{D5CDD505-2E9C-101B-9397-08002B2CF9AE}" pid="3" name="MSIP_Label_b26ee109-9f27-4dc9-9e63-64f314675ef1_Enabled">
    <vt:lpwstr>true</vt:lpwstr>
  </property>
  <property fmtid="{D5CDD505-2E9C-101B-9397-08002B2CF9AE}" pid="4" name="MSIP_Label_b26ee109-9f27-4dc9-9e63-64f314675ef1_SetDate">
    <vt:lpwstr>2022-10-27T16:19:03Z</vt:lpwstr>
  </property>
  <property fmtid="{D5CDD505-2E9C-101B-9397-08002B2CF9AE}" pid="5" name="MSIP_Label_b26ee109-9f27-4dc9-9e63-64f314675ef1_Method">
    <vt:lpwstr>Standard</vt:lpwstr>
  </property>
  <property fmtid="{D5CDD505-2E9C-101B-9397-08002B2CF9AE}" pid="6" name="MSIP_Label_b26ee109-9f27-4dc9-9e63-64f314675ef1_Name">
    <vt:lpwstr>Internal</vt:lpwstr>
  </property>
  <property fmtid="{D5CDD505-2E9C-101B-9397-08002B2CF9AE}" pid="7" name="MSIP_Label_b26ee109-9f27-4dc9-9e63-64f314675ef1_SiteId">
    <vt:lpwstr>a681154d-dbd3-466d-a3a7-369dd528155e</vt:lpwstr>
  </property>
  <property fmtid="{D5CDD505-2E9C-101B-9397-08002B2CF9AE}" pid="8" name="MSIP_Label_b26ee109-9f27-4dc9-9e63-64f314675ef1_ActionId">
    <vt:lpwstr>807297af-3fde-4411-971f-76f88f46ca5f</vt:lpwstr>
  </property>
  <property fmtid="{D5CDD505-2E9C-101B-9397-08002B2CF9AE}" pid="9" name="MSIP_Label_b26ee109-9f27-4dc9-9e63-64f314675ef1_ContentBits">
    <vt:lpwstr>0</vt:lpwstr>
  </property>
</Properties>
</file>