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0"/>
  </p:notesMasterIdLst>
  <p:sldIdLst>
    <p:sldId id="370" r:id="rId2"/>
    <p:sldId id="256" r:id="rId3"/>
    <p:sldId id="266" r:id="rId4"/>
    <p:sldId id="267" r:id="rId5"/>
    <p:sldId id="369" r:id="rId6"/>
    <p:sldId id="269" r:id="rId7"/>
    <p:sldId id="271" r:id="rId8"/>
    <p:sldId id="322" r:id="rId9"/>
    <p:sldId id="276" r:id="rId10"/>
    <p:sldId id="257" r:id="rId11"/>
    <p:sldId id="371" r:id="rId12"/>
    <p:sldId id="328" r:id="rId13"/>
    <p:sldId id="323" r:id="rId14"/>
    <p:sldId id="285" r:id="rId15"/>
    <p:sldId id="311" r:id="rId16"/>
    <p:sldId id="368" r:id="rId17"/>
    <p:sldId id="309" r:id="rId18"/>
    <p:sldId id="345" r:id="rId19"/>
    <p:sldId id="366" r:id="rId20"/>
    <p:sldId id="346" r:id="rId21"/>
    <p:sldId id="347" r:id="rId22"/>
    <p:sldId id="360" r:id="rId23"/>
    <p:sldId id="361" r:id="rId24"/>
    <p:sldId id="362" r:id="rId25"/>
    <p:sldId id="363" r:id="rId26"/>
    <p:sldId id="364" r:id="rId27"/>
    <p:sldId id="365" r:id="rId28"/>
    <p:sldId id="367" r:id="rId29"/>
  </p:sldIdLst>
  <p:sldSz cx="9144000" cy="6858000" type="screen4x3"/>
  <p:notesSz cx="6888163" cy="100203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Dijk"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6" autoAdjust="0"/>
    <p:restoredTop sz="83657" autoAdjust="0"/>
  </p:normalViewPr>
  <p:slideViewPr>
    <p:cSldViewPr>
      <p:cViewPr varScale="1">
        <p:scale>
          <a:sx n="53" d="100"/>
          <a:sy n="53" d="100"/>
        </p:scale>
        <p:origin x="1672" y="40"/>
      </p:cViewPr>
      <p:guideLst>
        <p:guide orient="horz" pos="2160"/>
        <p:guide pos="2880"/>
      </p:guideLst>
    </p:cSldViewPr>
  </p:slideViewPr>
  <p:notesTextViewPr>
    <p:cViewPr>
      <p:scale>
        <a:sx n="66" d="100"/>
        <a:sy n="66" d="100"/>
      </p:scale>
      <p:origin x="0" y="0"/>
    </p:cViewPr>
  </p:notesTextViewPr>
  <p:sorterViewPr>
    <p:cViewPr>
      <p:scale>
        <a:sx n="66" d="100"/>
        <a:sy n="66" d="100"/>
      </p:scale>
      <p:origin x="0" y="5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189EB4A-5052-4FB9-A8E2-2CBAE9120505}"/>
              </a:ext>
            </a:extLst>
          </p:cNvPr>
          <p:cNvSpPr>
            <a:spLocks noGrp="1" noChangeArrowheads="1"/>
          </p:cNvSpPr>
          <p:nvPr>
            <p:ph type="hdr" sz="quarter"/>
          </p:nvPr>
        </p:nvSpPr>
        <p:spPr bwMode="auto">
          <a:xfrm>
            <a:off x="0" y="0"/>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49155" name="Rectangle 3">
            <a:extLst>
              <a:ext uri="{FF2B5EF4-FFF2-40B4-BE49-F238E27FC236}">
                <a16:creationId xmlns:a16="http://schemas.microsoft.com/office/drawing/2014/main" id="{019020AA-E204-496F-96F2-71FDDA8F3691}"/>
              </a:ext>
            </a:extLst>
          </p:cNvPr>
          <p:cNvSpPr>
            <a:spLocks noGrp="1" noChangeArrowheads="1"/>
          </p:cNvSpPr>
          <p:nvPr>
            <p:ph type="dt" idx="1"/>
          </p:nvPr>
        </p:nvSpPr>
        <p:spPr bwMode="auto">
          <a:xfrm>
            <a:off x="3901698" y="0"/>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eaLnBrk="1" hangingPunct="1">
              <a:defRPr sz="1300">
                <a:latin typeface="Arial" charset="0"/>
              </a:defRPr>
            </a:lvl1pPr>
          </a:lstStyle>
          <a:p>
            <a:pPr>
              <a:defRPr/>
            </a:pPr>
            <a:endParaRPr lang="en-GB"/>
          </a:p>
        </p:txBody>
      </p:sp>
      <p:sp>
        <p:nvSpPr>
          <p:cNvPr id="3076" name="Rectangle 4">
            <a:extLst>
              <a:ext uri="{FF2B5EF4-FFF2-40B4-BE49-F238E27FC236}">
                <a16:creationId xmlns:a16="http://schemas.microsoft.com/office/drawing/2014/main" id="{3ECD5832-FE3C-4AF9-A1E0-A4D21B3BEB67}"/>
              </a:ext>
            </a:extLst>
          </p:cNvPr>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a:extLst>
              <a:ext uri="{FF2B5EF4-FFF2-40B4-BE49-F238E27FC236}">
                <a16:creationId xmlns:a16="http://schemas.microsoft.com/office/drawing/2014/main" id="{CC369F48-4ADD-4AE1-9A40-8011352C1AC7}"/>
              </a:ext>
            </a:extLst>
          </p:cNvPr>
          <p:cNvSpPr>
            <a:spLocks noGrp="1" noChangeArrowheads="1"/>
          </p:cNvSpPr>
          <p:nvPr>
            <p:ph type="body" sz="quarter" idx="3"/>
          </p:nvPr>
        </p:nvSpPr>
        <p:spPr bwMode="auto">
          <a:xfrm>
            <a:off x="688817" y="4759643"/>
            <a:ext cx="5510530" cy="450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158" name="Rectangle 6">
            <a:extLst>
              <a:ext uri="{FF2B5EF4-FFF2-40B4-BE49-F238E27FC236}">
                <a16:creationId xmlns:a16="http://schemas.microsoft.com/office/drawing/2014/main" id="{D79DB82F-9E11-420E-BA16-C5D211BC2B03}"/>
              </a:ext>
            </a:extLst>
          </p:cNvPr>
          <p:cNvSpPr>
            <a:spLocks noGrp="1" noChangeArrowheads="1"/>
          </p:cNvSpPr>
          <p:nvPr>
            <p:ph type="ftr" sz="quarter" idx="4"/>
          </p:nvPr>
        </p:nvSpPr>
        <p:spPr bwMode="auto">
          <a:xfrm>
            <a:off x="0" y="9517546"/>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49159" name="Rectangle 7">
            <a:extLst>
              <a:ext uri="{FF2B5EF4-FFF2-40B4-BE49-F238E27FC236}">
                <a16:creationId xmlns:a16="http://schemas.microsoft.com/office/drawing/2014/main" id="{2141EB70-BFD7-4284-9431-19D05CE96BCB}"/>
              </a:ext>
            </a:extLst>
          </p:cNvPr>
          <p:cNvSpPr>
            <a:spLocks noGrp="1" noChangeArrowheads="1"/>
          </p:cNvSpPr>
          <p:nvPr>
            <p:ph type="sldNum" sz="quarter" idx="5"/>
          </p:nvPr>
        </p:nvSpPr>
        <p:spPr bwMode="auto">
          <a:xfrm>
            <a:off x="3901698" y="9517546"/>
            <a:ext cx="2984871" cy="50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15F2949D-2030-4919-8880-30141FB7731B}" type="slidenum">
              <a:rPr lang="en-GB" altLang="nl-NL"/>
              <a:pPr>
                <a:defRPr/>
              </a:pPr>
              <a:t>‹#›</a:t>
            </a:fld>
            <a:endParaRPr lang="en-GB"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5DCE1AD-95DD-4940-B4C9-6F9C9166106F}"/>
              </a:ext>
            </a:extLst>
          </p:cNvPr>
          <p:cNvSpPr>
            <a:spLocks noGrp="1" noRot="1" noChangeAspect="1" noChangeArrowheads="1" noTextEdit="1"/>
          </p:cNvSpPr>
          <p:nvPr>
            <p:ph type="sldImg"/>
          </p:nvPr>
        </p:nvSpPr>
        <p:spPr>
          <a:ln/>
        </p:spPr>
      </p:sp>
      <p:sp>
        <p:nvSpPr>
          <p:cNvPr id="6147" name="Tijdelijke aanduiding voor notities 2">
            <a:extLst>
              <a:ext uri="{FF2B5EF4-FFF2-40B4-BE49-F238E27FC236}">
                <a16:creationId xmlns:a16="http://schemas.microsoft.com/office/drawing/2014/main" id="{5C178573-9797-407E-BE9E-2384ED33E5D5}"/>
              </a:ext>
            </a:extLst>
          </p:cNvPr>
          <p:cNvSpPr>
            <a:spLocks noGrp="1" noChangeArrowheads="1"/>
          </p:cNvSpPr>
          <p:nvPr>
            <p:ph type="body" idx="1"/>
          </p:nvPr>
        </p:nvSpPr>
        <p:spPr>
          <a:noFill/>
        </p:spPr>
        <p:txBody>
          <a:bodyPr/>
          <a:lstStyle/>
          <a:p>
            <a:endParaRPr lang="nl-NL" altLang="nl-NL">
              <a:latin typeface="Arial" panose="020B0604020202020204" pitchFamily="34" charset="0"/>
            </a:endParaRPr>
          </a:p>
        </p:txBody>
      </p:sp>
      <p:sp>
        <p:nvSpPr>
          <p:cNvPr id="6148" name="Tijdelijke aanduiding voor dianummer 3">
            <a:extLst>
              <a:ext uri="{FF2B5EF4-FFF2-40B4-BE49-F238E27FC236}">
                <a16:creationId xmlns:a16="http://schemas.microsoft.com/office/drawing/2014/main" id="{7780D58B-079C-4713-995F-74935082979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fld id="{8B61292B-A388-493A-B87C-9780E6A36860}" type="slidenum">
              <a:rPr lang="en-GB" altLang="nl-NL" smtClean="0"/>
              <a:pPr/>
              <a:t>2</a:t>
            </a:fld>
            <a:endParaRPr lang="en-GB"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F2949D-2030-4919-8880-30141FB7731B}" type="slidenum">
              <a:rPr lang="en-GB" altLang="nl-NL" smtClean="0"/>
              <a:pPr>
                <a:defRPr/>
              </a:pPr>
              <a:t>3</a:t>
            </a:fld>
            <a:endParaRPr lang="en-GB" altLang="nl-NL"/>
          </a:p>
        </p:txBody>
      </p:sp>
    </p:spTree>
    <p:extLst>
      <p:ext uri="{BB962C8B-B14F-4D97-AF65-F5344CB8AC3E}">
        <p14:creationId xmlns:p14="http://schemas.microsoft.com/office/powerpoint/2010/main" val="174857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5F2949D-2030-4919-8880-30141FB7731B}" type="slidenum">
              <a:rPr lang="en-GB" altLang="nl-NL" smtClean="0"/>
              <a:pPr>
                <a:defRPr/>
              </a:pPr>
              <a:t>7</a:t>
            </a:fld>
            <a:endParaRPr lang="en-GB" altLang="nl-NL"/>
          </a:p>
        </p:txBody>
      </p:sp>
    </p:spTree>
    <p:extLst>
      <p:ext uri="{BB962C8B-B14F-4D97-AF65-F5344CB8AC3E}">
        <p14:creationId xmlns:p14="http://schemas.microsoft.com/office/powerpoint/2010/main" val="229385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2E0E6C9B-35B5-4DDA-9F1A-6DBA36C77DAB}"/>
              </a:ext>
            </a:extLst>
          </p:cNvPr>
          <p:cNvSpPr>
            <a:spLocks noGrp="1" noRot="1" noChangeAspect="1" noChangeArrowheads="1" noTextEdit="1"/>
          </p:cNvSpPr>
          <p:nvPr>
            <p:ph type="sldImg"/>
          </p:nvPr>
        </p:nvSpPr>
        <p:spPr>
          <a:ln/>
        </p:spPr>
      </p:sp>
      <p:sp>
        <p:nvSpPr>
          <p:cNvPr id="26627" name="Tijdelijke aanduiding voor notities 2">
            <a:extLst>
              <a:ext uri="{FF2B5EF4-FFF2-40B4-BE49-F238E27FC236}">
                <a16:creationId xmlns:a16="http://schemas.microsoft.com/office/drawing/2014/main" id="{8675D382-2B58-4320-89B7-A0DBA8A944F1}"/>
              </a:ext>
            </a:extLst>
          </p:cNvPr>
          <p:cNvSpPr>
            <a:spLocks noGrp="1" noChangeArrowheads="1"/>
          </p:cNvSpPr>
          <p:nvPr>
            <p:ph type="body" idx="1"/>
          </p:nvPr>
        </p:nvSpPr>
        <p:spPr>
          <a:noFill/>
        </p:spPr>
        <p:txBody>
          <a:bodyPr/>
          <a:lstStyle/>
          <a:p>
            <a:endParaRPr lang="nl-NL" altLang="nl-NL">
              <a:latin typeface="Arial" panose="020B0604020202020204" pitchFamily="34" charset="0"/>
            </a:endParaRPr>
          </a:p>
        </p:txBody>
      </p:sp>
      <p:sp>
        <p:nvSpPr>
          <p:cNvPr id="26628" name="Tijdelijke aanduiding voor dianummer 3">
            <a:extLst>
              <a:ext uri="{FF2B5EF4-FFF2-40B4-BE49-F238E27FC236}">
                <a16:creationId xmlns:a16="http://schemas.microsoft.com/office/drawing/2014/main" id="{DFF6E3E6-EC16-49DB-A4B0-55D749A4040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fld id="{B32F51D6-E0C3-4994-BDED-2AD13A96B43C}" type="slidenum">
              <a:rPr lang="en-GB" altLang="nl-NL" smtClean="0"/>
              <a:pPr/>
              <a:t>20</a:t>
            </a:fld>
            <a:endParaRPr lang="en-GB"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F82CDEB-3397-4035-933E-DBB03BDF4B34}"/>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1CEEE3DF-05C2-4E73-90BD-4B3BB178F09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8E41CFDA-C969-462A-A1F9-D605FF2C192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fld id="{9BA59D69-7F20-42D9-B6ED-715626E7763B}" type="slidenum">
              <a:rPr lang="en-GB" altLang="nl-NL" smtClean="0"/>
              <a:pPr/>
              <a:t>25</a:t>
            </a:fld>
            <a:endParaRPr lang="en-GB"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DF47E29-19E0-446E-9ED2-F6493435A83A}"/>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D1212A64-2CB1-4097-A696-5803E582D4E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EB3F17F4-A18B-4A3A-8250-5DDD28DAA92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fld id="{CE647339-EB25-412C-82A0-1A5967E8899F}" type="slidenum">
              <a:rPr lang="en-GB" altLang="nl-NL" smtClean="0"/>
              <a:pPr/>
              <a:t>27</a:t>
            </a:fld>
            <a:endParaRPr lang="en-GB"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F69B69C-06EA-4B19-8DD8-EC52BA7BF5EB}"/>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B80564B3-69B7-4305-8487-AFF8A19E53E2}"/>
                </a:ext>
              </a:extLst>
            </p:cNvPr>
            <p:cNvSpPr>
              <a:spLocks/>
            </p:cNvSpPr>
            <p:nvPr/>
          </p:nvSpPr>
          <p:spPr bwMode="hidden">
            <a:xfrm>
              <a:off x="0" y="3072"/>
              <a:ext cx="5760" cy="1248"/>
            </a:xfrm>
            <a:custGeom>
              <a:avLst/>
              <a:gdLst>
                <a:gd name="T0" fmla="*/ 982 w 6027"/>
                <a:gd name="T1" fmla="*/ 1 h 2296"/>
                <a:gd name="T2" fmla="*/ 0 w 6027"/>
                <a:gd name="T3" fmla="*/ 1 h 2296"/>
                <a:gd name="T4" fmla="*/ 0 w 6027"/>
                <a:gd name="T5" fmla="*/ 0 h 2296"/>
                <a:gd name="T6" fmla="*/ 982 w 6027"/>
                <a:gd name="T7" fmla="*/ 0 h 2296"/>
                <a:gd name="T8" fmla="*/ 982 w 6027"/>
                <a:gd name="T9" fmla="*/ 1 h 2296"/>
                <a:gd name="T10" fmla="*/ 982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4">
              <a:extLst>
                <a:ext uri="{FF2B5EF4-FFF2-40B4-BE49-F238E27FC236}">
                  <a16:creationId xmlns:a16="http://schemas.microsoft.com/office/drawing/2014/main" id="{C6B48214-DF4A-4CE0-8566-A3A84CB76F63}"/>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grpSp>
      <p:sp>
        <p:nvSpPr>
          <p:cNvPr id="7" name="Freeform 5">
            <a:extLst>
              <a:ext uri="{FF2B5EF4-FFF2-40B4-BE49-F238E27FC236}">
                <a16:creationId xmlns:a16="http://schemas.microsoft.com/office/drawing/2014/main" id="{5A68E775-E641-49BF-B5E6-CB1481FB92D0}"/>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 name="Group 6">
            <a:extLst>
              <a:ext uri="{FF2B5EF4-FFF2-40B4-BE49-F238E27FC236}">
                <a16:creationId xmlns:a16="http://schemas.microsoft.com/office/drawing/2014/main" id="{EA3E5253-6368-47FC-A6D5-E2716330553B}"/>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54692391-A4CD-495D-B24A-FB14A22F1399}"/>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grpSp>
          <p:nvGrpSpPr>
            <p:cNvPr id="10" name="Group 8">
              <a:extLst>
                <a:ext uri="{FF2B5EF4-FFF2-40B4-BE49-F238E27FC236}">
                  <a16:creationId xmlns:a16="http://schemas.microsoft.com/office/drawing/2014/main" id="{F9A9BB13-51D3-4482-9E0F-8522777E52D6}"/>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DBB4BC2A-DC4A-41AD-8CD3-4A847DFEF0D9}"/>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0">
                <a:extLst>
                  <a:ext uri="{FF2B5EF4-FFF2-40B4-BE49-F238E27FC236}">
                    <a16:creationId xmlns:a16="http://schemas.microsoft.com/office/drawing/2014/main" id="{D9C8F1A9-0A39-40F2-A6C9-55FB7FBAC442}"/>
                  </a:ext>
                </a:extLst>
              </p:cNvPr>
              <p:cNvSpPr>
                <a:spLocks/>
              </p:cNvSpPr>
              <p:nvPr userDrawn="1"/>
            </p:nvSpPr>
            <p:spPr bwMode="ltGray">
              <a:xfrm>
                <a:off x="2677" y="3792"/>
                <a:ext cx="186" cy="395"/>
              </a:xfrm>
              <a:custGeom>
                <a:avLst/>
                <a:gdLst>
                  <a:gd name="T0" fmla="*/ 36 w 186"/>
                  <a:gd name="T1" fmla="*/ 0 h 353"/>
                  <a:gd name="T2" fmla="*/ 54 w 186"/>
                  <a:gd name="T3" fmla="*/ 1589 h 353"/>
                  <a:gd name="T4" fmla="*/ 24 w 186"/>
                  <a:gd name="T5" fmla="*/ 2727 h 353"/>
                  <a:gd name="T6" fmla="*/ 18 w 186"/>
                  <a:gd name="T7" fmla="*/ 5903 h 353"/>
                  <a:gd name="T8" fmla="*/ 42 w 186"/>
                  <a:gd name="T9" fmla="*/ 10248 h 353"/>
                  <a:gd name="T10" fmla="*/ 48 w 186"/>
                  <a:gd name="T11" fmla="*/ 14509 h 353"/>
                  <a:gd name="T12" fmla="*/ 0 w 186"/>
                  <a:gd name="T13" fmla="*/ 31707 h 353"/>
                  <a:gd name="T14" fmla="*/ 54 w 186"/>
                  <a:gd name="T15" fmla="*/ 20970 h 353"/>
                  <a:gd name="T16" fmla="*/ 84 w 186"/>
                  <a:gd name="T17" fmla="*/ 19356 h 353"/>
                  <a:gd name="T18" fmla="*/ 126 w 186"/>
                  <a:gd name="T19" fmla="*/ 11355 h 353"/>
                  <a:gd name="T20" fmla="*/ 144 w 186"/>
                  <a:gd name="T21" fmla="*/ 10743 h 353"/>
                  <a:gd name="T22" fmla="*/ 144 w 186"/>
                  <a:gd name="T23" fmla="*/ 8105 h 353"/>
                  <a:gd name="T24" fmla="*/ 186 w 186"/>
                  <a:gd name="T25" fmla="*/ 5903 h 353"/>
                  <a:gd name="T26" fmla="*/ 162 w 186"/>
                  <a:gd name="T27" fmla="*/ 5353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
                <a:extLst>
                  <a:ext uri="{FF2B5EF4-FFF2-40B4-BE49-F238E27FC236}">
                    <a16:creationId xmlns:a16="http://schemas.microsoft.com/office/drawing/2014/main" id="{60CA5AD1-66C6-468E-84F5-38342FD838D6}"/>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2">
                <a:extLst>
                  <a:ext uri="{FF2B5EF4-FFF2-40B4-BE49-F238E27FC236}">
                    <a16:creationId xmlns:a16="http://schemas.microsoft.com/office/drawing/2014/main" id="{DD755F42-8AA1-419A-9D06-66BAB0B14D6C}"/>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594 h 66"/>
                  <a:gd name="T8" fmla="*/ 6 w 155"/>
                  <a:gd name="T9" fmla="*/ 1715 h 66"/>
                  <a:gd name="T10" fmla="*/ 0 w 155"/>
                  <a:gd name="T11" fmla="*/ 2348 h 66"/>
                  <a:gd name="T12" fmla="*/ 78 w 155"/>
                  <a:gd name="T13" fmla="*/ 5755 h 66"/>
                  <a:gd name="T14" fmla="*/ 96 w 155"/>
                  <a:gd name="T15" fmla="*/ 4051 h 66"/>
                  <a:gd name="T16" fmla="*/ 155 w 155"/>
                  <a:gd name="T17" fmla="*/ 6402 h 66"/>
                  <a:gd name="T18" fmla="*/ 126 w 155"/>
                  <a:gd name="T19" fmla="*/ 234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3">
                <a:extLst>
                  <a:ext uri="{FF2B5EF4-FFF2-40B4-BE49-F238E27FC236}">
                    <a16:creationId xmlns:a16="http://schemas.microsoft.com/office/drawing/2014/main" id="{023C4B35-1971-49C1-B8E9-1D950DAD9A50}"/>
                  </a:ext>
                </a:extLst>
              </p:cNvPr>
              <p:cNvSpPr>
                <a:spLocks/>
              </p:cNvSpPr>
              <p:nvPr userDrawn="1"/>
            </p:nvSpPr>
            <p:spPr bwMode="ltGray">
              <a:xfrm>
                <a:off x="2486" y="3859"/>
                <a:ext cx="42" cy="81"/>
              </a:xfrm>
              <a:custGeom>
                <a:avLst/>
                <a:gdLst>
                  <a:gd name="T0" fmla="*/ 6 w 42"/>
                  <a:gd name="T1" fmla="*/ 4069 h 72"/>
                  <a:gd name="T2" fmla="*/ 0 w 42"/>
                  <a:gd name="T3" fmla="*/ 2109 h 72"/>
                  <a:gd name="T4" fmla="*/ 12 w 42"/>
                  <a:gd name="T5" fmla="*/ 731 h 72"/>
                  <a:gd name="T6" fmla="*/ 0 w 42"/>
                  <a:gd name="T7" fmla="*/ 731 h 72"/>
                  <a:gd name="T8" fmla="*/ 12 w 42"/>
                  <a:gd name="T9" fmla="*/ 731 h 72"/>
                  <a:gd name="T10" fmla="*/ 24 w 42"/>
                  <a:gd name="T11" fmla="*/ 731 h 72"/>
                  <a:gd name="T12" fmla="*/ 36 w 42"/>
                  <a:gd name="T13" fmla="*/ 731 h 72"/>
                  <a:gd name="T14" fmla="*/ 42 w 42"/>
                  <a:gd name="T15" fmla="*/ 0 h 72"/>
                  <a:gd name="T16" fmla="*/ 30 w 42"/>
                  <a:gd name="T17" fmla="*/ 2109 h 72"/>
                  <a:gd name="T18" fmla="*/ 42 w 42"/>
                  <a:gd name="T19" fmla="*/ 5425 h 72"/>
                  <a:gd name="T20" fmla="*/ 12 w 42"/>
                  <a:gd name="T21" fmla="*/ 7952 h 72"/>
                  <a:gd name="T22" fmla="*/ 6 w 42"/>
                  <a:gd name="T23" fmla="*/ 4069 h 72"/>
                  <a:gd name="T24" fmla="*/ 6 w 42"/>
                  <a:gd name="T25" fmla="*/ 40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 name="Freeform 14">
              <a:extLst>
                <a:ext uri="{FF2B5EF4-FFF2-40B4-BE49-F238E27FC236}">
                  <a16:creationId xmlns:a16="http://schemas.microsoft.com/office/drawing/2014/main" id="{2A49B228-A1E6-4C06-8F33-BAB46C4F16EB}"/>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grpSp>
      <p:grpSp>
        <p:nvGrpSpPr>
          <p:cNvPr id="17" name="Group 15">
            <a:extLst>
              <a:ext uri="{FF2B5EF4-FFF2-40B4-BE49-F238E27FC236}">
                <a16:creationId xmlns:a16="http://schemas.microsoft.com/office/drawing/2014/main" id="{3A9F0100-1CF4-40C5-90EA-A6EB16317C2E}"/>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B2221152-3F95-464A-B449-A46E89A88D08}"/>
                </a:ext>
              </a:extLst>
            </p:cNvPr>
            <p:cNvSpPr>
              <a:spLocks/>
            </p:cNvSpPr>
            <p:nvPr userDrawn="1"/>
          </p:nvSpPr>
          <p:spPr bwMode="auto">
            <a:xfrm>
              <a:off x="1196" y="3793"/>
              <a:ext cx="365" cy="291"/>
            </a:xfrm>
            <a:custGeom>
              <a:avLst/>
              <a:gdLst>
                <a:gd name="T0" fmla="*/ 24 w 365"/>
                <a:gd name="T1" fmla="*/ 24 h 287"/>
                <a:gd name="T2" fmla="*/ 0 w 365"/>
                <a:gd name="T3" fmla="*/ 100 h 287"/>
                <a:gd name="T4" fmla="*/ 66 w 365"/>
                <a:gd name="T5" fmla="*/ 192 h 287"/>
                <a:gd name="T6" fmla="*/ 143 w 365"/>
                <a:gd name="T7" fmla="*/ 316 h 287"/>
                <a:gd name="T8" fmla="*/ 191 w 365"/>
                <a:gd name="T9" fmla="*/ 292 h 287"/>
                <a:gd name="T10" fmla="*/ 341 w 365"/>
                <a:gd name="T11" fmla="*/ 498 h 287"/>
                <a:gd name="T12" fmla="*/ 305 w 365"/>
                <a:gd name="T13" fmla="*/ 304 h 287"/>
                <a:gd name="T14" fmla="*/ 365 w 365"/>
                <a:gd name="T15" fmla="*/ 228 h 287"/>
                <a:gd name="T16" fmla="*/ 359 w 365"/>
                <a:gd name="T17" fmla="*/ 219 h 287"/>
                <a:gd name="T18" fmla="*/ 335 w 365"/>
                <a:gd name="T19" fmla="*/ 201 h 287"/>
                <a:gd name="T20" fmla="*/ 299 w 365"/>
                <a:gd name="T21" fmla="*/ 152 h 287"/>
                <a:gd name="T22" fmla="*/ 257 w 365"/>
                <a:gd name="T23" fmla="*/ 116 h 287"/>
                <a:gd name="T24" fmla="*/ 215 w 365"/>
                <a:gd name="T25" fmla="*/ 94 h 287"/>
                <a:gd name="T26" fmla="*/ 173 w 365"/>
                <a:gd name="T27" fmla="*/ 7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
              <a:extLst>
                <a:ext uri="{FF2B5EF4-FFF2-40B4-BE49-F238E27FC236}">
                  <a16:creationId xmlns:a16="http://schemas.microsoft.com/office/drawing/2014/main" id="{4655B9FB-823B-4B0E-9390-3633704C3666}"/>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8">
              <a:extLst>
                <a:ext uri="{FF2B5EF4-FFF2-40B4-BE49-F238E27FC236}">
                  <a16:creationId xmlns:a16="http://schemas.microsoft.com/office/drawing/2014/main" id="{159103C1-722C-4295-954E-5AE9E17B53D1}"/>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70 h 60"/>
                <a:gd name="T16" fmla="*/ 65 w 71"/>
                <a:gd name="T17" fmla="*/ 82 h 60"/>
                <a:gd name="T18" fmla="*/ 71 w 71"/>
                <a:gd name="T19" fmla="*/ 98 h 60"/>
                <a:gd name="T20" fmla="*/ 71 w 71"/>
                <a:gd name="T21" fmla="*/ 110 h 60"/>
                <a:gd name="T22" fmla="*/ 59 w 71"/>
                <a:gd name="T23" fmla="*/ 98 h 60"/>
                <a:gd name="T24" fmla="*/ 47 w 71"/>
                <a:gd name="T25" fmla="*/ 82 h 60"/>
                <a:gd name="T26" fmla="*/ 23 w 71"/>
                <a:gd name="T27" fmla="*/ 70 h 60"/>
                <a:gd name="T28" fmla="*/ 23 w 71"/>
                <a:gd name="T29" fmla="*/ 76 h 60"/>
                <a:gd name="T30" fmla="*/ 18 w 71"/>
                <a:gd name="T31" fmla="*/ 82 h 60"/>
                <a:gd name="T32" fmla="*/ 12 w 71"/>
                <a:gd name="T33" fmla="*/ 88 h 60"/>
                <a:gd name="T34" fmla="*/ 6 w 71"/>
                <a:gd name="T35" fmla="*/ 88 h 60"/>
                <a:gd name="T36" fmla="*/ 6 w 71"/>
                <a:gd name="T37" fmla="*/ 88 h 60"/>
                <a:gd name="T38" fmla="*/ 6 w 71"/>
                <a:gd name="T39" fmla="*/ 7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9">
              <a:extLst>
                <a:ext uri="{FF2B5EF4-FFF2-40B4-BE49-F238E27FC236}">
                  <a16:creationId xmlns:a16="http://schemas.microsoft.com/office/drawing/2014/main" id="{D63FDBC4-CD0B-4AA3-A357-F7B7E7651E62}"/>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94 h 162"/>
                <a:gd name="T10" fmla="*/ 96 w 161"/>
                <a:gd name="T11" fmla="*/ 100 h 162"/>
                <a:gd name="T12" fmla="*/ 102 w 161"/>
                <a:gd name="T13" fmla="*/ 112 h 162"/>
                <a:gd name="T14" fmla="*/ 108 w 161"/>
                <a:gd name="T15" fmla="*/ 126 h 162"/>
                <a:gd name="T16" fmla="*/ 120 w 161"/>
                <a:gd name="T17" fmla="*/ 150 h 162"/>
                <a:gd name="T18" fmla="*/ 143 w 161"/>
                <a:gd name="T19" fmla="*/ 186 h 162"/>
                <a:gd name="T20" fmla="*/ 155 w 161"/>
                <a:gd name="T21" fmla="*/ 225 h 162"/>
                <a:gd name="T22" fmla="*/ 161 w 161"/>
                <a:gd name="T23" fmla="*/ 252 h 162"/>
                <a:gd name="T24" fmla="*/ 161 w 161"/>
                <a:gd name="T25" fmla="*/ 261 h 162"/>
                <a:gd name="T26" fmla="*/ 96 w 161"/>
                <a:gd name="T27" fmla="*/ 162 h 162"/>
                <a:gd name="T28" fmla="*/ 30 w 161"/>
                <a:gd name="T29" fmla="*/ 9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0">
              <a:extLst>
                <a:ext uri="{FF2B5EF4-FFF2-40B4-BE49-F238E27FC236}">
                  <a16:creationId xmlns:a16="http://schemas.microsoft.com/office/drawing/2014/main" id="{794E129A-BCE0-44D0-920D-B0767747DD69}"/>
                </a:ext>
              </a:extLst>
            </p:cNvPr>
            <p:cNvSpPr>
              <a:spLocks/>
            </p:cNvSpPr>
            <p:nvPr userDrawn="1"/>
          </p:nvSpPr>
          <p:spPr bwMode="auto">
            <a:xfrm>
              <a:off x="706" y="3854"/>
              <a:ext cx="59" cy="61"/>
            </a:xfrm>
            <a:custGeom>
              <a:avLst/>
              <a:gdLst>
                <a:gd name="T0" fmla="*/ 59 w 59"/>
                <a:gd name="T1" fmla="*/ 6 h 60"/>
                <a:gd name="T2" fmla="*/ 41 w 59"/>
                <a:gd name="T3" fmla="*/ 70 h 60"/>
                <a:gd name="T4" fmla="*/ 41 w 59"/>
                <a:gd name="T5" fmla="*/ 76 h 60"/>
                <a:gd name="T6" fmla="*/ 47 w 59"/>
                <a:gd name="T7" fmla="*/ 82 h 60"/>
                <a:gd name="T8" fmla="*/ 53 w 59"/>
                <a:gd name="T9" fmla="*/ 98 h 60"/>
                <a:gd name="T10" fmla="*/ 53 w 59"/>
                <a:gd name="T11" fmla="*/ 110 h 60"/>
                <a:gd name="T12" fmla="*/ 47 w 59"/>
                <a:gd name="T13" fmla="*/ 98 h 60"/>
                <a:gd name="T14" fmla="*/ 35 w 59"/>
                <a:gd name="T15" fmla="*/ 88 h 60"/>
                <a:gd name="T16" fmla="*/ 23 w 59"/>
                <a:gd name="T17" fmla="*/ 76 h 60"/>
                <a:gd name="T18" fmla="*/ 17 w 59"/>
                <a:gd name="T19" fmla="*/ 7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1">
              <a:extLst>
                <a:ext uri="{FF2B5EF4-FFF2-40B4-BE49-F238E27FC236}">
                  <a16:creationId xmlns:a16="http://schemas.microsoft.com/office/drawing/2014/main" id="{91BF808F-E6B0-4BF5-AAE7-04AA1AAB2AB9}"/>
                </a:ext>
              </a:extLst>
            </p:cNvPr>
            <p:cNvSpPr>
              <a:spLocks/>
            </p:cNvSpPr>
            <p:nvPr userDrawn="1"/>
          </p:nvSpPr>
          <p:spPr bwMode="auto">
            <a:xfrm>
              <a:off x="395" y="3811"/>
              <a:ext cx="245" cy="207"/>
            </a:xfrm>
            <a:custGeom>
              <a:avLst/>
              <a:gdLst>
                <a:gd name="T0" fmla="*/ 233 w 245"/>
                <a:gd name="T1" fmla="*/ 76 h 204"/>
                <a:gd name="T2" fmla="*/ 245 w 245"/>
                <a:gd name="T3" fmla="*/ 82 h 204"/>
                <a:gd name="T4" fmla="*/ 209 w 245"/>
                <a:gd name="T5" fmla="*/ 146 h 204"/>
                <a:gd name="T6" fmla="*/ 143 w 245"/>
                <a:gd name="T7" fmla="*/ 233 h 204"/>
                <a:gd name="T8" fmla="*/ 167 w 245"/>
                <a:gd name="T9" fmla="*/ 279 h 204"/>
                <a:gd name="T10" fmla="*/ 179 w 245"/>
                <a:gd name="T11" fmla="*/ 363 h 204"/>
                <a:gd name="T12" fmla="*/ 77 w 245"/>
                <a:gd name="T13" fmla="*/ 233 h 204"/>
                <a:gd name="T14" fmla="*/ 47 w 245"/>
                <a:gd name="T15" fmla="*/ 146 h 204"/>
                <a:gd name="T16" fmla="*/ 89 w 245"/>
                <a:gd name="T17" fmla="*/ 110 h 204"/>
                <a:gd name="T18" fmla="*/ 59 w 245"/>
                <a:gd name="T19" fmla="*/ 7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76 h 204"/>
                <a:gd name="T50" fmla="*/ 233 w 245"/>
                <a:gd name="T51" fmla="*/ 7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2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GB" noProof="0"/>
              <a:t>Click to edit Master title style</a:t>
            </a:r>
          </a:p>
        </p:txBody>
      </p:sp>
      <p:sp>
        <p:nvSpPr>
          <p:cNvPr id="102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GB" noProof="0"/>
              <a:t>Click to edit Master subtitle style</a:t>
            </a:r>
          </a:p>
        </p:txBody>
      </p:sp>
      <p:sp>
        <p:nvSpPr>
          <p:cNvPr id="24" name="Rectangle 24">
            <a:extLst>
              <a:ext uri="{FF2B5EF4-FFF2-40B4-BE49-F238E27FC236}">
                <a16:creationId xmlns:a16="http://schemas.microsoft.com/office/drawing/2014/main" id="{C338414C-A722-47CD-9683-50F250993756}"/>
              </a:ext>
            </a:extLst>
          </p:cNvPr>
          <p:cNvSpPr>
            <a:spLocks noGrp="1" noChangeArrowheads="1"/>
          </p:cNvSpPr>
          <p:nvPr>
            <p:ph type="dt" sz="quarter" idx="10"/>
          </p:nvPr>
        </p:nvSpPr>
        <p:spPr/>
        <p:txBody>
          <a:bodyPr/>
          <a:lstStyle>
            <a:lvl1pPr>
              <a:defRPr/>
            </a:lvl1pPr>
          </a:lstStyle>
          <a:p>
            <a:pPr>
              <a:defRPr/>
            </a:pPr>
            <a:endParaRPr lang="en-GB"/>
          </a:p>
        </p:txBody>
      </p:sp>
      <p:sp>
        <p:nvSpPr>
          <p:cNvPr id="25" name="Rectangle 25">
            <a:extLst>
              <a:ext uri="{FF2B5EF4-FFF2-40B4-BE49-F238E27FC236}">
                <a16:creationId xmlns:a16="http://schemas.microsoft.com/office/drawing/2014/main" id="{3ACE1631-504C-4D49-8EEC-A0676BA7A061}"/>
              </a:ext>
            </a:extLst>
          </p:cNvPr>
          <p:cNvSpPr>
            <a:spLocks noGrp="1" noChangeArrowheads="1"/>
          </p:cNvSpPr>
          <p:nvPr>
            <p:ph type="sldNum" sz="quarter" idx="11"/>
          </p:nvPr>
        </p:nvSpPr>
        <p:spPr/>
        <p:txBody>
          <a:bodyPr/>
          <a:lstStyle>
            <a:lvl1pPr>
              <a:defRPr/>
            </a:lvl1pPr>
          </a:lstStyle>
          <a:p>
            <a:pPr>
              <a:defRPr/>
            </a:pPr>
            <a:fld id="{CAE9E325-1B26-4448-8A01-7B64B58F358F}" type="slidenum">
              <a:rPr lang="en-GB" altLang="nl-NL"/>
              <a:pPr>
                <a:defRPr/>
              </a:pPr>
              <a:t>‹#›</a:t>
            </a:fld>
            <a:endParaRPr lang="en-GB" altLang="nl-NL"/>
          </a:p>
        </p:txBody>
      </p:sp>
      <p:sp>
        <p:nvSpPr>
          <p:cNvPr id="26" name="Rectangle 26">
            <a:extLst>
              <a:ext uri="{FF2B5EF4-FFF2-40B4-BE49-F238E27FC236}">
                <a16:creationId xmlns:a16="http://schemas.microsoft.com/office/drawing/2014/main" id="{B9091940-9B10-4100-957B-868C682756E0}"/>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29465066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8692FD12-AA82-4301-95C1-AB2606D569F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F71E5178-A087-4160-BCF1-78F2B50A677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89BE6006-2F83-4C87-93B4-AB76CCA88210}"/>
              </a:ext>
            </a:extLst>
          </p:cNvPr>
          <p:cNvSpPr>
            <a:spLocks noGrp="1" noChangeArrowheads="1"/>
          </p:cNvSpPr>
          <p:nvPr>
            <p:ph type="sldNum" sz="quarter" idx="12"/>
          </p:nvPr>
        </p:nvSpPr>
        <p:spPr>
          <a:ln/>
        </p:spPr>
        <p:txBody>
          <a:bodyPr/>
          <a:lstStyle>
            <a:lvl1pPr>
              <a:defRPr/>
            </a:lvl1pPr>
          </a:lstStyle>
          <a:p>
            <a:pPr>
              <a:defRPr/>
            </a:pPr>
            <a:fld id="{300573EF-292A-4BC8-857C-50069F7406C5}" type="slidenum">
              <a:rPr lang="en-GB" altLang="nl-NL"/>
              <a:pPr>
                <a:defRPr/>
              </a:pPr>
              <a:t>‹#›</a:t>
            </a:fld>
            <a:endParaRPr lang="en-GB" altLang="nl-NL"/>
          </a:p>
        </p:txBody>
      </p:sp>
    </p:spTree>
    <p:extLst>
      <p:ext uri="{BB962C8B-B14F-4D97-AF65-F5344CB8AC3E}">
        <p14:creationId xmlns:p14="http://schemas.microsoft.com/office/powerpoint/2010/main" val="652940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D9FE63-70C6-4F4E-8249-6E00976549B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1CF8E6C0-A458-4D56-B7ED-F322411634D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59FD13A4-B13C-464D-9D8D-5C68A58867D6}"/>
              </a:ext>
            </a:extLst>
          </p:cNvPr>
          <p:cNvSpPr>
            <a:spLocks noGrp="1" noChangeArrowheads="1"/>
          </p:cNvSpPr>
          <p:nvPr>
            <p:ph type="sldNum" sz="quarter" idx="12"/>
          </p:nvPr>
        </p:nvSpPr>
        <p:spPr>
          <a:ln/>
        </p:spPr>
        <p:txBody>
          <a:bodyPr/>
          <a:lstStyle>
            <a:lvl1pPr>
              <a:defRPr/>
            </a:lvl1pPr>
          </a:lstStyle>
          <a:p>
            <a:pPr>
              <a:defRPr/>
            </a:pPr>
            <a:fld id="{39456DEE-0FF3-43B8-8F70-CFB5726E97EB}" type="slidenum">
              <a:rPr lang="en-GB" altLang="nl-NL"/>
              <a:pPr>
                <a:defRPr/>
              </a:pPr>
              <a:t>‹#›</a:t>
            </a:fld>
            <a:endParaRPr lang="en-GB" altLang="nl-NL"/>
          </a:p>
        </p:txBody>
      </p:sp>
    </p:spTree>
    <p:extLst>
      <p:ext uri="{BB962C8B-B14F-4D97-AF65-F5344CB8AC3E}">
        <p14:creationId xmlns:p14="http://schemas.microsoft.com/office/powerpoint/2010/main" val="2593771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3A8BDAA8-C54E-4483-A73C-77E87BEEB6A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CBB61CA4-D13B-444F-9169-A3C265FCC41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6BCF62DB-E78A-4D3F-94ED-F14152B156D5}"/>
              </a:ext>
            </a:extLst>
          </p:cNvPr>
          <p:cNvSpPr>
            <a:spLocks noGrp="1" noChangeArrowheads="1"/>
          </p:cNvSpPr>
          <p:nvPr>
            <p:ph type="sldNum" sz="quarter" idx="12"/>
          </p:nvPr>
        </p:nvSpPr>
        <p:spPr>
          <a:ln/>
        </p:spPr>
        <p:txBody>
          <a:bodyPr/>
          <a:lstStyle>
            <a:lvl1pPr>
              <a:defRPr/>
            </a:lvl1pPr>
          </a:lstStyle>
          <a:p>
            <a:pPr>
              <a:defRPr/>
            </a:pPr>
            <a:fld id="{04E2565B-926A-4AD5-B173-D77D73882620}" type="slidenum">
              <a:rPr lang="en-GB" altLang="nl-NL"/>
              <a:pPr>
                <a:defRPr/>
              </a:pPr>
              <a:t>‹#›</a:t>
            </a:fld>
            <a:endParaRPr lang="en-GB" altLang="nl-NL"/>
          </a:p>
        </p:txBody>
      </p:sp>
    </p:spTree>
    <p:extLst>
      <p:ext uri="{BB962C8B-B14F-4D97-AF65-F5344CB8AC3E}">
        <p14:creationId xmlns:p14="http://schemas.microsoft.com/office/powerpoint/2010/main" val="21101130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8A81E0D7-93A6-495E-BD46-BF6F677CBD6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9C664312-6DD9-4799-875B-59AE81A218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3CD162AB-6617-4D22-A05B-E58015602562}"/>
              </a:ext>
            </a:extLst>
          </p:cNvPr>
          <p:cNvSpPr>
            <a:spLocks noGrp="1" noChangeArrowheads="1"/>
          </p:cNvSpPr>
          <p:nvPr>
            <p:ph type="sldNum" sz="quarter" idx="12"/>
          </p:nvPr>
        </p:nvSpPr>
        <p:spPr>
          <a:ln/>
        </p:spPr>
        <p:txBody>
          <a:bodyPr/>
          <a:lstStyle>
            <a:lvl1pPr>
              <a:defRPr/>
            </a:lvl1pPr>
          </a:lstStyle>
          <a:p>
            <a:pPr>
              <a:defRPr/>
            </a:pPr>
            <a:fld id="{FFC355EE-E278-496F-AB46-698A98F841A3}" type="slidenum">
              <a:rPr lang="en-GB" altLang="nl-NL"/>
              <a:pPr>
                <a:defRPr/>
              </a:pPr>
              <a:t>‹#›</a:t>
            </a:fld>
            <a:endParaRPr lang="en-GB" altLang="nl-NL"/>
          </a:p>
        </p:txBody>
      </p:sp>
    </p:spTree>
    <p:extLst>
      <p:ext uri="{BB962C8B-B14F-4D97-AF65-F5344CB8AC3E}">
        <p14:creationId xmlns:p14="http://schemas.microsoft.com/office/powerpoint/2010/main" val="31275686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F1D9828C-F48E-4EB3-BE9A-30B18B4EAB0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C0845326-E4C9-48F6-B958-59149486D4C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79AB18CF-2C33-4624-B7A4-5061DD8314F3}"/>
              </a:ext>
            </a:extLst>
          </p:cNvPr>
          <p:cNvSpPr>
            <a:spLocks noGrp="1" noChangeArrowheads="1"/>
          </p:cNvSpPr>
          <p:nvPr>
            <p:ph type="sldNum" sz="quarter" idx="12"/>
          </p:nvPr>
        </p:nvSpPr>
        <p:spPr>
          <a:ln/>
        </p:spPr>
        <p:txBody>
          <a:bodyPr/>
          <a:lstStyle>
            <a:lvl1pPr>
              <a:defRPr/>
            </a:lvl1pPr>
          </a:lstStyle>
          <a:p>
            <a:pPr>
              <a:defRPr/>
            </a:pPr>
            <a:fld id="{0EA1F7C3-55FD-4A25-A264-B0DEB7289E7A}" type="slidenum">
              <a:rPr lang="en-GB" altLang="nl-NL"/>
              <a:pPr>
                <a:defRPr/>
              </a:pPr>
              <a:t>‹#›</a:t>
            </a:fld>
            <a:endParaRPr lang="en-GB" altLang="nl-NL"/>
          </a:p>
        </p:txBody>
      </p:sp>
    </p:spTree>
    <p:extLst>
      <p:ext uri="{BB962C8B-B14F-4D97-AF65-F5344CB8AC3E}">
        <p14:creationId xmlns:p14="http://schemas.microsoft.com/office/powerpoint/2010/main" val="5203738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275EB9DC-E3C4-496F-BA5D-5BCBDD8E2C2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D417C2C4-6C13-4794-B14E-D29027419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3CC655AD-C5DC-4142-9A1B-9862F7AD1504}"/>
              </a:ext>
            </a:extLst>
          </p:cNvPr>
          <p:cNvSpPr>
            <a:spLocks noGrp="1" noChangeArrowheads="1"/>
          </p:cNvSpPr>
          <p:nvPr>
            <p:ph type="sldNum" sz="quarter" idx="12"/>
          </p:nvPr>
        </p:nvSpPr>
        <p:spPr>
          <a:ln/>
        </p:spPr>
        <p:txBody>
          <a:bodyPr/>
          <a:lstStyle>
            <a:lvl1pPr>
              <a:defRPr/>
            </a:lvl1pPr>
          </a:lstStyle>
          <a:p>
            <a:pPr>
              <a:defRPr/>
            </a:pPr>
            <a:fld id="{56476A7E-4979-4565-9323-30E1BC3C1F8E}" type="slidenum">
              <a:rPr lang="en-GB" altLang="nl-NL"/>
              <a:pPr>
                <a:defRPr/>
              </a:pPr>
              <a:t>‹#›</a:t>
            </a:fld>
            <a:endParaRPr lang="en-GB" altLang="nl-NL"/>
          </a:p>
        </p:txBody>
      </p:sp>
    </p:spTree>
    <p:extLst>
      <p:ext uri="{BB962C8B-B14F-4D97-AF65-F5344CB8AC3E}">
        <p14:creationId xmlns:p14="http://schemas.microsoft.com/office/powerpoint/2010/main" val="30254864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3AABE130-568B-4729-B312-44B97A048A3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5">
            <a:extLst>
              <a:ext uri="{FF2B5EF4-FFF2-40B4-BE49-F238E27FC236}">
                <a16:creationId xmlns:a16="http://schemas.microsoft.com/office/drawing/2014/main" id="{1BCD1C3F-AAEC-49F4-A8D6-7904497857C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F2D79E8B-C77E-494F-AE32-1A12C5CBB531}"/>
              </a:ext>
            </a:extLst>
          </p:cNvPr>
          <p:cNvSpPr>
            <a:spLocks noGrp="1" noChangeArrowheads="1"/>
          </p:cNvSpPr>
          <p:nvPr>
            <p:ph type="sldNum" sz="quarter" idx="12"/>
          </p:nvPr>
        </p:nvSpPr>
        <p:spPr>
          <a:ln/>
        </p:spPr>
        <p:txBody>
          <a:bodyPr/>
          <a:lstStyle>
            <a:lvl1pPr>
              <a:defRPr/>
            </a:lvl1pPr>
          </a:lstStyle>
          <a:p>
            <a:pPr>
              <a:defRPr/>
            </a:pPr>
            <a:fld id="{CDEF6126-FE1D-41E9-9212-68BDBEEF0116}" type="slidenum">
              <a:rPr lang="en-GB" altLang="nl-NL"/>
              <a:pPr>
                <a:defRPr/>
              </a:pPr>
              <a:t>‹#›</a:t>
            </a:fld>
            <a:endParaRPr lang="en-GB" altLang="nl-NL"/>
          </a:p>
        </p:txBody>
      </p:sp>
    </p:spTree>
    <p:extLst>
      <p:ext uri="{BB962C8B-B14F-4D97-AF65-F5344CB8AC3E}">
        <p14:creationId xmlns:p14="http://schemas.microsoft.com/office/powerpoint/2010/main" val="42159222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52E1E0C7-86C7-423F-A3E6-E02ACAD1B04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5">
            <a:extLst>
              <a:ext uri="{FF2B5EF4-FFF2-40B4-BE49-F238E27FC236}">
                <a16:creationId xmlns:a16="http://schemas.microsoft.com/office/drawing/2014/main" id="{20413798-72DC-43B8-8A75-47300D1EDB7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6173A0E1-85B0-45BE-AD2D-45579ED12280}"/>
              </a:ext>
            </a:extLst>
          </p:cNvPr>
          <p:cNvSpPr>
            <a:spLocks noGrp="1" noChangeArrowheads="1"/>
          </p:cNvSpPr>
          <p:nvPr>
            <p:ph type="sldNum" sz="quarter" idx="12"/>
          </p:nvPr>
        </p:nvSpPr>
        <p:spPr>
          <a:ln/>
        </p:spPr>
        <p:txBody>
          <a:bodyPr/>
          <a:lstStyle>
            <a:lvl1pPr>
              <a:defRPr/>
            </a:lvl1pPr>
          </a:lstStyle>
          <a:p>
            <a:pPr>
              <a:defRPr/>
            </a:pPr>
            <a:fld id="{5CFA82DC-ECAF-4AB8-8679-E81348B7E7AA}" type="slidenum">
              <a:rPr lang="en-GB" altLang="nl-NL"/>
              <a:pPr>
                <a:defRPr/>
              </a:pPr>
              <a:t>‹#›</a:t>
            </a:fld>
            <a:endParaRPr lang="en-GB" altLang="nl-NL"/>
          </a:p>
        </p:txBody>
      </p:sp>
    </p:spTree>
    <p:extLst>
      <p:ext uri="{BB962C8B-B14F-4D97-AF65-F5344CB8AC3E}">
        <p14:creationId xmlns:p14="http://schemas.microsoft.com/office/powerpoint/2010/main" val="2090271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16AE834E-A129-439A-9DBF-94CAA9E1A04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5">
            <a:extLst>
              <a:ext uri="{FF2B5EF4-FFF2-40B4-BE49-F238E27FC236}">
                <a16:creationId xmlns:a16="http://schemas.microsoft.com/office/drawing/2014/main" id="{43E7CB71-B6E0-40B4-B0E8-94CB96F35F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020E5AC3-4E7B-4540-B5FB-D17455202D9D}"/>
              </a:ext>
            </a:extLst>
          </p:cNvPr>
          <p:cNvSpPr>
            <a:spLocks noGrp="1" noChangeArrowheads="1"/>
          </p:cNvSpPr>
          <p:nvPr>
            <p:ph type="sldNum" sz="quarter" idx="12"/>
          </p:nvPr>
        </p:nvSpPr>
        <p:spPr>
          <a:ln/>
        </p:spPr>
        <p:txBody>
          <a:bodyPr/>
          <a:lstStyle>
            <a:lvl1pPr>
              <a:defRPr/>
            </a:lvl1pPr>
          </a:lstStyle>
          <a:p>
            <a:pPr>
              <a:defRPr/>
            </a:pPr>
            <a:fld id="{8D95B8D5-93CC-4FA7-8E35-AC3366B110CE}" type="slidenum">
              <a:rPr lang="en-GB" altLang="nl-NL"/>
              <a:pPr>
                <a:defRPr/>
              </a:pPr>
              <a:t>‹#›</a:t>
            </a:fld>
            <a:endParaRPr lang="en-GB" altLang="nl-NL"/>
          </a:p>
        </p:txBody>
      </p:sp>
    </p:spTree>
    <p:extLst>
      <p:ext uri="{BB962C8B-B14F-4D97-AF65-F5344CB8AC3E}">
        <p14:creationId xmlns:p14="http://schemas.microsoft.com/office/powerpoint/2010/main" val="31259202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376D22F4-978A-4CF7-9637-B0B9433F8FA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F089D907-F9ED-4CFB-B466-2B9D7BFC0B0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E42CB422-1506-4ACC-AE0C-86C73A31D59D}"/>
              </a:ext>
            </a:extLst>
          </p:cNvPr>
          <p:cNvSpPr>
            <a:spLocks noGrp="1" noChangeArrowheads="1"/>
          </p:cNvSpPr>
          <p:nvPr>
            <p:ph type="sldNum" sz="quarter" idx="12"/>
          </p:nvPr>
        </p:nvSpPr>
        <p:spPr>
          <a:ln/>
        </p:spPr>
        <p:txBody>
          <a:bodyPr/>
          <a:lstStyle>
            <a:lvl1pPr>
              <a:defRPr/>
            </a:lvl1pPr>
          </a:lstStyle>
          <a:p>
            <a:pPr>
              <a:defRPr/>
            </a:pPr>
            <a:fld id="{2F870464-3C55-462F-A106-FE3F4FE642C6}" type="slidenum">
              <a:rPr lang="en-GB" altLang="nl-NL"/>
              <a:pPr>
                <a:defRPr/>
              </a:pPr>
              <a:t>‹#›</a:t>
            </a:fld>
            <a:endParaRPr lang="en-GB" altLang="nl-NL"/>
          </a:p>
        </p:txBody>
      </p:sp>
    </p:spTree>
    <p:extLst>
      <p:ext uri="{BB962C8B-B14F-4D97-AF65-F5344CB8AC3E}">
        <p14:creationId xmlns:p14="http://schemas.microsoft.com/office/powerpoint/2010/main" val="3534359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451D6563-FC69-44AA-BE18-357AA033E5E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3361F46D-16F2-4A5D-AE58-B05FCC7D22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9C780BA8-B341-43FD-B34D-EDCFE4161668}"/>
              </a:ext>
            </a:extLst>
          </p:cNvPr>
          <p:cNvSpPr>
            <a:spLocks noGrp="1" noChangeArrowheads="1"/>
          </p:cNvSpPr>
          <p:nvPr>
            <p:ph type="sldNum" sz="quarter" idx="12"/>
          </p:nvPr>
        </p:nvSpPr>
        <p:spPr>
          <a:ln/>
        </p:spPr>
        <p:txBody>
          <a:bodyPr/>
          <a:lstStyle>
            <a:lvl1pPr>
              <a:defRPr/>
            </a:lvl1pPr>
          </a:lstStyle>
          <a:p>
            <a:pPr>
              <a:defRPr/>
            </a:pPr>
            <a:fld id="{0ACEFB7B-A878-4B2F-8B0B-C68A57A6801B}" type="slidenum">
              <a:rPr lang="en-GB" altLang="nl-NL"/>
              <a:pPr>
                <a:defRPr/>
              </a:pPr>
              <a:t>‹#›</a:t>
            </a:fld>
            <a:endParaRPr lang="en-GB" altLang="nl-NL"/>
          </a:p>
        </p:txBody>
      </p:sp>
    </p:spTree>
    <p:extLst>
      <p:ext uri="{BB962C8B-B14F-4D97-AF65-F5344CB8AC3E}">
        <p14:creationId xmlns:p14="http://schemas.microsoft.com/office/powerpoint/2010/main" val="36360975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17B1244-409A-4C0D-844D-98D9E534EAED}"/>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7C63AF27-ADFA-419F-8163-0910E55948BC}"/>
                </a:ext>
              </a:extLst>
            </p:cNvPr>
            <p:cNvSpPr>
              <a:spLocks/>
            </p:cNvSpPr>
            <p:nvPr/>
          </p:nvSpPr>
          <p:spPr bwMode="hidden">
            <a:xfrm>
              <a:off x="0" y="3072"/>
              <a:ext cx="5760" cy="1248"/>
            </a:xfrm>
            <a:custGeom>
              <a:avLst/>
              <a:gdLst>
                <a:gd name="T0" fmla="*/ 982 w 6027"/>
                <a:gd name="T1" fmla="*/ 1 h 2296"/>
                <a:gd name="T2" fmla="*/ 0 w 6027"/>
                <a:gd name="T3" fmla="*/ 1 h 2296"/>
                <a:gd name="T4" fmla="*/ 0 w 6027"/>
                <a:gd name="T5" fmla="*/ 0 h 2296"/>
                <a:gd name="T6" fmla="*/ 982 w 6027"/>
                <a:gd name="T7" fmla="*/ 0 h 2296"/>
                <a:gd name="T8" fmla="*/ 982 w 6027"/>
                <a:gd name="T9" fmla="*/ 1 h 2296"/>
                <a:gd name="T10" fmla="*/ 982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0" name="Freeform 4">
              <a:extLst>
                <a:ext uri="{FF2B5EF4-FFF2-40B4-BE49-F238E27FC236}">
                  <a16:creationId xmlns:a16="http://schemas.microsoft.com/office/drawing/2014/main" id="{50CB1560-5548-4685-AB4C-58F2E9031282}"/>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grpSp>
      <p:sp>
        <p:nvSpPr>
          <p:cNvPr id="1027" name="Freeform 5">
            <a:extLst>
              <a:ext uri="{FF2B5EF4-FFF2-40B4-BE49-F238E27FC236}">
                <a16:creationId xmlns:a16="http://schemas.microsoft.com/office/drawing/2014/main" id="{1317C788-6F99-4663-A2B7-47241E11A238}"/>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28" name="Group 6">
            <a:extLst>
              <a:ext uri="{FF2B5EF4-FFF2-40B4-BE49-F238E27FC236}">
                <a16:creationId xmlns:a16="http://schemas.microsoft.com/office/drawing/2014/main" id="{65266E85-229F-4193-B6B7-6077F384F0E9}"/>
              </a:ext>
            </a:extLst>
          </p:cNvPr>
          <p:cNvGrpSpPr>
            <a:grpSpLocks/>
          </p:cNvGrpSpPr>
          <p:nvPr/>
        </p:nvGrpSpPr>
        <p:grpSpPr bwMode="auto">
          <a:xfrm>
            <a:off x="0" y="6019800"/>
            <a:ext cx="7848600" cy="857250"/>
            <a:chOff x="0" y="3792"/>
            <a:chExt cx="4944" cy="540"/>
          </a:xfrm>
        </p:grpSpPr>
        <p:sp>
          <p:nvSpPr>
            <p:cNvPr id="9223" name="Freeform 7">
              <a:extLst>
                <a:ext uri="{FF2B5EF4-FFF2-40B4-BE49-F238E27FC236}">
                  <a16:creationId xmlns:a16="http://schemas.microsoft.com/office/drawing/2014/main" id="{A4127337-CED1-4711-A7FF-75417BC4DDEF}"/>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grpSp>
          <p:nvGrpSpPr>
            <p:cNvPr id="1042" name="Group 8">
              <a:extLst>
                <a:ext uri="{FF2B5EF4-FFF2-40B4-BE49-F238E27FC236}">
                  <a16:creationId xmlns:a16="http://schemas.microsoft.com/office/drawing/2014/main" id="{C7F864A7-83D6-437C-9A7A-80EA2F507F6E}"/>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AC5DE000-8C41-47A8-B96E-731BE091B593}"/>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10">
                <a:extLst>
                  <a:ext uri="{FF2B5EF4-FFF2-40B4-BE49-F238E27FC236}">
                    <a16:creationId xmlns:a16="http://schemas.microsoft.com/office/drawing/2014/main" id="{316DF6E8-D98E-484D-918A-EC2D0EAA65B5}"/>
                  </a:ext>
                </a:extLst>
              </p:cNvPr>
              <p:cNvSpPr>
                <a:spLocks/>
              </p:cNvSpPr>
              <p:nvPr userDrawn="1"/>
            </p:nvSpPr>
            <p:spPr bwMode="ltGray">
              <a:xfrm>
                <a:off x="2677" y="3792"/>
                <a:ext cx="186" cy="395"/>
              </a:xfrm>
              <a:custGeom>
                <a:avLst/>
                <a:gdLst>
                  <a:gd name="T0" fmla="*/ 36 w 186"/>
                  <a:gd name="T1" fmla="*/ 0 h 353"/>
                  <a:gd name="T2" fmla="*/ 54 w 186"/>
                  <a:gd name="T3" fmla="*/ 1589 h 353"/>
                  <a:gd name="T4" fmla="*/ 24 w 186"/>
                  <a:gd name="T5" fmla="*/ 2727 h 353"/>
                  <a:gd name="T6" fmla="*/ 18 w 186"/>
                  <a:gd name="T7" fmla="*/ 5903 h 353"/>
                  <a:gd name="T8" fmla="*/ 42 w 186"/>
                  <a:gd name="T9" fmla="*/ 10248 h 353"/>
                  <a:gd name="T10" fmla="*/ 48 w 186"/>
                  <a:gd name="T11" fmla="*/ 14509 h 353"/>
                  <a:gd name="T12" fmla="*/ 0 w 186"/>
                  <a:gd name="T13" fmla="*/ 31707 h 353"/>
                  <a:gd name="T14" fmla="*/ 54 w 186"/>
                  <a:gd name="T15" fmla="*/ 20970 h 353"/>
                  <a:gd name="T16" fmla="*/ 84 w 186"/>
                  <a:gd name="T17" fmla="*/ 19356 h 353"/>
                  <a:gd name="T18" fmla="*/ 126 w 186"/>
                  <a:gd name="T19" fmla="*/ 11355 h 353"/>
                  <a:gd name="T20" fmla="*/ 144 w 186"/>
                  <a:gd name="T21" fmla="*/ 10743 h 353"/>
                  <a:gd name="T22" fmla="*/ 144 w 186"/>
                  <a:gd name="T23" fmla="*/ 8105 h 353"/>
                  <a:gd name="T24" fmla="*/ 186 w 186"/>
                  <a:gd name="T25" fmla="*/ 5903 h 353"/>
                  <a:gd name="T26" fmla="*/ 162 w 186"/>
                  <a:gd name="T27" fmla="*/ 5353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11">
                <a:extLst>
                  <a:ext uri="{FF2B5EF4-FFF2-40B4-BE49-F238E27FC236}">
                    <a16:creationId xmlns:a16="http://schemas.microsoft.com/office/drawing/2014/main" id="{C5A3BDEF-1FA4-4F7A-8D3E-0DE5910C0DAE}"/>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2">
                <a:extLst>
                  <a:ext uri="{FF2B5EF4-FFF2-40B4-BE49-F238E27FC236}">
                    <a16:creationId xmlns:a16="http://schemas.microsoft.com/office/drawing/2014/main" id="{02C1F2FE-C498-4C85-B157-5A92903BD9F6}"/>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594 h 66"/>
                  <a:gd name="T8" fmla="*/ 6 w 155"/>
                  <a:gd name="T9" fmla="*/ 1715 h 66"/>
                  <a:gd name="T10" fmla="*/ 0 w 155"/>
                  <a:gd name="T11" fmla="*/ 2348 h 66"/>
                  <a:gd name="T12" fmla="*/ 78 w 155"/>
                  <a:gd name="T13" fmla="*/ 5755 h 66"/>
                  <a:gd name="T14" fmla="*/ 96 w 155"/>
                  <a:gd name="T15" fmla="*/ 4051 h 66"/>
                  <a:gd name="T16" fmla="*/ 155 w 155"/>
                  <a:gd name="T17" fmla="*/ 6402 h 66"/>
                  <a:gd name="T18" fmla="*/ 126 w 155"/>
                  <a:gd name="T19" fmla="*/ 234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3">
                <a:extLst>
                  <a:ext uri="{FF2B5EF4-FFF2-40B4-BE49-F238E27FC236}">
                    <a16:creationId xmlns:a16="http://schemas.microsoft.com/office/drawing/2014/main" id="{BDFDEEE2-5DE6-4B05-9A4F-400D07DD3984}"/>
                  </a:ext>
                </a:extLst>
              </p:cNvPr>
              <p:cNvSpPr>
                <a:spLocks/>
              </p:cNvSpPr>
              <p:nvPr userDrawn="1"/>
            </p:nvSpPr>
            <p:spPr bwMode="ltGray">
              <a:xfrm>
                <a:off x="2486" y="3859"/>
                <a:ext cx="42" cy="81"/>
              </a:xfrm>
              <a:custGeom>
                <a:avLst/>
                <a:gdLst>
                  <a:gd name="T0" fmla="*/ 6 w 42"/>
                  <a:gd name="T1" fmla="*/ 4069 h 72"/>
                  <a:gd name="T2" fmla="*/ 0 w 42"/>
                  <a:gd name="T3" fmla="*/ 2109 h 72"/>
                  <a:gd name="T4" fmla="*/ 12 w 42"/>
                  <a:gd name="T5" fmla="*/ 731 h 72"/>
                  <a:gd name="T6" fmla="*/ 0 w 42"/>
                  <a:gd name="T7" fmla="*/ 731 h 72"/>
                  <a:gd name="T8" fmla="*/ 12 w 42"/>
                  <a:gd name="T9" fmla="*/ 731 h 72"/>
                  <a:gd name="T10" fmla="*/ 24 w 42"/>
                  <a:gd name="T11" fmla="*/ 731 h 72"/>
                  <a:gd name="T12" fmla="*/ 36 w 42"/>
                  <a:gd name="T13" fmla="*/ 731 h 72"/>
                  <a:gd name="T14" fmla="*/ 42 w 42"/>
                  <a:gd name="T15" fmla="*/ 0 h 72"/>
                  <a:gd name="T16" fmla="*/ 30 w 42"/>
                  <a:gd name="T17" fmla="*/ 2109 h 72"/>
                  <a:gd name="T18" fmla="*/ 42 w 42"/>
                  <a:gd name="T19" fmla="*/ 5425 h 72"/>
                  <a:gd name="T20" fmla="*/ 12 w 42"/>
                  <a:gd name="T21" fmla="*/ 7952 h 72"/>
                  <a:gd name="T22" fmla="*/ 6 w 42"/>
                  <a:gd name="T23" fmla="*/ 4069 h 72"/>
                  <a:gd name="T24" fmla="*/ 6 w 42"/>
                  <a:gd name="T25" fmla="*/ 40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230" name="Freeform 14">
              <a:extLst>
                <a:ext uri="{FF2B5EF4-FFF2-40B4-BE49-F238E27FC236}">
                  <a16:creationId xmlns:a16="http://schemas.microsoft.com/office/drawing/2014/main" id="{1D87021B-45C4-42CF-A9C9-28228C178489}"/>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grpSp>
      <p:grpSp>
        <p:nvGrpSpPr>
          <p:cNvPr id="1029" name="Group 15">
            <a:extLst>
              <a:ext uri="{FF2B5EF4-FFF2-40B4-BE49-F238E27FC236}">
                <a16:creationId xmlns:a16="http://schemas.microsoft.com/office/drawing/2014/main" id="{60D18C4C-1373-4874-A9EA-7822053C425F}"/>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294543EA-EF22-415F-81A5-D3B720822C3E}"/>
                </a:ext>
              </a:extLst>
            </p:cNvPr>
            <p:cNvSpPr>
              <a:spLocks/>
            </p:cNvSpPr>
            <p:nvPr/>
          </p:nvSpPr>
          <p:spPr bwMode="auto">
            <a:xfrm>
              <a:off x="1196" y="3793"/>
              <a:ext cx="365" cy="291"/>
            </a:xfrm>
            <a:custGeom>
              <a:avLst/>
              <a:gdLst>
                <a:gd name="T0" fmla="*/ 24 w 365"/>
                <a:gd name="T1" fmla="*/ 24 h 287"/>
                <a:gd name="T2" fmla="*/ 0 w 365"/>
                <a:gd name="T3" fmla="*/ 100 h 287"/>
                <a:gd name="T4" fmla="*/ 66 w 365"/>
                <a:gd name="T5" fmla="*/ 192 h 287"/>
                <a:gd name="T6" fmla="*/ 143 w 365"/>
                <a:gd name="T7" fmla="*/ 316 h 287"/>
                <a:gd name="T8" fmla="*/ 191 w 365"/>
                <a:gd name="T9" fmla="*/ 292 h 287"/>
                <a:gd name="T10" fmla="*/ 341 w 365"/>
                <a:gd name="T11" fmla="*/ 498 h 287"/>
                <a:gd name="T12" fmla="*/ 305 w 365"/>
                <a:gd name="T13" fmla="*/ 304 h 287"/>
                <a:gd name="T14" fmla="*/ 365 w 365"/>
                <a:gd name="T15" fmla="*/ 228 h 287"/>
                <a:gd name="T16" fmla="*/ 359 w 365"/>
                <a:gd name="T17" fmla="*/ 219 h 287"/>
                <a:gd name="T18" fmla="*/ 335 w 365"/>
                <a:gd name="T19" fmla="*/ 201 h 287"/>
                <a:gd name="T20" fmla="*/ 299 w 365"/>
                <a:gd name="T21" fmla="*/ 152 h 287"/>
                <a:gd name="T22" fmla="*/ 257 w 365"/>
                <a:gd name="T23" fmla="*/ 116 h 287"/>
                <a:gd name="T24" fmla="*/ 215 w 365"/>
                <a:gd name="T25" fmla="*/ 94 h 287"/>
                <a:gd name="T26" fmla="*/ 173 w 365"/>
                <a:gd name="T27" fmla="*/ 7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17">
              <a:extLst>
                <a:ext uri="{FF2B5EF4-FFF2-40B4-BE49-F238E27FC236}">
                  <a16:creationId xmlns:a16="http://schemas.microsoft.com/office/drawing/2014/main" id="{0404F8F2-76EA-4915-98EA-F98670332CF8}"/>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18">
              <a:extLst>
                <a:ext uri="{FF2B5EF4-FFF2-40B4-BE49-F238E27FC236}">
                  <a16:creationId xmlns:a16="http://schemas.microsoft.com/office/drawing/2014/main" id="{2606CFC0-8189-432E-833C-00948BD5EA12}"/>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70 h 60"/>
                <a:gd name="T16" fmla="*/ 65 w 71"/>
                <a:gd name="T17" fmla="*/ 82 h 60"/>
                <a:gd name="T18" fmla="*/ 71 w 71"/>
                <a:gd name="T19" fmla="*/ 98 h 60"/>
                <a:gd name="T20" fmla="*/ 71 w 71"/>
                <a:gd name="T21" fmla="*/ 110 h 60"/>
                <a:gd name="T22" fmla="*/ 59 w 71"/>
                <a:gd name="T23" fmla="*/ 98 h 60"/>
                <a:gd name="T24" fmla="*/ 47 w 71"/>
                <a:gd name="T25" fmla="*/ 82 h 60"/>
                <a:gd name="T26" fmla="*/ 23 w 71"/>
                <a:gd name="T27" fmla="*/ 70 h 60"/>
                <a:gd name="T28" fmla="*/ 23 w 71"/>
                <a:gd name="T29" fmla="*/ 76 h 60"/>
                <a:gd name="T30" fmla="*/ 18 w 71"/>
                <a:gd name="T31" fmla="*/ 82 h 60"/>
                <a:gd name="T32" fmla="*/ 12 w 71"/>
                <a:gd name="T33" fmla="*/ 88 h 60"/>
                <a:gd name="T34" fmla="*/ 6 w 71"/>
                <a:gd name="T35" fmla="*/ 88 h 60"/>
                <a:gd name="T36" fmla="*/ 6 w 71"/>
                <a:gd name="T37" fmla="*/ 88 h 60"/>
                <a:gd name="T38" fmla="*/ 6 w 71"/>
                <a:gd name="T39" fmla="*/ 7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19">
              <a:extLst>
                <a:ext uri="{FF2B5EF4-FFF2-40B4-BE49-F238E27FC236}">
                  <a16:creationId xmlns:a16="http://schemas.microsoft.com/office/drawing/2014/main" id="{D378B789-F31D-49D4-A6B1-257C0434D96C}"/>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94 h 162"/>
                <a:gd name="T10" fmla="*/ 96 w 161"/>
                <a:gd name="T11" fmla="*/ 100 h 162"/>
                <a:gd name="T12" fmla="*/ 102 w 161"/>
                <a:gd name="T13" fmla="*/ 112 h 162"/>
                <a:gd name="T14" fmla="*/ 108 w 161"/>
                <a:gd name="T15" fmla="*/ 126 h 162"/>
                <a:gd name="T16" fmla="*/ 120 w 161"/>
                <a:gd name="T17" fmla="*/ 150 h 162"/>
                <a:gd name="T18" fmla="*/ 143 w 161"/>
                <a:gd name="T19" fmla="*/ 186 h 162"/>
                <a:gd name="T20" fmla="*/ 155 w 161"/>
                <a:gd name="T21" fmla="*/ 225 h 162"/>
                <a:gd name="T22" fmla="*/ 161 w 161"/>
                <a:gd name="T23" fmla="*/ 252 h 162"/>
                <a:gd name="T24" fmla="*/ 161 w 161"/>
                <a:gd name="T25" fmla="*/ 261 h 162"/>
                <a:gd name="T26" fmla="*/ 96 w 161"/>
                <a:gd name="T27" fmla="*/ 162 h 162"/>
                <a:gd name="T28" fmla="*/ 30 w 161"/>
                <a:gd name="T29" fmla="*/ 9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0">
              <a:extLst>
                <a:ext uri="{FF2B5EF4-FFF2-40B4-BE49-F238E27FC236}">
                  <a16:creationId xmlns:a16="http://schemas.microsoft.com/office/drawing/2014/main" id="{4C63CEAD-117C-49CC-BE60-62E1B90DB5E2}"/>
                </a:ext>
              </a:extLst>
            </p:cNvPr>
            <p:cNvSpPr>
              <a:spLocks/>
            </p:cNvSpPr>
            <p:nvPr/>
          </p:nvSpPr>
          <p:spPr bwMode="auto">
            <a:xfrm>
              <a:off x="706" y="3854"/>
              <a:ext cx="59" cy="61"/>
            </a:xfrm>
            <a:custGeom>
              <a:avLst/>
              <a:gdLst>
                <a:gd name="T0" fmla="*/ 59 w 59"/>
                <a:gd name="T1" fmla="*/ 6 h 60"/>
                <a:gd name="T2" fmla="*/ 41 w 59"/>
                <a:gd name="T3" fmla="*/ 70 h 60"/>
                <a:gd name="T4" fmla="*/ 41 w 59"/>
                <a:gd name="T5" fmla="*/ 76 h 60"/>
                <a:gd name="T6" fmla="*/ 47 w 59"/>
                <a:gd name="T7" fmla="*/ 82 h 60"/>
                <a:gd name="T8" fmla="*/ 53 w 59"/>
                <a:gd name="T9" fmla="*/ 98 h 60"/>
                <a:gd name="T10" fmla="*/ 53 w 59"/>
                <a:gd name="T11" fmla="*/ 110 h 60"/>
                <a:gd name="T12" fmla="*/ 47 w 59"/>
                <a:gd name="T13" fmla="*/ 98 h 60"/>
                <a:gd name="T14" fmla="*/ 35 w 59"/>
                <a:gd name="T15" fmla="*/ 88 h 60"/>
                <a:gd name="T16" fmla="*/ 23 w 59"/>
                <a:gd name="T17" fmla="*/ 76 h 60"/>
                <a:gd name="T18" fmla="*/ 17 w 59"/>
                <a:gd name="T19" fmla="*/ 7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1">
              <a:extLst>
                <a:ext uri="{FF2B5EF4-FFF2-40B4-BE49-F238E27FC236}">
                  <a16:creationId xmlns:a16="http://schemas.microsoft.com/office/drawing/2014/main" id="{FFE30ABC-EDF5-4FAE-B9EB-B74FEA673699}"/>
                </a:ext>
              </a:extLst>
            </p:cNvPr>
            <p:cNvSpPr>
              <a:spLocks/>
            </p:cNvSpPr>
            <p:nvPr/>
          </p:nvSpPr>
          <p:spPr bwMode="auto">
            <a:xfrm>
              <a:off x="395" y="3811"/>
              <a:ext cx="245" cy="207"/>
            </a:xfrm>
            <a:custGeom>
              <a:avLst/>
              <a:gdLst>
                <a:gd name="T0" fmla="*/ 233 w 245"/>
                <a:gd name="T1" fmla="*/ 76 h 204"/>
                <a:gd name="T2" fmla="*/ 245 w 245"/>
                <a:gd name="T3" fmla="*/ 82 h 204"/>
                <a:gd name="T4" fmla="*/ 209 w 245"/>
                <a:gd name="T5" fmla="*/ 146 h 204"/>
                <a:gd name="T6" fmla="*/ 143 w 245"/>
                <a:gd name="T7" fmla="*/ 233 h 204"/>
                <a:gd name="T8" fmla="*/ 167 w 245"/>
                <a:gd name="T9" fmla="*/ 279 h 204"/>
                <a:gd name="T10" fmla="*/ 179 w 245"/>
                <a:gd name="T11" fmla="*/ 363 h 204"/>
                <a:gd name="T12" fmla="*/ 77 w 245"/>
                <a:gd name="T13" fmla="*/ 233 h 204"/>
                <a:gd name="T14" fmla="*/ 47 w 245"/>
                <a:gd name="T15" fmla="*/ 146 h 204"/>
                <a:gd name="T16" fmla="*/ 89 w 245"/>
                <a:gd name="T17" fmla="*/ 110 h 204"/>
                <a:gd name="T18" fmla="*/ 59 w 245"/>
                <a:gd name="T19" fmla="*/ 7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76 h 204"/>
                <a:gd name="T50" fmla="*/ 233 w 245"/>
                <a:gd name="T51" fmla="*/ 7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238" name="Rectangle 22">
            <a:extLst>
              <a:ext uri="{FF2B5EF4-FFF2-40B4-BE49-F238E27FC236}">
                <a16:creationId xmlns:a16="http://schemas.microsoft.com/office/drawing/2014/main" id="{122E48F0-0954-45AE-B3AF-3660E64B4A0F}"/>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1" name="Rectangle 23">
            <a:extLst>
              <a:ext uri="{FF2B5EF4-FFF2-40B4-BE49-F238E27FC236}">
                <a16:creationId xmlns:a16="http://schemas.microsoft.com/office/drawing/2014/main" id="{F4D18722-C1DF-4279-AF6A-EC8225157151}"/>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40" name="Rectangle 24">
            <a:extLst>
              <a:ext uri="{FF2B5EF4-FFF2-40B4-BE49-F238E27FC236}">
                <a16:creationId xmlns:a16="http://schemas.microsoft.com/office/drawing/2014/main" id="{AD4658FE-25CF-4ED0-97D4-1A9D1FFF1834}"/>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GB"/>
          </a:p>
        </p:txBody>
      </p:sp>
      <p:sp>
        <p:nvSpPr>
          <p:cNvPr id="9241" name="Rectangle 25">
            <a:extLst>
              <a:ext uri="{FF2B5EF4-FFF2-40B4-BE49-F238E27FC236}">
                <a16:creationId xmlns:a16="http://schemas.microsoft.com/office/drawing/2014/main" id="{6E739E81-0B69-4303-B353-1816E1AEBFB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GB"/>
          </a:p>
        </p:txBody>
      </p:sp>
      <p:sp>
        <p:nvSpPr>
          <p:cNvPr id="9242" name="Rectangle 26">
            <a:extLst>
              <a:ext uri="{FF2B5EF4-FFF2-40B4-BE49-F238E27FC236}">
                <a16:creationId xmlns:a16="http://schemas.microsoft.com/office/drawing/2014/main" id="{2D88A486-A0CA-40E1-92B9-063A3A235C9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192EBA83-FB83-48CD-B43A-F9650ECD2A8F}" type="slidenum">
              <a:rPr lang="en-GB" altLang="nl-NL"/>
              <a:pPr>
                <a:defRPr/>
              </a:pPr>
              <a:t>‹#›</a:t>
            </a:fld>
            <a:endParaRPr lang="en-GB" altLang="nl-NL"/>
          </a:p>
        </p:txBody>
      </p:sp>
    </p:spTree>
  </p:cSld>
  <p:clrMap bg1="dk2" tx1="lt1" bg2="dk1" tx2="lt2" accent1="accent1" accent2="accent2" accent3="accent3" accent4="accent4" accent5="accent5" accent6="accent6" hlink="hlink" folHlink="folHlink"/>
  <p:sldLayoutIdLst>
    <p:sldLayoutId id="2147484185"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0E1B-7ADA-4162-9713-CA1A1DC10ACF}"/>
              </a:ext>
            </a:extLst>
          </p:cNvPr>
          <p:cNvSpPr>
            <a:spLocks noGrp="1"/>
          </p:cNvSpPr>
          <p:nvPr>
            <p:ph type="ctrTitle" sz="quarter"/>
          </p:nvPr>
        </p:nvSpPr>
        <p:spPr>
          <a:xfrm>
            <a:off x="35496" y="188639"/>
            <a:ext cx="9108504" cy="2232249"/>
          </a:xfrm>
        </p:spPr>
        <p:txBody>
          <a:bodyPr/>
          <a:lstStyle/>
          <a:p>
            <a:pPr>
              <a:defRPr/>
            </a:pPr>
            <a:br>
              <a:rPr lang="en-GB" sz="3200" b="1" dirty="0"/>
            </a:br>
            <a:br>
              <a:rPr lang="en-GB" sz="3200" b="1" dirty="0"/>
            </a:br>
            <a:r>
              <a:rPr lang="en-GB" sz="4000" b="1" dirty="0"/>
              <a:t>“Water Treatment Systems”</a:t>
            </a:r>
            <a:br>
              <a:rPr lang="en-GB" sz="4000" b="1" dirty="0"/>
            </a:br>
            <a:endParaRPr lang="en-GB" sz="4000" b="1" dirty="0"/>
          </a:p>
        </p:txBody>
      </p:sp>
      <p:sp>
        <p:nvSpPr>
          <p:cNvPr id="3" name="Subtitle 2">
            <a:extLst>
              <a:ext uri="{FF2B5EF4-FFF2-40B4-BE49-F238E27FC236}">
                <a16:creationId xmlns:a16="http://schemas.microsoft.com/office/drawing/2014/main" id="{AF7B44D4-3492-48D3-BBC6-C04777677A6D}"/>
              </a:ext>
            </a:extLst>
          </p:cNvPr>
          <p:cNvSpPr>
            <a:spLocks noGrp="1"/>
          </p:cNvSpPr>
          <p:nvPr>
            <p:ph type="subTitle" sz="quarter" idx="1"/>
          </p:nvPr>
        </p:nvSpPr>
        <p:spPr>
          <a:xfrm>
            <a:off x="323528" y="2420888"/>
            <a:ext cx="8424936" cy="3744416"/>
          </a:xfrm>
        </p:spPr>
        <p:txBody>
          <a:bodyPr/>
          <a:lstStyle/>
          <a:p>
            <a:pPr>
              <a:defRPr/>
            </a:pPr>
            <a:r>
              <a:rPr lang="en-GB" sz="4400" b="1" dirty="0">
                <a:solidFill>
                  <a:srgbClr val="00B050"/>
                </a:solidFill>
              </a:rPr>
              <a:t>Safe Tap and Drinking Water with New Approach</a:t>
            </a:r>
            <a:endParaRPr lang="en-GB" b="1" dirty="0">
              <a:solidFill>
                <a:srgbClr val="00B050"/>
              </a:solidFill>
            </a:endParaRPr>
          </a:p>
          <a:p>
            <a:pPr>
              <a:defRPr/>
            </a:pPr>
            <a:endParaRPr lang="en-GB" b="1" dirty="0"/>
          </a:p>
          <a:p>
            <a:pPr>
              <a:defRPr/>
            </a:pPr>
            <a:r>
              <a:rPr lang="en-GB" sz="2800" b="1" dirty="0"/>
              <a:t>Eng. Dick Van Dijk, Chairman</a:t>
            </a:r>
          </a:p>
          <a:p>
            <a:pPr>
              <a:defRPr/>
            </a:pPr>
            <a:r>
              <a:rPr lang="en-GB" b="1" dirty="0"/>
              <a:t>ENVIRO-PURE FOUNDATION</a:t>
            </a:r>
          </a:p>
          <a:p>
            <a:pPr>
              <a:defRPr/>
            </a:pPr>
            <a:r>
              <a:rPr lang="en-GB" b="1" dirty="0"/>
              <a:t>Netherlands-Thailand</a:t>
            </a:r>
          </a:p>
          <a:p>
            <a:pPr>
              <a:defRPr/>
            </a:pPr>
            <a:endParaRPr lang="en-GB" b="1" dirty="0"/>
          </a:p>
          <a:p>
            <a:pPr>
              <a:defRPr/>
            </a:pPr>
            <a:endParaRPr lang="en-GB" sz="3600" b="1" dirty="0"/>
          </a:p>
          <a:p>
            <a:pPr>
              <a:defRPr/>
            </a:pPr>
            <a:endParaRPr lang="en-GB" sz="4400" b="1" dirty="0"/>
          </a:p>
          <a:p>
            <a:pPr>
              <a:defRPr/>
            </a:pPr>
            <a:endParaRPr lang="en-GB" sz="4400" b="1" dirty="0"/>
          </a:p>
          <a:p>
            <a:pPr>
              <a:defRPr/>
            </a:pPr>
            <a:endParaRPr lang="en-GB" sz="4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a:extLst>
              <a:ext uri="{FF2B5EF4-FFF2-40B4-BE49-F238E27FC236}">
                <a16:creationId xmlns:a16="http://schemas.microsoft.com/office/drawing/2014/main" id="{F59182B5-9E8E-4CEE-8187-ADB42269DF2E}"/>
              </a:ext>
            </a:extLst>
          </p:cNvPr>
          <p:cNvSpPr>
            <a:spLocks noGrp="1" noChangeArrowheads="1"/>
          </p:cNvSpPr>
          <p:nvPr>
            <p:ph type="title"/>
          </p:nvPr>
        </p:nvSpPr>
        <p:spPr/>
        <p:txBody>
          <a:bodyPr/>
          <a:lstStyle/>
          <a:p>
            <a:pPr eaLnBrk="1" hangingPunct="1">
              <a:defRPr/>
            </a:pPr>
            <a:r>
              <a:rPr lang="nl-NL" sz="3200" b="1" dirty="0"/>
              <a:t>  </a:t>
            </a:r>
            <a:r>
              <a:rPr lang="nl-NL" sz="3200" b="1" dirty="0">
                <a:solidFill>
                  <a:srgbClr val="00B050"/>
                </a:solidFill>
              </a:rPr>
              <a:t>MEET THE</a:t>
            </a:r>
            <a:r>
              <a:rPr lang="nl-NL" b="1" dirty="0">
                <a:solidFill>
                  <a:srgbClr val="00B050"/>
                </a:solidFill>
              </a:rPr>
              <a:t> </a:t>
            </a:r>
            <a:r>
              <a:rPr lang="nl-NL" sz="3200" b="1" dirty="0">
                <a:solidFill>
                  <a:srgbClr val="00B050"/>
                </a:solidFill>
              </a:rPr>
              <a:t>ENVIRO-PURE </a:t>
            </a:r>
            <a:r>
              <a:rPr lang="nl-NL" sz="4000" b="1" i="1" dirty="0" err="1">
                <a:solidFill>
                  <a:srgbClr val="00B050"/>
                </a:solidFill>
              </a:rPr>
              <a:t>smartUF</a:t>
            </a:r>
            <a:endParaRPr lang="en-GB" sz="3200" b="1" dirty="0">
              <a:solidFill>
                <a:srgbClr val="00B050"/>
              </a:solidFill>
            </a:endParaRPr>
          </a:p>
        </p:txBody>
      </p:sp>
      <p:sp>
        <p:nvSpPr>
          <p:cNvPr id="43011" name="Rectangle 7">
            <a:extLst>
              <a:ext uri="{FF2B5EF4-FFF2-40B4-BE49-F238E27FC236}">
                <a16:creationId xmlns:a16="http://schemas.microsoft.com/office/drawing/2014/main" id="{ED7CAB81-1B52-4446-AA7C-95BD1D6C6631}"/>
              </a:ext>
            </a:extLst>
          </p:cNvPr>
          <p:cNvSpPr>
            <a:spLocks noGrp="1" noChangeArrowheads="1"/>
          </p:cNvSpPr>
          <p:nvPr>
            <p:ph type="body" sz="half" idx="1"/>
          </p:nvPr>
        </p:nvSpPr>
        <p:spPr>
          <a:xfrm>
            <a:off x="457200" y="620689"/>
            <a:ext cx="4762500" cy="5475312"/>
          </a:xfrm>
        </p:spPr>
        <p:txBody>
          <a:bodyPr/>
          <a:lstStyle/>
          <a:p>
            <a:pPr eaLnBrk="1" hangingPunct="1"/>
            <a:endParaRPr lang="nl-NL" altLang="en-US" dirty="0"/>
          </a:p>
          <a:p>
            <a:pPr eaLnBrk="1" hangingPunct="1"/>
            <a:r>
              <a:rPr lang="nl-NL" altLang="en-US" b="1" dirty="0" err="1"/>
              <a:t>Stand-Alone</a:t>
            </a:r>
            <a:r>
              <a:rPr lang="nl-NL" altLang="en-US" b="1" dirty="0"/>
              <a:t> Units</a:t>
            </a:r>
          </a:p>
          <a:p>
            <a:pPr eaLnBrk="1" hangingPunct="1"/>
            <a:r>
              <a:rPr lang="nl-NL" altLang="en-US" b="1" dirty="0"/>
              <a:t>Pre-</a:t>
            </a:r>
            <a:r>
              <a:rPr lang="nl-NL" altLang="en-US" b="1" dirty="0" err="1"/>
              <a:t>Filtration</a:t>
            </a:r>
            <a:r>
              <a:rPr lang="nl-NL" altLang="en-US" b="1" dirty="0"/>
              <a:t> </a:t>
            </a:r>
            <a:r>
              <a:rPr lang="nl-NL" altLang="en-US" b="1" dirty="0" err="1"/>
              <a:t>included</a:t>
            </a:r>
            <a:endParaRPr lang="nl-NL" altLang="en-US" b="1" dirty="0"/>
          </a:p>
          <a:p>
            <a:pPr eaLnBrk="1" hangingPunct="1"/>
            <a:r>
              <a:rPr lang="nl-NL" altLang="en-US" b="1" dirty="0"/>
              <a:t>99.9999% </a:t>
            </a:r>
            <a:r>
              <a:rPr lang="nl-NL" altLang="en-US" b="1" dirty="0" err="1"/>
              <a:t>Removal</a:t>
            </a:r>
            <a:r>
              <a:rPr lang="nl-NL" altLang="en-US" b="1" dirty="0"/>
              <a:t> of </a:t>
            </a:r>
            <a:r>
              <a:rPr lang="nl-NL" altLang="en-US" b="1" dirty="0" err="1"/>
              <a:t>Micro-Organisms</a:t>
            </a:r>
            <a:endParaRPr lang="nl-NL" altLang="en-US" b="1" dirty="0"/>
          </a:p>
          <a:p>
            <a:pPr eaLnBrk="1" hangingPunct="1"/>
            <a:r>
              <a:rPr lang="nl-NL" altLang="en-US" b="1" dirty="0" err="1"/>
              <a:t>Fail</a:t>
            </a:r>
            <a:r>
              <a:rPr lang="nl-NL" altLang="en-US" b="1" dirty="0"/>
              <a:t> Safe</a:t>
            </a:r>
          </a:p>
          <a:p>
            <a:pPr eaLnBrk="1" hangingPunct="1"/>
            <a:r>
              <a:rPr lang="nl-NL" altLang="en-US" b="1" dirty="0"/>
              <a:t>Automatic </a:t>
            </a:r>
            <a:r>
              <a:rPr lang="nl-NL" altLang="en-US" b="1" dirty="0" err="1"/>
              <a:t>Backwash</a:t>
            </a:r>
            <a:endParaRPr lang="nl-NL" altLang="en-US" b="1" dirty="0"/>
          </a:p>
          <a:p>
            <a:pPr eaLnBrk="1" hangingPunct="1"/>
            <a:r>
              <a:rPr lang="nl-NL" altLang="en-US" b="1" dirty="0"/>
              <a:t>Low Maintenance</a:t>
            </a:r>
          </a:p>
          <a:p>
            <a:pPr eaLnBrk="1" hangingPunct="1"/>
            <a:endParaRPr lang="nl-NL" altLang="en-US" dirty="0"/>
          </a:p>
          <a:p>
            <a:pPr eaLnBrk="1" hangingPunct="1">
              <a:buFontTx/>
              <a:buNone/>
            </a:pPr>
            <a:endParaRPr lang="nl-NL" altLang="en-US" sz="2800" dirty="0"/>
          </a:p>
          <a:p>
            <a:pPr eaLnBrk="1" hangingPunct="1"/>
            <a:endParaRPr lang="nl-NL" altLang="en-US" sz="2800" dirty="0"/>
          </a:p>
          <a:p>
            <a:pPr eaLnBrk="1" hangingPunct="1"/>
            <a:endParaRPr lang="en-GB" altLang="en-US" sz="2800" dirty="0"/>
          </a:p>
        </p:txBody>
      </p:sp>
      <p:pic>
        <p:nvPicPr>
          <p:cNvPr id="43012" name="Picture 5" descr="C:\Users\admin\Documents\ENVIRO-PURE\SEP\COMPACT UF SYSTEMS\HR pic sUF.jpg">
            <a:extLst>
              <a:ext uri="{FF2B5EF4-FFF2-40B4-BE49-F238E27FC236}">
                <a16:creationId xmlns:a16="http://schemas.microsoft.com/office/drawing/2014/main" id="{9E0FB977-766B-4D09-81A2-58B58DF43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268413"/>
            <a:ext cx="1871612"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269">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5545-5F88-45FB-B658-5751300B1AE1}"/>
              </a:ext>
            </a:extLst>
          </p:cNvPr>
          <p:cNvSpPr>
            <a:spLocks noGrp="1"/>
          </p:cNvSpPr>
          <p:nvPr>
            <p:ph type="title"/>
          </p:nvPr>
        </p:nvSpPr>
        <p:spPr>
          <a:xfrm>
            <a:off x="250825" y="228600"/>
            <a:ext cx="8713788" cy="5576888"/>
          </a:xfrm>
        </p:spPr>
        <p:txBody>
          <a:bodyPr>
            <a:normAutofit fontScale="90000"/>
          </a:bodyPr>
          <a:lstStyle/>
          <a:p>
            <a:pPr>
              <a:defRPr/>
            </a:pPr>
            <a:br>
              <a:rPr lang="en-GB" dirty="0"/>
            </a:br>
            <a:r>
              <a:rPr lang="en-GB" b="1" dirty="0"/>
              <a:t>Combining up to 40 membrane- modules in a </a:t>
            </a:r>
            <a:r>
              <a:rPr lang="en-GB" b="1" dirty="0">
                <a:solidFill>
                  <a:srgbClr val="00B050"/>
                </a:solidFill>
              </a:rPr>
              <a:t>smart way </a:t>
            </a:r>
            <a:r>
              <a:rPr lang="en-GB" b="1" dirty="0"/>
              <a:t>gives a daily production of safe, clean water of up to 500 m3 from river water, sufficient for 4,500 people without large investments and </a:t>
            </a:r>
            <a:br>
              <a:rPr lang="en-GB" b="1" dirty="0"/>
            </a:br>
            <a:r>
              <a:rPr lang="en-GB" b="1" dirty="0"/>
              <a:t>use of chemicals</a:t>
            </a:r>
            <a:br>
              <a:rPr lang="en-GB" dirty="0"/>
            </a:br>
            <a:r>
              <a:rPr lang="en-GB" b="1" i="1" dirty="0">
                <a:solidFill>
                  <a:srgbClr val="00B050"/>
                </a:solidFill>
              </a:rPr>
              <a:t>that’s what we call </a:t>
            </a:r>
            <a:br>
              <a:rPr lang="en-GB" b="1" i="1" dirty="0">
                <a:solidFill>
                  <a:srgbClr val="00B050"/>
                </a:solidFill>
              </a:rPr>
            </a:br>
            <a:r>
              <a:rPr lang="en-GB" b="1" i="1" dirty="0" err="1">
                <a:solidFill>
                  <a:srgbClr val="00B050"/>
                </a:solidFill>
              </a:rPr>
              <a:t>smartDUTCH</a:t>
            </a:r>
            <a:r>
              <a:rPr lang="en-GB" b="1" i="1" dirty="0">
                <a:solidFill>
                  <a:srgbClr val="00B050"/>
                </a:solidFill>
              </a:rPr>
              <a:t> WATER SOLUTIONS</a:t>
            </a:r>
            <a:br>
              <a:rPr lang="en-GB" dirty="0"/>
            </a:b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0403-00DF-4091-A915-53D14AF02EEB}"/>
              </a:ext>
            </a:extLst>
          </p:cNvPr>
          <p:cNvSpPr>
            <a:spLocks noGrp="1"/>
          </p:cNvSpPr>
          <p:nvPr>
            <p:ph type="title"/>
          </p:nvPr>
        </p:nvSpPr>
        <p:spPr/>
        <p:txBody>
          <a:bodyPr/>
          <a:lstStyle/>
          <a:p>
            <a:pPr>
              <a:defRPr/>
            </a:pPr>
            <a:r>
              <a:rPr lang="en-US" dirty="0"/>
              <a:t>TEST RESULTS</a:t>
            </a:r>
          </a:p>
        </p:txBody>
      </p:sp>
      <p:pic>
        <p:nvPicPr>
          <p:cNvPr id="45059" name="Picture 2">
            <a:extLst>
              <a:ext uri="{FF2B5EF4-FFF2-40B4-BE49-F238E27FC236}">
                <a16:creationId xmlns:a16="http://schemas.microsoft.com/office/drawing/2014/main" id="{772E06AF-0EB8-4529-85A3-7D58AB837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122363"/>
            <a:ext cx="71691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5A262A90-506E-4775-A01E-11E40BD15DBA}"/>
              </a:ext>
            </a:extLst>
          </p:cNvPr>
          <p:cNvSpPr/>
          <p:nvPr/>
        </p:nvSpPr>
        <p:spPr>
          <a:xfrm>
            <a:off x="1547664" y="4653136"/>
            <a:ext cx="2016224" cy="646331"/>
          </a:xfrm>
          <a:prstGeom prst="rect">
            <a:avLst/>
          </a:prstGeom>
        </p:spPr>
        <p:txBody>
          <a:bodyPr>
            <a:spAutoFit/>
          </a:bodyPr>
          <a:lstStyle/>
          <a:p>
            <a:pPr algn="ctr" eaLnBrk="1" hangingPunct="1">
              <a:defRPr/>
            </a:pPr>
            <a:r>
              <a:rPr lang="en-US" b="1" dirty="0">
                <a:solidFill>
                  <a:srgbClr val="FF0000"/>
                </a:solidFill>
                <a:effectLst>
                  <a:glow rad="101600">
                    <a:srgbClr val="FFFF00">
                      <a:alpha val="60000"/>
                    </a:srgbClr>
                  </a:glow>
                </a:effectLst>
                <a:latin typeface="Arial" charset="0"/>
              </a:rPr>
              <a:t>Treated Water</a:t>
            </a:r>
          </a:p>
          <a:p>
            <a:pPr algn="ctr" eaLnBrk="1" hangingPunct="1">
              <a:defRPr/>
            </a:pPr>
            <a:r>
              <a:rPr lang="en-US" b="1" dirty="0">
                <a:solidFill>
                  <a:srgbClr val="FF0000"/>
                </a:solidFill>
                <a:effectLst>
                  <a:glow rad="101600">
                    <a:srgbClr val="FFFF00">
                      <a:alpha val="60000"/>
                    </a:srgbClr>
                  </a:glow>
                </a:effectLst>
                <a:latin typeface="Arial" charset="0"/>
              </a:rPr>
              <a:t>0.22 NTU</a:t>
            </a:r>
            <a:endParaRPr lang="en-MY" b="1" dirty="0">
              <a:solidFill>
                <a:srgbClr val="FF0000"/>
              </a:solidFill>
              <a:effectLst>
                <a:glow rad="101600">
                  <a:srgbClr val="FFFF00">
                    <a:alpha val="60000"/>
                  </a:srgbClr>
                </a:glow>
              </a:effectLst>
              <a:latin typeface="Arial" charset="0"/>
            </a:endParaRPr>
          </a:p>
        </p:txBody>
      </p:sp>
      <p:sp>
        <p:nvSpPr>
          <p:cNvPr id="4" name="Rectangle 3">
            <a:extLst>
              <a:ext uri="{FF2B5EF4-FFF2-40B4-BE49-F238E27FC236}">
                <a16:creationId xmlns:a16="http://schemas.microsoft.com/office/drawing/2014/main" id="{54CB9790-A8E7-41A8-8BD0-2831BCDCE0F6}"/>
              </a:ext>
            </a:extLst>
          </p:cNvPr>
          <p:cNvSpPr/>
          <p:nvPr/>
        </p:nvSpPr>
        <p:spPr>
          <a:xfrm>
            <a:off x="3851920" y="4653135"/>
            <a:ext cx="2232248" cy="646331"/>
          </a:xfrm>
          <a:prstGeom prst="rect">
            <a:avLst/>
          </a:prstGeom>
        </p:spPr>
        <p:txBody>
          <a:bodyPr>
            <a:spAutoFit/>
          </a:bodyPr>
          <a:lstStyle/>
          <a:p>
            <a:pPr eaLnBrk="1" hangingPunct="1">
              <a:defRPr/>
            </a:pPr>
            <a:r>
              <a:rPr lang="en-US" b="1" dirty="0">
                <a:solidFill>
                  <a:srgbClr val="FF0000"/>
                </a:solidFill>
                <a:effectLst>
                  <a:glow rad="101600">
                    <a:srgbClr val="FFFF00">
                      <a:alpha val="60000"/>
                    </a:srgbClr>
                  </a:glow>
                </a:effectLst>
                <a:latin typeface="Arial" charset="0"/>
              </a:rPr>
              <a:t>Raw Water</a:t>
            </a:r>
          </a:p>
          <a:p>
            <a:pPr eaLnBrk="1" hangingPunct="1">
              <a:defRPr/>
            </a:pPr>
            <a:r>
              <a:rPr lang="en-US" b="1" dirty="0">
                <a:solidFill>
                  <a:srgbClr val="FF0000"/>
                </a:solidFill>
                <a:effectLst>
                  <a:glow rad="101600">
                    <a:srgbClr val="FFFF00">
                      <a:alpha val="60000"/>
                    </a:srgbClr>
                  </a:glow>
                </a:effectLst>
                <a:latin typeface="Arial" charset="0"/>
              </a:rPr>
              <a:t>13.30 NTU</a:t>
            </a:r>
            <a:endParaRPr lang="en-US" dirty="0">
              <a:latin typeface="Arial" charset="0"/>
            </a:endParaRPr>
          </a:p>
        </p:txBody>
      </p:sp>
      <p:sp>
        <p:nvSpPr>
          <p:cNvPr id="6" name="Rectangle 5">
            <a:extLst>
              <a:ext uri="{FF2B5EF4-FFF2-40B4-BE49-F238E27FC236}">
                <a16:creationId xmlns:a16="http://schemas.microsoft.com/office/drawing/2014/main" id="{61DCCC3B-9BA5-4422-9563-5C3C9A29540C}"/>
              </a:ext>
            </a:extLst>
          </p:cNvPr>
          <p:cNvSpPr/>
          <p:nvPr/>
        </p:nvSpPr>
        <p:spPr>
          <a:xfrm>
            <a:off x="5292080" y="4653134"/>
            <a:ext cx="2418750" cy="646331"/>
          </a:xfrm>
          <a:prstGeom prst="rect">
            <a:avLst/>
          </a:prstGeom>
        </p:spPr>
        <p:txBody>
          <a:bodyPr>
            <a:spAutoFit/>
          </a:bodyPr>
          <a:lstStyle/>
          <a:p>
            <a:pPr algn="ctr" eaLnBrk="1" hangingPunct="1">
              <a:defRPr/>
            </a:pPr>
            <a:r>
              <a:rPr lang="en-US" b="1" dirty="0">
                <a:solidFill>
                  <a:srgbClr val="FF0000"/>
                </a:solidFill>
                <a:effectLst>
                  <a:glow rad="101600">
                    <a:srgbClr val="FFFF00">
                      <a:alpha val="60000"/>
                    </a:srgbClr>
                  </a:glow>
                </a:effectLst>
                <a:latin typeface="Arial" charset="0"/>
              </a:rPr>
              <a:t>Backwash Water</a:t>
            </a:r>
          </a:p>
          <a:p>
            <a:pPr algn="ctr" eaLnBrk="1" hangingPunct="1">
              <a:defRPr/>
            </a:pPr>
            <a:r>
              <a:rPr lang="en-US" b="1" dirty="0">
                <a:solidFill>
                  <a:srgbClr val="FF0000"/>
                </a:solidFill>
                <a:effectLst>
                  <a:glow rad="101600">
                    <a:srgbClr val="FFFF00">
                      <a:alpha val="60000"/>
                    </a:srgbClr>
                  </a:glow>
                </a:effectLst>
                <a:latin typeface="Arial" charset="0"/>
              </a:rPr>
              <a:t>62.77 NTU</a:t>
            </a:r>
            <a:endParaRPr lang="en-MY" b="1" dirty="0">
              <a:solidFill>
                <a:srgbClr val="FF0000"/>
              </a:solidFill>
              <a:effectLst>
                <a:glow rad="101600">
                  <a:srgbClr val="FFFF00">
                    <a:alpha val="60000"/>
                  </a:srgbClr>
                </a:glow>
              </a:effectLst>
              <a:latin typeface="Arial" charset="0"/>
            </a:endParaRPr>
          </a:p>
        </p:txBody>
      </p:sp>
    </p:spTree>
  </p:cSld>
  <p:clrMapOvr>
    <a:masterClrMapping/>
  </p:clrMapOvr>
  <p:transition spd="med" advTm="175">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F75C-665A-4E58-B71B-78D9584D907D}"/>
              </a:ext>
            </a:extLst>
          </p:cNvPr>
          <p:cNvSpPr>
            <a:spLocks noGrp="1"/>
          </p:cNvSpPr>
          <p:nvPr>
            <p:ph type="title"/>
          </p:nvPr>
        </p:nvSpPr>
        <p:spPr/>
        <p:txBody>
          <a:bodyPr/>
          <a:lstStyle/>
          <a:p>
            <a:pPr>
              <a:defRPr/>
            </a:pPr>
            <a:r>
              <a:rPr lang="en-US" b="1" dirty="0">
                <a:solidFill>
                  <a:srgbClr val="00B050"/>
                </a:solidFill>
              </a:rPr>
              <a:t>Enviro-Pure </a:t>
            </a:r>
            <a:r>
              <a:rPr lang="en-US" b="1" i="1" dirty="0" err="1">
                <a:solidFill>
                  <a:srgbClr val="00B050"/>
                </a:solidFill>
              </a:rPr>
              <a:t>smartUF</a:t>
            </a:r>
            <a:r>
              <a:rPr lang="en-US" b="1" dirty="0">
                <a:solidFill>
                  <a:srgbClr val="00B050"/>
                </a:solidFill>
              </a:rPr>
              <a:t> Series</a:t>
            </a:r>
          </a:p>
        </p:txBody>
      </p:sp>
      <p:sp>
        <p:nvSpPr>
          <p:cNvPr id="47107" name="Content Placeholder 2">
            <a:extLst>
              <a:ext uri="{FF2B5EF4-FFF2-40B4-BE49-F238E27FC236}">
                <a16:creationId xmlns:a16="http://schemas.microsoft.com/office/drawing/2014/main" id="{BB338CDE-5C86-4EA9-9D2F-0A7B6B74CD17}"/>
              </a:ext>
            </a:extLst>
          </p:cNvPr>
          <p:cNvSpPr>
            <a:spLocks noGrp="1" noChangeArrowheads="1"/>
          </p:cNvSpPr>
          <p:nvPr>
            <p:ph idx="1"/>
          </p:nvPr>
        </p:nvSpPr>
        <p:spPr/>
        <p:txBody>
          <a:bodyPr/>
          <a:lstStyle/>
          <a:p>
            <a:r>
              <a:rPr lang="en-US" altLang="en-US" b="1" dirty="0"/>
              <a:t>Fully Automatic Backwash </a:t>
            </a:r>
          </a:p>
          <a:p>
            <a:r>
              <a:rPr lang="en-US" altLang="en-US" b="1" dirty="0"/>
              <a:t>Micro-Processor Controlled</a:t>
            </a:r>
          </a:p>
          <a:p>
            <a:r>
              <a:rPr lang="en-US" altLang="en-US" b="1" dirty="0"/>
              <a:t>Full Capacity Maintained </a:t>
            </a:r>
          </a:p>
          <a:p>
            <a:r>
              <a:rPr lang="en-US" altLang="en-US" b="1" dirty="0"/>
              <a:t>Backed by Leading UF-membrane Manufacturer</a:t>
            </a:r>
          </a:p>
          <a:p>
            <a:r>
              <a:rPr lang="en-US" altLang="en-US" b="1" dirty="0"/>
              <a:t>Lowest Cost per Liter </a:t>
            </a:r>
          </a:p>
          <a:p>
            <a:endParaRPr lang="en-US" altLang="en-US" dirty="0"/>
          </a:p>
        </p:txBody>
      </p:sp>
    </p:spTree>
  </p:cSld>
  <p:clrMapOvr>
    <a:masterClrMapping/>
  </p:clrMapOvr>
  <p:transition spd="med" advTm="153">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A06CBC7-3C58-41F4-BA72-5C13CB923006}"/>
              </a:ext>
            </a:extLst>
          </p:cNvPr>
          <p:cNvSpPr>
            <a:spLocks noGrp="1" noChangeArrowheads="1"/>
          </p:cNvSpPr>
          <p:nvPr>
            <p:ph type="title"/>
          </p:nvPr>
        </p:nvSpPr>
        <p:spPr/>
        <p:txBody>
          <a:bodyPr/>
          <a:lstStyle/>
          <a:p>
            <a:pPr eaLnBrk="1" hangingPunct="1">
              <a:defRPr/>
            </a:pPr>
            <a:r>
              <a:rPr lang="en-GB" b="1" dirty="0">
                <a:solidFill>
                  <a:srgbClr val="00B050"/>
                </a:solidFill>
              </a:rPr>
              <a:t>Enviro-Pure </a:t>
            </a:r>
            <a:r>
              <a:rPr lang="en-GB" b="1" i="1" dirty="0" err="1">
                <a:solidFill>
                  <a:srgbClr val="00B050"/>
                </a:solidFill>
              </a:rPr>
              <a:t>smartUF</a:t>
            </a:r>
            <a:r>
              <a:rPr lang="en-GB" b="1" dirty="0">
                <a:solidFill>
                  <a:srgbClr val="00B050"/>
                </a:solidFill>
              </a:rPr>
              <a:t> Series</a:t>
            </a:r>
          </a:p>
        </p:txBody>
      </p:sp>
      <p:sp>
        <p:nvSpPr>
          <p:cNvPr id="48131" name="Rectangle 3">
            <a:extLst>
              <a:ext uri="{FF2B5EF4-FFF2-40B4-BE49-F238E27FC236}">
                <a16:creationId xmlns:a16="http://schemas.microsoft.com/office/drawing/2014/main" id="{EE067063-1706-453E-BF40-CA3138C10EC0}"/>
              </a:ext>
            </a:extLst>
          </p:cNvPr>
          <p:cNvSpPr>
            <a:spLocks noGrp="1" noChangeArrowheads="1"/>
          </p:cNvSpPr>
          <p:nvPr>
            <p:ph type="body" idx="1"/>
          </p:nvPr>
        </p:nvSpPr>
        <p:spPr>
          <a:xfrm>
            <a:off x="611560" y="1268413"/>
            <a:ext cx="8352928" cy="4827587"/>
          </a:xfrm>
        </p:spPr>
        <p:txBody>
          <a:bodyPr/>
          <a:lstStyle/>
          <a:p>
            <a:pPr eaLnBrk="1" hangingPunct="1">
              <a:buFontTx/>
              <a:buNone/>
            </a:pPr>
            <a:endParaRPr lang="nl-NL" altLang="en-US" b="1" dirty="0"/>
          </a:p>
          <a:p>
            <a:pPr eaLnBrk="1" hangingPunct="1">
              <a:buFontTx/>
              <a:buNone/>
            </a:pPr>
            <a:r>
              <a:rPr lang="nl-NL" altLang="en-US" b="1" dirty="0" err="1"/>
              <a:t>Integrated</a:t>
            </a:r>
            <a:r>
              <a:rPr lang="nl-NL" altLang="en-US" b="1" dirty="0"/>
              <a:t> </a:t>
            </a:r>
            <a:r>
              <a:rPr lang="nl-NL" altLang="en-US" b="1" dirty="0" err="1"/>
              <a:t>Mechanics</a:t>
            </a:r>
            <a:r>
              <a:rPr lang="nl-NL" altLang="en-US" b="1" dirty="0"/>
              <a:t> Ensure:</a:t>
            </a:r>
          </a:p>
          <a:p>
            <a:pPr eaLnBrk="1" hangingPunct="1"/>
            <a:r>
              <a:rPr lang="nl-NL" altLang="en-US" b="1" dirty="0"/>
              <a:t>Pre-</a:t>
            </a:r>
            <a:r>
              <a:rPr lang="nl-NL" altLang="en-US" b="1" dirty="0" err="1"/>
              <a:t>Filtration</a:t>
            </a:r>
            <a:r>
              <a:rPr lang="nl-NL" altLang="en-US" b="1" dirty="0"/>
              <a:t> </a:t>
            </a:r>
            <a:r>
              <a:rPr lang="nl-NL" altLang="en-US" b="1" dirty="0" err="1"/>
              <a:t>by</a:t>
            </a:r>
            <a:r>
              <a:rPr lang="nl-NL" altLang="en-US" b="1" dirty="0"/>
              <a:t> </a:t>
            </a:r>
            <a:r>
              <a:rPr lang="nl-NL" altLang="en-US" b="1" dirty="0" err="1"/>
              <a:t>Hydrocyclone</a:t>
            </a:r>
            <a:endParaRPr lang="nl-NL" altLang="en-US" b="1" dirty="0"/>
          </a:p>
          <a:p>
            <a:pPr eaLnBrk="1" hangingPunct="1"/>
            <a:r>
              <a:rPr lang="nl-NL" altLang="en-US" b="1" dirty="0"/>
              <a:t>Automatic Cleaning of </a:t>
            </a:r>
            <a:r>
              <a:rPr lang="nl-NL" altLang="en-US" b="1" dirty="0" err="1"/>
              <a:t>Membranes</a:t>
            </a:r>
            <a:endParaRPr lang="nl-NL" altLang="en-US" b="1" dirty="0"/>
          </a:p>
          <a:p>
            <a:pPr eaLnBrk="1" hangingPunct="1"/>
            <a:r>
              <a:rPr lang="nl-NL" altLang="en-US" b="1" dirty="0" err="1"/>
              <a:t>Fully</a:t>
            </a:r>
            <a:r>
              <a:rPr lang="nl-NL" altLang="en-US" b="1" dirty="0"/>
              <a:t> </a:t>
            </a:r>
            <a:r>
              <a:rPr lang="nl-NL" altLang="en-US" b="1" dirty="0" err="1"/>
              <a:t>Automated</a:t>
            </a:r>
            <a:r>
              <a:rPr lang="nl-NL" altLang="en-US" b="1" dirty="0"/>
              <a:t> </a:t>
            </a:r>
            <a:r>
              <a:rPr lang="nl-NL" altLang="en-US" b="1" dirty="0" err="1"/>
              <a:t>Process</a:t>
            </a:r>
            <a:endParaRPr lang="nl-NL" altLang="en-US" b="1" dirty="0"/>
          </a:p>
          <a:p>
            <a:pPr eaLnBrk="1" hangingPunct="1"/>
            <a:r>
              <a:rPr lang="nl-NL" altLang="en-US" b="1" dirty="0"/>
              <a:t>UF </a:t>
            </a:r>
            <a:r>
              <a:rPr lang="nl-NL" altLang="en-US" b="1" dirty="0" err="1"/>
              <a:t>Membrane</a:t>
            </a:r>
            <a:r>
              <a:rPr lang="nl-NL" altLang="en-US" b="1" dirty="0"/>
              <a:t> Life-Span &gt; 5 </a:t>
            </a:r>
            <a:r>
              <a:rPr lang="nl-NL" altLang="en-US" b="1" dirty="0" err="1"/>
              <a:t>years</a:t>
            </a:r>
            <a:r>
              <a:rPr lang="nl-NL" altLang="en-US" b="1" dirty="0"/>
              <a:t> </a:t>
            </a:r>
          </a:p>
          <a:p>
            <a:pPr eaLnBrk="1" hangingPunct="1">
              <a:buFontTx/>
              <a:buNone/>
            </a:pPr>
            <a:endParaRPr lang="en-GB" altLang="en-US" dirty="0"/>
          </a:p>
        </p:txBody>
      </p:sp>
    </p:spTree>
  </p:cSld>
  <p:clrMapOvr>
    <a:masterClrMapping/>
  </p:clrMapOvr>
  <p:transition spd="med" advTm="392">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2A0F-65B1-4BA5-8A6F-3108CFA9CD38}"/>
              </a:ext>
            </a:extLst>
          </p:cNvPr>
          <p:cNvSpPr>
            <a:spLocks noGrp="1"/>
          </p:cNvSpPr>
          <p:nvPr>
            <p:ph type="title"/>
          </p:nvPr>
        </p:nvSpPr>
        <p:spPr/>
        <p:txBody>
          <a:bodyPr/>
          <a:lstStyle/>
          <a:p>
            <a:pPr>
              <a:defRPr/>
            </a:pPr>
            <a:r>
              <a:rPr lang="en-US" b="1" dirty="0"/>
              <a:t>ADDITIONAL TREATMENT </a:t>
            </a:r>
          </a:p>
        </p:txBody>
      </p:sp>
      <p:sp>
        <p:nvSpPr>
          <p:cNvPr id="3" name="Content Placeholder 2">
            <a:extLst>
              <a:ext uri="{FF2B5EF4-FFF2-40B4-BE49-F238E27FC236}">
                <a16:creationId xmlns:a16="http://schemas.microsoft.com/office/drawing/2014/main" id="{46B5550E-1BD5-4C61-9E42-07C63C807F4F}"/>
              </a:ext>
            </a:extLst>
          </p:cNvPr>
          <p:cNvSpPr>
            <a:spLocks noGrp="1"/>
          </p:cNvSpPr>
          <p:nvPr>
            <p:ph idx="1"/>
          </p:nvPr>
        </p:nvSpPr>
        <p:spPr>
          <a:xfrm>
            <a:off x="457200" y="1196975"/>
            <a:ext cx="8229600" cy="4899025"/>
          </a:xfrm>
        </p:spPr>
        <p:txBody>
          <a:bodyPr/>
          <a:lstStyle/>
          <a:p>
            <a:pPr marL="0" indent="0" algn="ctr">
              <a:buFontTx/>
              <a:buNone/>
              <a:defRPr/>
            </a:pPr>
            <a:r>
              <a:rPr lang="en-US" dirty="0"/>
              <a:t>    </a:t>
            </a:r>
            <a:r>
              <a:rPr lang="en-US" b="1" dirty="0"/>
              <a:t>Besides Taste, Color or Odor, </a:t>
            </a:r>
          </a:p>
          <a:p>
            <a:pPr marL="0" indent="0" algn="ctr">
              <a:buFontTx/>
              <a:buNone/>
              <a:defRPr/>
            </a:pPr>
            <a:r>
              <a:rPr lang="en-US" b="1" dirty="0"/>
              <a:t>Natural Waters may contain:</a:t>
            </a:r>
          </a:p>
          <a:p>
            <a:pPr>
              <a:defRPr/>
            </a:pPr>
            <a:r>
              <a:rPr lang="en-US" b="1" dirty="0"/>
              <a:t>Chromium, Copper, Iron, Lead, Manganese, Mercury, Nickel, Zinc, etc.</a:t>
            </a:r>
          </a:p>
          <a:p>
            <a:pPr>
              <a:defRPr/>
            </a:pPr>
            <a:r>
              <a:rPr lang="en-US" b="1" dirty="0">
                <a:solidFill>
                  <a:srgbClr val="FF0000"/>
                </a:solidFill>
              </a:rPr>
              <a:t>Arsenic, Fluoride</a:t>
            </a:r>
            <a:r>
              <a:rPr lang="en-US" b="1" dirty="0"/>
              <a:t>   </a:t>
            </a:r>
          </a:p>
          <a:p>
            <a:pPr marL="0" indent="0" algn="ctr">
              <a:buFontTx/>
              <a:buNone/>
              <a:defRPr/>
            </a:pPr>
            <a:r>
              <a:rPr lang="en-US" b="1" dirty="0"/>
              <a:t>These pollutants can  cause Serious Negative Health Issues and need to be Removed</a:t>
            </a:r>
          </a:p>
        </p:txBody>
      </p:sp>
    </p:spTree>
  </p:cSld>
  <p:clrMapOvr>
    <a:masterClrMapping/>
  </p:clrMapOvr>
  <p:transition spd="med" advTm="97">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8585-9FFF-48DD-A26B-F88AF262B4E5}"/>
              </a:ext>
            </a:extLst>
          </p:cNvPr>
          <p:cNvSpPr>
            <a:spLocks noGrp="1"/>
          </p:cNvSpPr>
          <p:nvPr>
            <p:ph type="title"/>
          </p:nvPr>
        </p:nvSpPr>
        <p:spPr>
          <a:xfrm>
            <a:off x="457200" y="228600"/>
            <a:ext cx="8229600" cy="1544638"/>
          </a:xfrm>
        </p:spPr>
        <p:txBody>
          <a:bodyPr/>
          <a:lstStyle/>
          <a:p>
            <a:pPr>
              <a:defRPr/>
            </a:pPr>
            <a:r>
              <a:rPr lang="en-GB" b="1" dirty="0"/>
              <a:t>Arsenic, Fluoride, Iron Removal Cartridge</a:t>
            </a:r>
            <a:br>
              <a:rPr lang="en-GB" dirty="0"/>
            </a:br>
            <a:endParaRPr lang="en-GB" dirty="0"/>
          </a:p>
        </p:txBody>
      </p:sp>
      <p:pic>
        <p:nvPicPr>
          <p:cNvPr id="52227" name="Picture 4">
            <a:extLst>
              <a:ext uri="{FF2B5EF4-FFF2-40B4-BE49-F238E27FC236}">
                <a16:creationId xmlns:a16="http://schemas.microsoft.com/office/drawing/2014/main" id="{BD336446-FED6-4867-BA90-856081872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794" t="7355" r="30714" b="39914"/>
          <a:stretch>
            <a:fillRect/>
          </a:stretch>
        </p:blipFill>
        <p:spPr bwMode="auto">
          <a:xfrm>
            <a:off x="3275856" y="1412776"/>
            <a:ext cx="3312368"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9332F1F-71E7-4DEB-BF33-3C492824C349}"/>
              </a:ext>
            </a:extLst>
          </p:cNvPr>
          <p:cNvSpPr>
            <a:spLocks noGrp="1" noChangeArrowheads="1"/>
          </p:cNvSpPr>
          <p:nvPr>
            <p:ph type="title"/>
          </p:nvPr>
        </p:nvSpPr>
        <p:spPr/>
        <p:txBody>
          <a:bodyPr/>
          <a:lstStyle/>
          <a:p>
            <a:pPr eaLnBrk="1" hangingPunct="1">
              <a:defRPr/>
            </a:pPr>
            <a:r>
              <a:rPr lang="nl-NL" sz="3200" b="1" dirty="0"/>
              <a:t>NEW APPROACH SUMMARY: </a:t>
            </a:r>
            <a:br>
              <a:rPr lang="nl-NL" sz="3200" b="1" dirty="0"/>
            </a:br>
            <a:r>
              <a:rPr lang="nl-NL" sz="3200" b="1" dirty="0" err="1">
                <a:solidFill>
                  <a:srgbClr val="00B050"/>
                </a:solidFill>
              </a:rPr>
              <a:t>Enviro</a:t>
            </a:r>
            <a:r>
              <a:rPr lang="nl-NL" sz="3200" b="1" dirty="0">
                <a:solidFill>
                  <a:srgbClr val="00B050"/>
                </a:solidFill>
              </a:rPr>
              <a:t>-Pure </a:t>
            </a:r>
            <a:r>
              <a:rPr lang="nl-NL" sz="3200" b="1" i="1" dirty="0" err="1">
                <a:solidFill>
                  <a:srgbClr val="00B050"/>
                </a:solidFill>
              </a:rPr>
              <a:t>smartUF</a:t>
            </a:r>
            <a:r>
              <a:rPr lang="nl-NL" sz="3200" b="1" dirty="0">
                <a:solidFill>
                  <a:srgbClr val="00B050"/>
                </a:solidFill>
              </a:rPr>
              <a:t> Series</a:t>
            </a:r>
          </a:p>
        </p:txBody>
      </p:sp>
      <p:sp>
        <p:nvSpPr>
          <p:cNvPr id="56323" name="Rectangle 3">
            <a:extLst>
              <a:ext uri="{FF2B5EF4-FFF2-40B4-BE49-F238E27FC236}">
                <a16:creationId xmlns:a16="http://schemas.microsoft.com/office/drawing/2014/main" id="{97385528-67C4-47EF-927E-E158443C707E}"/>
              </a:ext>
            </a:extLst>
          </p:cNvPr>
          <p:cNvSpPr>
            <a:spLocks noGrp="1" noChangeArrowheads="1"/>
          </p:cNvSpPr>
          <p:nvPr>
            <p:ph type="body" idx="1"/>
          </p:nvPr>
        </p:nvSpPr>
        <p:spPr>
          <a:xfrm>
            <a:off x="179512" y="1196975"/>
            <a:ext cx="8640960" cy="4899025"/>
          </a:xfrm>
        </p:spPr>
        <p:txBody>
          <a:bodyPr/>
          <a:lstStyle/>
          <a:p>
            <a:pPr eaLnBrk="1" hangingPunct="1"/>
            <a:endParaRPr lang="en-GB" altLang="en-US" dirty="0"/>
          </a:p>
          <a:p>
            <a:pPr eaLnBrk="1" hangingPunct="1"/>
            <a:r>
              <a:rPr lang="en-GB" altLang="en-US" b="1" dirty="0"/>
              <a:t>Safe Drinking Water at Lowest Cost </a:t>
            </a:r>
          </a:p>
          <a:p>
            <a:pPr eaLnBrk="1" hangingPunct="1"/>
            <a:r>
              <a:rPr lang="en-GB" altLang="en-US" b="1" dirty="0">
                <a:solidFill>
                  <a:srgbClr val="00B050"/>
                </a:solidFill>
              </a:rPr>
              <a:t>Eliminates Waste of Funds</a:t>
            </a:r>
          </a:p>
          <a:p>
            <a:pPr eaLnBrk="1" hangingPunct="1"/>
            <a:r>
              <a:rPr lang="en-GB" altLang="en-US" b="1" dirty="0"/>
              <a:t>Sustainable Solution: Powered by </a:t>
            </a:r>
            <a:r>
              <a:rPr lang="en-GB" altLang="en-US" b="1" dirty="0">
                <a:solidFill>
                  <a:srgbClr val="00B050"/>
                </a:solidFill>
              </a:rPr>
              <a:t>solar, wind, micro-hydro</a:t>
            </a:r>
            <a:r>
              <a:rPr lang="en-GB" altLang="en-US" b="1" dirty="0"/>
              <a:t>, grid or hybrids</a:t>
            </a:r>
          </a:p>
          <a:p>
            <a:pPr eaLnBrk="1" hangingPunct="1"/>
            <a:r>
              <a:rPr lang="en-GB" altLang="en-US" b="1" dirty="0">
                <a:solidFill>
                  <a:srgbClr val="00B050"/>
                </a:solidFill>
              </a:rPr>
              <a:t>Protects the Environment</a:t>
            </a:r>
          </a:p>
          <a:p>
            <a:pPr eaLnBrk="1" hangingPunct="1"/>
            <a:r>
              <a:rPr lang="en-GB" altLang="en-US" b="1" dirty="0"/>
              <a:t>Reduces Work-Load on Women</a:t>
            </a:r>
          </a:p>
          <a:p>
            <a:pPr eaLnBrk="1" hangingPunct="1"/>
            <a:r>
              <a:rPr lang="en-GB" altLang="en-US" b="1" dirty="0">
                <a:solidFill>
                  <a:srgbClr val="00B050"/>
                </a:solidFill>
              </a:rPr>
              <a:t>Provides Local Jobs</a:t>
            </a:r>
            <a:endParaRPr lang="nl-NL" altLang="en-US" b="1" dirty="0">
              <a:solidFill>
                <a:srgbClr val="00B050"/>
              </a:solidFill>
            </a:endParaRPr>
          </a:p>
        </p:txBody>
      </p:sp>
    </p:spTree>
  </p:cSld>
  <p:clrMapOvr>
    <a:masterClrMapping/>
  </p:clrMapOvr>
  <p:transition spd="med" advTm="358">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5DC13-8DF8-4314-8480-DD240B42E8FD}"/>
              </a:ext>
            </a:extLst>
          </p:cNvPr>
          <p:cNvSpPr>
            <a:spLocks noGrp="1"/>
          </p:cNvSpPr>
          <p:nvPr>
            <p:ph type="ctrTitle" sz="quarter"/>
          </p:nvPr>
        </p:nvSpPr>
        <p:spPr>
          <a:xfrm>
            <a:off x="457200" y="765175"/>
            <a:ext cx="8229600" cy="1079500"/>
          </a:xfrm>
        </p:spPr>
        <p:txBody>
          <a:bodyPr/>
          <a:lstStyle/>
          <a:p>
            <a:pPr>
              <a:defRPr/>
            </a:pPr>
            <a:r>
              <a:rPr lang="nl-NL" sz="4000" b="1" dirty="0"/>
              <a:t>WHY TAKE OUT MORE?</a:t>
            </a:r>
          </a:p>
        </p:txBody>
      </p:sp>
      <p:sp>
        <p:nvSpPr>
          <p:cNvPr id="3" name="Ondertitel 2">
            <a:extLst>
              <a:ext uri="{FF2B5EF4-FFF2-40B4-BE49-F238E27FC236}">
                <a16:creationId xmlns:a16="http://schemas.microsoft.com/office/drawing/2014/main" id="{F3B57B11-FDC5-4936-8DFB-AC92A008BA66}"/>
              </a:ext>
            </a:extLst>
          </p:cNvPr>
          <p:cNvSpPr>
            <a:spLocks noGrp="1"/>
          </p:cNvSpPr>
          <p:nvPr>
            <p:ph type="subTitle" sz="quarter" idx="1"/>
          </p:nvPr>
        </p:nvSpPr>
        <p:spPr>
          <a:xfrm>
            <a:off x="900113" y="2060575"/>
            <a:ext cx="7559675" cy="3121025"/>
          </a:xfrm>
        </p:spPr>
        <p:txBody>
          <a:bodyPr/>
          <a:lstStyle/>
          <a:p>
            <a:pPr marL="457200" indent="-457200" algn="l">
              <a:buFont typeface="Arial" panose="020B0604020202020204" pitchFamily="34" charset="0"/>
              <a:buChar char="•"/>
              <a:defRPr/>
            </a:pPr>
            <a:r>
              <a:rPr lang="nl-NL" b="1" dirty="0"/>
              <a:t>Calcium, Magnesium </a:t>
            </a:r>
            <a:r>
              <a:rPr lang="nl-NL" b="1" dirty="0" err="1"/>
              <a:t>and</a:t>
            </a:r>
            <a:r>
              <a:rPr lang="nl-NL" b="1" dirty="0"/>
              <a:t> </a:t>
            </a:r>
            <a:r>
              <a:rPr lang="nl-NL" b="1" dirty="0" err="1"/>
              <a:t>Other</a:t>
            </a:r>
            <a:r>
              <a:rPr lang="nl-NL" b="1" dirty="0"/>
              <a:t> </a:t>
            </a:r>
            <a:r>
              <a:rPr lang="nl-NL" b="1" dirty="0" err="1"/>
              <a:t>Minerals</a:t>
            </a:r>
            <a:r>
              <a:rPr lang="nl-NL" b="1" dirty="0"/>
              <a:t> are </a:t>
            </a:r>
            <a:r>
              <a:rPr lang="nl-NL" b="1" dirty="0" err="1"/>
              <a:t>Needed</a:t>
            </a:r>
            <a:r>
              <a:rPr lang="nl-NL" b="1" dirty="0"/>
              <a:t>, even </a:t>
            </a:r>
            <a:r>
              <a:rPr lang="nl-NL" b="1" dirty="0" err="1"/>
              <a:t>Copper</a:t>
            </a:r>
            <a:r>
              <a:rPr lang="nl-NL" b="1" dirty="0"/>
              <a:t>, Iron </a:t>
            </a:r>
            <a:r>
              <a:rPr lang="nl-NL" b="1" dirty="0" err="1"/>
              <a:t>and</a:t>
            </a:r>
            <a:r>
              <a:rPr lang="nl-NL" b="1" dirty="0"/>
              <a:t> </a:t>
            </a:r>
            <a:r>
              <a:rPr lang="nl-NL" b="1" dirty="0" err="1"/>
              <a:t>Zinc</a:t>
            </a:r>
            <a:endParaRPr lang="nl-NL" b="1" dirty="0"/>
          </a:p>
          <a:p>
            <a:pPr marL="457200" indent="-457200" algn="l">
              <a:buFont typeface="Arial" panose="020B0604020202020204" pitchFamily="34" charset="0"/>
              <a:buChar char="•"/>
              <a:defRPr/>
            </a:pPr>
            <a:r>
              <a:rPr lang="nl-NL" b="1" dirty="0" err="1"/>
              <a:t>Only</a:t>
            </a:r>
            <a:r>
              <a:rPr lang="nl-NL" b="1" dirty="0"/>
              <a:t> </a:t>
            </a:r>
            <a:r>
              <a:rPr lang="nl-NL" b="1" dirty="0" err="1"/>
              <a:t>Remove</a:t>
            </a:r>
            <a:r>
              <a:rPr lang="nl-NL" b="1" dirty="0"/>
              <a:t> </a:t>
            </a:r>
            <a:r>
              <a:rPr lang="nl-NL" b="1" dirty="0" err="1"/>
              <a:t>Them</a:t>
            </a:r>
            <a:r>
              <a:rPr lang="nl-NL" b="1" dirty="0"/>
              <a:t>(</a:t>
            </a:r>
            <a:r>
              <a:rPr lang="nl-NL" b="1" dirty="0" err="1"/>
              <a:t>Partially</a:t>
            </a:r>
            <a:r>
              <a:rPr lang="nl-NL" b="1" dirty="0"/>
              <a:t>) </a:t>
            </a:r>
            <a:r>
              <a:rPr lang="nl-NL" b="1" dirty="0" err="1"/>
              <a:t>if</a:t>
            </a:r>
            <a:r>
              <a:rPr lang="nl-NL" b="1" dirty="0"/>
              <a:t> </a:t>
            </a:r>
            <a:r>
              <a:rPr lang="nl-NL" b="1" dirty="0" err="1"/>
              <a:t>the</a:t>
            </a:r>
            <a:r>
              <a:rPr lang="nl-NL" b="1" dirty="0"/>
              <a:t> Levels are TOO HIGH</a:t>
            </a:r>
          </a:p>
          <a:p>
            <a:pPr marL="457200" indent="-457200" algn="l">
              <a:buFont typeface="Arial" panose="020B0604020202020204" pitchFamily="34" charset="0"/>
              <a:buChar char="•"/>
              <a:defRPr/>
            </a:pPr>
            <a:r>
              <a:rPr lang="nl-NL" b="1" dirty="0">
                <a:solidFill>
                  <a:srgbClr val="FF0000"/>
                </a:solidFill>
              </a:rPr>
              <a:t>NOT JUST BECAUSE SOME THINK IT IS THE LATEST TECHNOLOGY!</a:t>
            </a:r>
            <a:endParaRPr lang="nl-NL" b="1" dirty="0"/>
          </a:p>
          <a:p>
            <a:pPr marL="457200" indent="-457200" algn="l">
              <a:buFont typeface="Arial" panose="020B0604020202020204" pitchFamily="34" charset="0"/>
              <a:buChar char="•"/>
              <a:defRPr/>
            </a:pPr>
            <a:endParaRPr lang="nl-NL"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999A-90B3-4A53-9C28-7173A28CAF8A}"/>
              </a:ext>
            </a:extLst>
          </p:cNvPr>
          <p:cNvSpPr>
            <a:spLocks noGrp="1"/>
          </p:cNvSpPr>
          <p:nvPr>
            <p:ph type="title"/>
          </p:nvPr>
        </p:nvSpPr>
        <p:spPr>
          <a:xfrm>
            <a:off x="323850" y="476250"/>
            <a:ext cx="8569325" cy="2016125"/>
          </a:xfrm>
        </p:spPr>
        <p:txBody>
          <a:bodyPr/>
          <a:lstStyle/>
          <a:p>
            <a:pPr>
              <a:defRPr/>
            </a:pPr>
            <a:r>
              <a:rPr lang="en-GB" sz="3600" b="1" dirty="0">
                <a:effectLst/>
              </a:rPr>
              <a:t>World Health Organization Issues Reverse Osmosis Water </a:t>
            </a:r>
            <a:r>
              <a:rPr lang="en-GB" sz="3600" b="1" dirty="0">
                <a:solidFill>
                  <a:srgbClr val="FF0000"/>
                </a:solidFill>
                <a:effectLst/>
              </a:rPr>
              <a:t>Warning</a:t>
            </a:r>
            <a:br>
              <a:rPr lang="en-GB" b="1" dirty="0">
                <a:effectLst/>
              </a:rPr>
            </a:br>
            <a:endParaRPr lang="en-GB" sz="3600" b="1" dirty="0"/>
          </a:p>
        </p:txBody>
      </p:sp>
      <p:sp>
        <p:nvSpPr>
          <p:cNvPr id="22531" name="Content Placeholder 2">
            <a:extLst>
              <a:ext uri="{FF2B5EF4-FFF2-40B4-BE49-F238E27FC236}">
                <a16:creationId xmlns:a16="http://schemas.microsoft.com/office/drawing/2014/main" id="{E3406F10-71D5-45D4-AD11-F9FA08AB60C9}"/>
              </a:ext>
            </a:extLst>
          </p:cNvPr>
          <p:cNvSpPr>
            <a:spLocks noGrp="1" noChangeArrowheads="1"/>
          </p:cNvSpPr>
          <p:nvPr>
            <p:ph idx="1"/>
          </p:nvPr>
        </p:nvSpPr>
        <p:spPr>
          <a:xfrm>
            <a:off x="827088" y="2276475"/>
            <a:ext cx="7859712" cy="3819525"/>
          </a:xfrm>
        </p:spPr>
        <p:txBody>
          <a:bodyPr/>
          <a:lstStyle/>
          <a:p>
            <a:pPr algn="just">
              <a:defRPr/>
            </a:pPr>
            <a:r>
              <a:rPr lang="en-GB" altLang="en-US" sz="3600" dirty="0"/>
              <a:t>WHO released a report stating that such water </a:t>
            </a:r>
          </a:p>
          <a:p>
            <a:pPr algn="ctr">
              <a:defRPr/>
            </a:pPr>
            <a:r>
              <a:rPr lang="en-GB" altLang="en-US" sz="3600" b="1" dirty="0">
                <a:solidFill>
                  <a:srgbClr val="FF0000"/>
                </a:solidFill>
              </a:rPr>
              <a:t>"has a definite adverse influence on the animal and human organism” </a:t>
            </a:r>
          </a:p>
          <a:p>
            <a:pPr marL="0" indent="0">
              <a:buFontTx/>
              <a:buNone/>
              <a:defRPr/>
            </a:pPr>
            <a:r>
              <a:rPr lang="en-GB" altLang="en-US" dirty="0"/>
              <a:t>              Ask for a copy from our library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33F2A38-700F-441B-971A-A3904502C6F2}"/>
              </a:ext>
            </a:extLst>
          </p:cNvPr>
          <p:cNvSpPr>
            <a:spLocks noGrp="1" noChangeArrowheads="1"/>
          </p:cNvSpPr>
          <p:nvPr>
            <p:ph type="ctrTitle"/>
          </p:nvPr>
        </p:nvSpPr>
        <p:spPr>
          <a:xfrm>
            <a:off x="395288" y="404813"/>
            <a:ext cx="8291512" cy="2779712"/>
          </a:xfrm>
        </p:spPr>
        <p:txBody>
          <a:bodyPr/>
          <a:lstStyle/>
          <a:p>
            <a:pPr>
              <a:defRPr/>
            </a:pPr>
            <a:r>
              <a:rPr lang="nl-NL" b="1" dirty="0" err="1">
                <a:solidFill>
                  <a:schemeClr val="tx1">
                    <a:lumMod val="95000"/>
                  </a:schemeClr>
                </a:solidFill>
              </a:rPr>
              <a:t>Sustainable</a:t>
            </a:r>
            <a:r>
              <a:rPr lang="nl-NL" b="1" dirty="0">
                <a:solidFill>
                  <a:schemeClr val="tx1">
                    <a:lumMod val="95000"/>
                  </a:schemeClr>
                </a:solidFill>
              </a:rPr>
              <a:t> </a:t>
            </a:r>
            <a:r>
              <a:rPr lang="nl-NL" b="1" dirty="0" err="1">
                <a:solidFill>
                  <a:schemeClr val="tx1">
                    <a:lumMod val="95000"/>
                  </a:schemeClr>
                </a:solidFill>
              </a:rPr>
              <a:t>Drinking</a:t>
            </a:r>
            <a:br>
              <a:rPr lang="nl-NL" b="1" dirty="0">
                <a:solidFill>
                  <a:schemeClr val="tx1">
                    <a:lumMod val="95000"/>
                  </a:schemeClr>
                </a:solidFill>
              </a:rPr>
            </a:br>
            <a:r>
              <a:rPr lang="nl-NL" b="1" dirty="0">
                <a:solidFill>
                  <a:schemeClr val="tx1">
                    <a:lumMod val="95000"/>
                  </a:schemeClr>
                </a:solidFill>
              </a:rPr>
              <a:t>Water </a:t>
            </a:r>
            <a:r>
              <a:rPr lang="nl-NL" b="1" dirty="0" err="1">
                <a:solidFill>
                  <a:schemeClr val="tx1">
                    <a:lumMod val="95000"/>
                  </a:schemeClr>
                </a:solidFill>
              </a:rPr>
              <a:t>Purification</a:t>
            </a:r>
            <a:endParaRPr lang="en-GB" b="1" dirty="0">
              <a:solidFill>
                <a:schemeClr val="tx1">
                  <a:lumMod val="95000"/>
                </a:schemeClr>
              </a:solidFill>
            </a:endParaRPr>
          </a:p>
        </p:txBody>
      </p:sp>
      <p:sp>
        <p:nvSpPr>
          <p:cNvPr id="2051" name="Rectangle 3">
            <a:extLst>
              <a:ext uri="{FF2B5EF4-FFF2-40B4-BE49-F238E27FC236}">
                <a16:creationId xmlns:a16="http://schemas.microsoft.com/office/drawing/2014/main" id="{A12ECE3F-58CE-44C7-B2B0-F1323748D15A}"/>
              </a:ext>
            </a:extLst>
          </p:cNvPr>
          <p:cNvSpPr>
            <a:spLocks noGrp="1" noChangeArrowheads="1"/>
          </p:cNvSpPr>
          <p:nvPr>
            <p:ph type="subTitle" idx="1"/>
          </p:nvPr>
        </p:nvSpPr>
        <p:spPr>
          <a:xfrm>
            <a:off x="539750" y="2852738"/>
            <a:ext cx="7993063" cy="3313112"/>
          </a:xfrm>
        </p:spPr>
        <p:txBody>
          <a:bodyPr/>
          <a:lstStyle/>
          <a:p>
            <a:pPr>
              <a:defRPr/>
            </a:pPr>
            <a:r>
              <a:rPr lang="nl-NL" b="1" dirty="0"/>
              <a:t>FOR CONDOMINIUMS, HOTELS, HOSPITALS, RESORTS, PLANTATIONS, (RURAL) VILLAGES, CITIES, </a:t>
            </a:r>
          </a:p>
          <a:p>
            <a:pPr>
              <a:defRPr/>
            </a:pPr>
            <a:r>
              <a:rPr lang="nl-NL" b="1" dirty="0"/>
              <a:t>REFUGEE-, WORK- &amp; ARMY-CAMPS </a:t>
            </a:r>
          </a:p>
          <a:p>
            <a:pPr>
              <a:defRPr/>
            </a:pPr>
            <a:r>
              <a:rPr lang="nl-NL" b="1" dirty="0"/>
              <a:t>&amp; DISASTER STRUCK AREAS</a:t>
            </a:r>
          </a:p>
        </p:txBody>
      </p:sp>
    </p:spTree>
  </p:cSld>
  <p:clrMapOvr>
    <a:masterClrMapping/>
  </p:clrMapOvr>
  <p:transition spd="med" advTm="263">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44BA9-7F7A-4307-8F70-E54F0AE308C4}"/>
              </a:ext>
            </a:extLst>
          </p:cNvPr>
          <p:cNvSpPr>
            <a:spLocks noGrp="1"/>
          </p:cNvSpPr>
          <p:nvPr>
            <p:ph type="ctrTitle" sz="quarter"/>
          </p:nvPr>
        </p:nvSpPr>
        <p:spPr>
          <a:xfrm>
            <a:off x="457200" y="476673"/>
            <a:ext cx="8229600" cy="1152128"/>
          </a:xfrm>
        </p:spPr>
        <p:txBody>
          <a:bodyPr/>
          <a:lstStyle/>
          <a:p>
            <a:pPr>
              <a:defRPr/>
            </a:pPr>
            <a:r>
              <a:rPr lang="nl-NL" sz="3600" b="1" dirty="0">
                <a:solidFill>
                  <a:srgbClr val="FF0000"/>
                </a:solidFill>
              </a:rPr>
              <a:t>RO</a:t>
            </a:r>
            <a:r>
              <a:rPr lang="nl-NL" sz="3600" b="1" dirty="0"/>
              <a:t> VERSUS </a:t>
            </a:r>
            <a:r>
              <a:rPr lang="nl-NL" sz="3600" b="1" dirty="0">
                <a:solidFill>
                  <a:srgbClr val="00B050"/>
                </a:solidFill>
              </a:rPr>
              <a:t>UF</a:t>
            </a:r>
          </a:p>
        </p:txBody>
      </p:sp>
      <p:sp>
        <p:nvSpPr>
          <p:cNvPr id="3" name="Ondertitel 2">
            <a:extLst>
              <a:ext uri="{FF2B5EF4-FFF2-40B4-BE49-F238E27FC236}">
                <a16:creationId xmlns:a16="http://schemas.microsoft.com/office/drawing/2014/main" id="{1080DEF6-E998-47DA-9B10-F5B0C9F6B645}"/>
              </a:ext>
            </a:extLst>
          </p:cNvPr>
          <p:cNvSpPr>
            <a:spLocks noGrp="1"/>
          </p:cNvSpPr>
          <p:nvPr>
            <p:ph type="subTitle" sz="quarter" idx="1"/>
          </p:nvPr>
        </p:nvSpPr>
        <p:spPr>
          <a:xfrm>
            <a:off x="457200" y="1628801"/>
            <a:ext cx="8362950" cy="3887762"/>
          </a:xfrm>
        </p:spPr>
        <p:txBody>
          <a:bodyPr/>
          <a:lstStyle/>
          <a:p>
            <a:pPr marL="457200" indent="-457200" algn="l">
              <a:buFont typeface="Arial" panose="020B0604020202020204" pitchFamily="34" charset="0"/>
              <a:buChar char="•"/>
              <a:defRPr/>
            </a:pPr>
            <a:r>
              <a:rPr lang="nl-NL" b="1" dirty="0"/>
              <a:t>RO </a:t>
            </a:r>
            <a:r>
              <a:rPr lang="nl-NL" b="1" dirty="0" err="1"/>
              <a:t>uses</a:t>
            </a:r>
            <a:r>
              <a:rPr lang="nl-NL" b="1" dirty="0"/>
              <a:t> up </a:t>
            </a:r>
            <a:r>
              <a:rPr lang="nl-NL" b="1" dirty="0" err="1"/>
              <a:t>to</a:t>
            </a:r>
            <a:r>
              <a:rPr lang="nl-NL" b="1" dirty="0"/>
              <a:t> </a:t>
            </a:r>
            <a:r>
              <a:rPr lang="nl-NL" b="1" dirty="0">
                <a:solidFill>
                  <a:srgbClr val="FF0000"/>
                </a:solidFill>
              </a:rPr>
              <a:t>10 </a:t>
            </a:r>
            <a:r>
              <a:rPr lang="nl-NL" b="1" dirty="0" err="1">
                <a:solidFill>
                  <a:srgbClr val="FF0000"/>
                </a:solidFill>
              </a:rPr>
              <a:t>times</a:t>
            </a:r>
            <a:r>
              <a:rPr lang="nl-NL" b="1" dirty="0">
                <a:solidFill>
                  <a:srgbClr val="FF0000"/>
                </a:solidFill>
              </a:rPr>
              <a:t> more energy </a:t>
            </a:r>
            <a:endParaRPr lang="nl-NL" b="1" dirty="0"/>
          </a:p>
          <a:p>
            <a:pPr marL="457200" indent="-457200" algn="l">
              <a:buFont typeface="Arial" panose="020B0604020202020204" pitchFamily="34" charset="0"/>
              <a:buChar char="•"/>
              <a:defRPr/>
            </a:pPr>
            <a:r>
              <a:rPr lang="nl-NL" b="1" dirty="0"/>
              <a:t>RO has </a:t>
            </a:r>
            <a:r>
              <a:rPr lang="nl-NL" b="1" dirty="0" err="1">
                <a:solidFill>
                  <a:srgbClr val="FF0000"/>
                </a:solidFill>
              </a:rPr>
              <a:t>very</a:t>
            </a:r>
            <a:r>
              <a:rPr lang="nl-NL" b="1" dirty="0">
                <a:solidFill>
                  <a:srgbClr val="FF0000"/>
                </a:solidFill>
              </a:rPr>
              <a:t> high </a:t>
            </a:r>
            <a:r>
              <a:rPr lang="nl-NL" b="1" dirty="0" err="1">
                <a:solidFill>
                  <a:srgbClr val="FF0000"/>
                </a:solidFill>
              </a:rPr>
              <a:t>reject</a:t>
            </a:r>
            <a:r>
              <a:rPr lang="nl-NL" b="1" dirty="0">
                <a:solidFill>
                  <a:srgbClr val="FF0000"/>
                </a:solidFill>
              </a:rPr>
              <a:t> </a:t>
            </a:r>
            <a:r>
              <a:rPr lang="nl-NL" b="1" dirty="0" err="1"/>
              <a:t>rates</a:t>
            </a:r>
            <a:r>
              <a:rPr lang="nl-NL" b="1" dirty="0"/>
              <a:t>(50-95%!)</a:t>
            </a:r>
          </a:p>
          <a:p>
            <a:pPr marL="457200" indent="-457200" algn="l">
              <a:buFont typeface="Arial" panose="020B0604020202020204" pitchFamily="34" charset="0"/>
              <a:buChar char="•"/>
              <a:defRPr/>
            </a:pPr>
            <a:r>
              <a:rPr lang="nl-NL" b="1" dirty="0"/>
              <a:t>RO </a:t>
            </a:r>
            <a:r>
              <a:rPr lang="nl-NL" b="1" dirty="0" err="1"/>
              <a:t>needs</a:t>
            </a:r>
            <a:r>
              <a:rPr lang="nl-NL" b="1" dirty="0"/>
              <a:t> </a:t>
            </a:r>
            <a:r>
              <a:rPr lang="nl-NL" b="1" dirty="0" err="1">
                <a:solidFill>
                  <a:srgbClr val="FF0000"/>
                </a:solidFill>
              </a:rPr>
              <a:t>chemical</a:t>
            </a:r>
            <a:r>
              <a:rPr lang="nl-NL" b="1" dirty="0"/>
              <a:t> treatment </a:t>
            </a:r>
            <a:r>
              <a:rPr lang="nl-NL" b="1" dirty="0" err="1"/>
              <a:t>to</a:t>
            </a:r>
            <a:r>
              <a:rPr lang="nl-NL" b="1" dirty="0"/>
              <a:t> </a:t>
            </a:r>
            <a:r>
              <a:rPr lang="nl-NL" b="1" dirty="0" err="1"/>
              <a:t>prevent</a:t>
            </a:r>
            <a:r>
              <a:rPr lang="nl-NL" b="1" dirty="0"/>
              <a:t> </a:t>
            </a:r>
            <a:r>
              <a:rPr lang="nl-NL" b="1" dirty="0" err="1"/>
              <a:t>scaling</a:t>
            </a:r>
            <a:r>
              <a:rPr lang="nl-NL" b="1" dirty="0"/>
              <a:t>/clogging</a:t>
            </a:r>
          </a:p>
          <a:p>
            <a:pPr marL="457200" indent="-457200" algn="l">
              <a:buFont typeface="Arial" panose="020B0604020202020204" pitchFamily="34" charset="0"/>
              <a:buChar char="•"/>
              <a:defRPr/>
            </a:pPr>
            <a:r>
              <a:rPr lang="nl-NL" b="1" dirty="0"/>
              <a:t>Life span is </a:t>
            </a:r>
            <a:r>
              <a:rPr lang="nl-NL" b="1" dirty="0" err="1"/>
              <a:t>reduced</a:t>
            </a:r>
            <a:endParaRPr lang="nl-NL" b="1" dirty="0">
              <a:solidFill>
                <a:srgbClr val="FF0000"/>
              </a:solidFill>
            </a:endParaRPr>
          </a:p>
          <a:p>
            <a:pPr marL="457200" indent="-457200" algn="l">
              <a:buFont typeface="Arial" panose="020B0604020202020204" pitchFamily="34" charset="0"/>
              <a:buChar char="•"/>
              <a:defRPr/>
            </a:pPr>
            <a:r>
              <a:rPr lang="nl-NL" b="1" dirty="0"/>
              <a:t>SO WHY USE IT IF NOT REQUIRED?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5B3CC-1BBC-468B-90B6-AC34B8AAF9FB}"/>
              </a:ext>
            </a:extLst>
          </p:cNvPr>
          <p:cNvSpPr>
            <a:spLocks noGrp="1"/>
          </p:cNvSpPr>
          <p:nvPr>
            <p:ph type="ctrTitle" sz="quarter"/>
          </p:nvPr>
        </p:nvSpPr>
        <p:spPr>
          <a:xfrm>
            <a:off x="468313" y="260350"/>
            <a:ext cx="8218487" cy="1081088"/>
          </a:xfrm>
        </p:spPr>
        <p:txBody>
          <a:bodyPr/>
          <a:lstStyle/>
          <a:p>
            <a:pPr>
              <a:defRPr/>
            </a:pPr>
            <a:r>
              <a:rPr lang="nl-NL" sz="3200" b="1" dirty="0">
                <a:solidFill>
                  <a:schemeClr val="tx1"/>
                </a:solidFill>
              </a:rPr>
              <a:t>IS RO </a:t>
            </a:r>
            <a:r>
              <a:rPr lang="nl-NL" sz="3200" b="1" dirty="0">
                <a:solidFill>
                  <a:srgbClr val="FF0000"/>
                </a:solidFill>
              </a:rPr>
              <a:t>ALL BAD? </a:t>
            </a:r>
            <a:r>
              <a:rPr lang="nl-NL" sz="3200" b="1" dirty="0">
                <a:solidFill>
                  <a:schemeClr val="tx1"/>
                </a:solidFill>
              </a:rPr>
              <a:t>ABSOLUTELY NOT</a:t>
            </a:r>
            <a:br>
              <a:rPr lang="nl-NL" sz="3200" b="1" dirty="0">
                <a:solidFill>
                  <a:schemeClr val="accent2"/>
                </a:solidFill>
              </a:rPr>
            </a:br>
            <a:endParaRPr lang="nl-NL" sz="3200" b="1" dirty="0"/>
          </a:p>
        </p:txBody>
      </p:sp>
      <p:sp>
        <p:nvSpPr>
          <p:cNvPr id="3" name="Ondertitel 2">
            <a:extLst>
              <a:ext uri="{FF2B5EF4-FFF2-40B4-BE49-F238E27FC236}">
                <a16:creationId xmlns:a16="http://schemas.microsoft.com/office/drawing/2014/main" id="{F01F8660-B222-4F15-8936-DCFDF13142DC}"/>
              </a:ext>
            </a:extLst>
          </p:cNvPr>
          <p:cNvSpPr>
            <a:spLocks noGrp="1"/>
          </p:cNvSpPr>
          <p:nvPr>
            <p:ph type="subTitle" sz="quarter" idx="1"/>
          </p:nvPr>
        </p:nvSpPr>
        <p:spPr>
          <a:xfrm>
            <a:off x="250825" y="1196752"/>
            <a:ext cx="8642350" cy="4535711"/>
          </a:xfrm>
        </p:spPr>
        <p:txBody>
          <a:bodyPr/>
          <a:lstStyle/>
          <a:p>
            <a:pPr marL="457200" indent="-457200" algn="l">
              <a:buFont typeface="Arial" panose="020B0604020202020204" pitchFamily="34" charset="0"/>
              <a:buChar char="•"/>
              <a:defRPr/>
            </a:pPr>
            <a:r>
              <a:rPr lang="nl-NL" b="1" dirty="0" err="1"/>
              <a:t>When</a:t>
            </a:r>
            <a:r>
              <a:rPr lang="nl-NL" b="1" dirty="0"/>
              <a:t> </a:t>
            </a:r>
            <a:r>
              <a:rPr lang="nl-NL" b="1" dirty="0" err="1"/>
              <a:t>only</a:t>
            </a:r>
            <a:r>
              <a:rPr lang="nl-NL" b="1" dirty="0"/>
              <a:t> </a:t>
            </a:r>
            <a:r>
              <a:rPr lang="nl-NL" b="1" dirty="0" err="1"/>
              <a:t>brackish</a:t>
            </a:r>
            <a:r>
              <a:rPr lang="nl-NL" b="1" dirty="0"/>
              <a:t>- or </a:t>
            </a:r>
            <a:r>
              <a:rPr lang="nl-NL" b="1" dirty="0" err="1"/>
              <a:t>sea</a:t>
            </a:r>
            <a:r>
              <a:rPr lang="nl-NL" b="1" dirty="0"/>
              <a:t>-water is </a:t>
            </a:r>
            <a:r>
              <a:rPr lang="nl-NL" b="1" dirty="0" err="1"/>
              <a:t>available</a:t>
            </a:r>
            <a:r>
              <a:rPr lang="nl-NL" b="1" dirty="0"/>
              <a:t>, RO is </a:t>
            </a:r>
            <a:r>
              <a:rPr lang="nl-NL" b="1" dirty="0" err="1"/>
              <a:t>the</a:t>
            </a:r>
            <a:r>
              <a:rPr lang="nl-NL" b="1" dirty="0"/>
              <a:t> most practical solution</a:t>
            </a:r>
          </a:p>
          <a:p>
            <a:pPr marL="457200" indent="-457200" algn="l">
              <a:buFont typeface="Arial" panose="020B0604020202020204" pitchFamily="34" charset="0"/>
              <a:buChar char="•"/>
              <a:defRPr/>
            </a:pPr>
            <a:r>
              <a:rPr lang="nl-NL" b="1" dirty="0" err="1"/>
              <a:t>If</a:t>
            </a:r>
            <a:r>
              <a:rPr lang="nl-NL" b="1" dirty="0"/>
              <a:t> Chloride </a:t>
            </a:r>
            <a:r>
              <a:rPr lang="nl-NL" b="1" dirty="0" err="1"/>
              <a:t>and</a:t>
            </a:r>
            <a:r>
              <a:rPr lang="nl-NL" b="1" dirty="0"/>
              <a:t> </a:t>
            </a:r>
            <a:r>
              <a:rPr lang="nl-NL" b="1" dirty="0" err="1"/>
              <a:t>Nitrate</a:t>
            </a:r>
            <a:r>
              <a:rPr lang="nl-NL" b="1" dirty="0"/>
              <a:t> levels in </a:t>
            </a:r>
            <a:r>
              <a:rPr lang="nl-NL" b="1" dirty="0" err="1"/>
              <a:t>groundwater</a:t>
            </a:r>
            <a:r>
              <a:rPr lang="nl-NL" b="1" dirty="0"/>
              <a:t> are </a:t>
            </a:r>
            <a:r>
              <a:rPr lang="nl-NL" b="1" dirty="0" err="1"/>
              <a:t>too</a:t>
            </a:r>
            <a:r>
              <a:rPr lang="nl-NL" b="1" dirty="0"/>
              <a:t> high, RO offers </a:t>
            </a:r>
            <a:r>
              <a:rPr lang="nl-NL" b="1" dirty="0" err="1"/>
              <a:t>an</a:t>
            </a:r>
            <a:r>
              <a:rPr lang="nl-NL" b="1" dirty="0"/>
              <a:t> </a:t>
            </a:r>
            <a:r>
              <a:rPr lang="nl-NL" b="1" dirty="0">
                <a:solidFill>
                  <a:srgbClr val="00B050"/>
                </a:solidFill>
              </a:rPr>
              <a:t>excellent</a:t>
            </a:r>
            <a:r>
              <a:rPr lang="nl-NL" b="1" dirty="0"/>
              <a:t> </a:t>
            </a:r>
            <a:r>
              <a:rPr lang="nl-NL" b="1" dirty="0" err="1"/>
              <a:t>technology</a:t>
            </a:r>
            <a:endParaRPr lang="nl-NL" b="1" dirty="0"/>
          </a:p>
          <a:p>
            <a:pPr marL="457200" indent="-457200" algn="l">
              <a:buFont typeface="Arial" panose="020B0604020202020204" pitchFamily="34" charset="0"/>
              <a:buChar char="•"/>
              <a:defRPr/>
            </a:pPr>
            <a:r>
              <a:rPr lang="nl-NL" b="1" dirty="0">
                <a:solidFill>
                  <a:srgbClr val="00B050"/>
                </a:solidFill>
              </a:rPr>
              <a:t>Combination of UF </a:t>
            </a:r>
            <a:r>
              <a:rPr lang="nl-NL" b="1" dirty="0" err="1">
                <a:solidFill>
                  <a:srgbClr val="00B050"/>
                </a:solidFill>
              </a:rPr>
              <a:t>and</a:t>
            </a:r>
            <a:r>
              <a:rPr lang="nl-NL" b="1" dirty="0">
                <a:solidFill>
                  <a:srgbClr val="00B050"/>
                </a:solidFill>
              </a:rPr>
              <a:t> RO </a:t>
            </a:r>
            <a:r>
              <a:rPr lang="nl-NL" b="1" dirty="0"/>
              <a:t>offers big </a:t>
            </a:r>
            <a:r>
              <a:rPr lang="nl-NL" b="1" dirty="0" err="1">
                <a:solidFill>
                  <a:srgbClr val="00B050"/>
                </a:solidFill>
              </a:rPr>
              <a:t>savings</a:t>
            </a:r>
            <a:r>
              <a:rPr lang="nl-NL" b="1" dirty="0">
                <a:solidFill>
                  <a:srgbClr val="00B050"/>
                </a:solidFill>
              </a:rPr>
              <a:t> </a:t>
            </a:r>
            <a:r>
              <a:rPr lang="nl-NL" b="1" dirty="0" err="1">
                <a:solidFill>
                  <a:srgbClr val="00B050"/>
                </a:solidFill>
              </a:rPr>
              <a:t>and</a:t>
            </a:r>
            <a:r>
              <a:rPr lang="nl-NL" b="1" dirty="0">
                <a:solidFill>
                  <a:srgbClr val="00B050"/>
                </a:solidFill>
              </a:rPr>
              <a:t> (health) </a:t>
            </a:r>
            <a:r>
              <a:rPr lang="nl-NL" b="1" dirty="0" err="1">
                <a:solidFill>
                  <a:srgbClr val="00B050"/>
                </a:solidFill>
              </a:rPr>
              <a:t>advantages</a:t>
            </a:r>
            <a:endParaRPr lang="nl-NL" b="1" dirty="0">
              <a:solidFill>
                <a:srgbClr val="00B050"/>
              </a:solidFill>
            </a:endParaRPr>
          </a:p>
          <a:p>
            <a:pPr marL="457200" indent="-457200" algn="l">
              <a:buFont typeface="Arial" panose="020B0604020202020204" pitchFamily="34" charset="0"/>
              <a:buChar char="•"/>
              <a:defRPr/>
            </a:pPr>
            <a:r>
              <a:rPr lang="nl-NL" b="1" dirty="0"/>
              <a:t>It </a:t>
            </a:r>
            <a:r>
              <a:rPr lang="nl-NL" b="1" dirty="0" err="1"/>
              <a:t>allows</a:t>
            </a:r>
            <a:r>
              <a:rPr lang="nl-NL" b="1" dirty="0"/>
              <a:t> </a:t>
            </a:r>
            <a:r>
              <a:rPr lang="nl-NL" b="1" dirty="0" err="1"/>
              <a:t>to</a:t>
            </a:r>
            <a:r>
              <a:rPr lang="nl-NL" b="1" dirty="0"/>
              <a:t> </a:t>
            </a:r>
            <a:r>
              <a:rPr lang="nl-NL" b="1" dirty="0">
                <a:solidFill>
                  <a:srgbClr val="00B050"/>
                </a:solidFill>
              </a:rPr>
              <a:t>re-</a:t>
            </a:r>
            <a:r>
              <a:rPr lang="nl-NL" b="1" dirty="0" err="1">
                <a:solidFill>
                  <a:srgbClr val="00B050"/>
                </a:solidFill>
              </a:rPr>
              <a:t>mineralize</a:t>
            </a:r>
            <a:r>
              <a:rPr lang="nl-NL" b="1" dirty="0"/>
              <a:t> </a:t>
            </a:r>
            <a:r>
              <a:rPr lang="nl-NL" b="1" dirty="0" err="1"/>
              <a:t>the</a:t>
            </a:r>
            <a:r>
              <a:rPr lang="nl-NL" b="1" dirty="0"/>
              <a:t> water </a:t>
            </a:r>
            <a:r>
              <a:rPr lang="nl-NL" b="1" dirty="0" err="1"/>
              <a:t>with</a:t>
            </a:r>
            <a:r>
              <a:rPr lang="nl-NL" b="1" dirty="0"/>
              <a:t> </a:t>
            </a:r>
            <a:r>
              <a:rPr lang="nl-NL" b="1" dirty="0" err="1"/>
              <a:t>its</a:t>
            </a:r>
            <a:r>
              <a:rPr lang="nl-NL" b="1" dirty="0"/>
              <a:t> </a:t>
            </a:r>
            <a:r>
              <a:rPr lang="nl-NL" b="1" dirty="0" err="1">
                <a:solidFill>
                  <a:srgbClr val="00B050"/>
                </a:solidFill>
              </a:rPr>
              <a:t>natural</a:t>
            </a:r>
            <a:r>
              <a:rPr lang="nl-NL" b="1" dirty="0"/>
              <a:t> </a:t>
            </a:r>
            <a:r>
              <a:rPr lang="nl-NL" b="1" dirty="0" err="1"/>
              <a:t>components</a:t>
            </a:r>
            <a:r>
              <a:rPr lang="nl-NL" b="1"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E216-E687-4C3F-9939-348D95318B7F}"/>
              </a:ext>
            </a:extLst>
          </p:cNvPr>
          <p:cNvSpPr>
            <a:spLocks noGrp="1"/>
          </p:cNvSpPr>
          <p:nvPr>
            <p:ph type="title"/>
          </p:nvPr>
        </p:nvSpPr>
        <p:spPr/>
        <p:txBody>
          <a:bodyPr/>
          <a:lstStyle/>
          <a:p>
            <a:pPr>
              <a:defRPr/>
            </a:pPr>
            <a:r>
              <a:rPr lang="en-GB" b="1" dirty="0"/>
              <a:t>RO-Desalination</a:t>
            </a:r>
          </a:p>
        </p:txBody>
      </p:sp>
      <p:sp>
        <p:nvSpPr>
          <p:cNvPr id="29699" name="Content Placeholder 2">
            <a:extLst>
              <a:ext uri="{FF2B5EF4-FFF2-40B4-BE49-F238E27FC236}">
                <a16:creationId xmlns:a16="http://schemas.microsoft.com/office/drawing/2014/main" id="{64438944-3C37-4116-908C-DDC078BA88FE}"/>
              </a:ext>
            </a:extLst>
          </p:cNvPr>
          <p:cNvSpPr>
            <a:spLocks noGrp="1" noChangeArrowheads="1"/>
          </p:cNvSpPr>
          <p:nvPr>
            <p:ph idx="1"/>
          </p:nvPr>
        </p:nvSpPr>
        <p:spPr>
          <a:xfrm>
            <a:off x="179388" y="1268413"/>
            <a:ext cx="8640762" cy="4827587"/>
          </a:xfrm>
        </p:spPr>
        <p:txBody>
          <a:bodyPr/>
          <a:lstStyle/>
          <a:p>
            <a:r>
              <a:rPr lang="en-GB" altLang="en-US" b="1" dirty="0"/>
              <a:t>Pores in RO membranes are 100 x smaller than those in Ultrafiltration</a:t>
            </a:r>
          </a:p>
          <a:p>
            <a:r>
              <a:rPr lang="en-GB" altLang="en-US" b="1" dirty="0"/>
              <a:t>High pressure is required and equipment must be of expensive materials such as stainless steel, except when you do it </a:t>
            </a:r>
          </a:p>
          <a:p>
            <a:pPr marL="0" indent="0">
              <a:buNone/>
            </a:pPr>
            <a:r>
              <a:rPr lang="en-GB" altLang="en-US" b="1" i="1" dirty="0">
                <a:solidFill>
                  <a:srgbClr val="00B050"/>
                </a:solidFill>
              </a:rPr>
              <a:t>   the Dutch Way</a:t>
            </a:r>
          </a:p>
          <a:p>
            <a:r>
              <a:rPr lang="en-GB" altLang="en-US" b="1" dirty="0">
                <a:solidFill>
                  <a:srgbClr val="FF0000"/>
                </a:solidFill>
              </a:rPr>
              <a:t>Pre-filtration</a:t>
            </a:r>
            <a:r>
              <a:rPr lang="en-GB" altLang="en-US" b="1" dirty="0"/>
              <a:t> is a must to prevent clogging. The best way is </a:t>
            </a:r>
            <a:r>
              <a:rPr lang="en-GB" altLang="en-US" b="1" dirty="0">
                <a:solidFill>
                  <a:srgbClr val="00B050"/>
                </a:solidFill>
              </a:rPr>
              <a:t>Ultrafiltration</a:t>
            </a:r>
          </a:p>
          <a:p>
            <a:pPr marL="0" indent="0">
              <a:buFontTx/>
              <a:buNone/>
            </a:pPr>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6405-83BF-4BA6-A396-E54453933535}"/>
              </a:ext>
            </a:extLst>
          </p:cNvPr>
          <p:cNvSpPr>
            <a:spLocks noGrp="1"/>
          </p:cNvSpPr>
          <p:nvPr>
            <p:ph type="title"/>
          </p:nvPr>
        </p:nvSpPr>
        <p:spPr/>
        <p:txBody>
          <a:bodyPr/>
          <a:lstStyle/>
          <a:p>
            <a:pPr>
              <a:defRPr/>
            </a:pPr>
            <a:r>
              <a:rPr lang="en-GB" b="1" dirty="0"/>
              <a:t>RO-Desalination: Experience</a:t>
            </a:r>
          </a:p>
        </p:txBody>
      </p:sp>
      <p:sp>
        <p:nvSpPr>
          <p:cNvPr id="34819" name="Content Placeholder 2">
            <a:extLst>
              <a:ext uri="{FF2B5EF4-FFF2-40B4-BE49-F238E27FC236}">
                <a16:creationId xmlns:a16="http://schemas.microsoft.com/office/drawing/2014/main" id="{7C21A9E8-AEC8-4E5D-8496-3AAC33D3BF2B}"/>
              </a:ext>
            </a:extLst>
          </p:cNvPr>
          <p:cNvSpPr>
            <a:spLocks noGrp="1" noChangeArrowheads="1"/>
          </p:cNvSpPr>
          <p:nvPr>
            <p:ph idx="1"/>
          </p:nvPr>
        </p:nvSpPr>
        <p:spPr>
          <a:xfrm>
            <a:off x="457200" y="1371600"/>
            <a:ext cx="8229600" cy="4724400"/>
          </a:xfrm>
        </p:spPr>
        <p:txBody>
          <a:bodyPr/>
          <a:lstStyle/>
          <a:p>
            <a:pPr marL="0" indent="0">
              <a:buFontTx/>
              <a:buNone/>
            </a:pPr>
            <a:endParaRPr lang="en-GB" altLang="en-US" b="1" dirty="0"/>
          </a:p>
          <a:p>
            <a:pPr marL="0" indent="0">
              <a:buFontTx/>
              <a:buNone/>
            </a:pPr>
            <a:r>
              <a:rPr lang="en-GB" altLang="en-US" b="1" dirty="0"/>
              <a:t>                   Filtration Technology are leading in RO-systems for horticulture, and food-industry </a:t>
            </a:r>
          </a:p>
          <a:p>
            <a:pPr marL="0" indent="0">
              <a:buFontTx/>
              <a:buNone/>
            </a:pPr>
            <a:endParaRPr lang="en-GB" altLang="en-US" b="1" dirty="0"/>
          </a:p>
          <a:p>
            <a:pPr marL="0" indent="0">
              <a:buFontTx/>
              <a:buNone/>
            </a:pPr>
            <a:r>
              <a:rPr lang="en-GB" altLang="en-US" b="1" dirty="0"/>
              <a:t>Unique connection blocks combine the RO-filter elements, eliminating high-pressure SS-hoses and fittings</a:t>
            </a:r>
          </a:p>
        </p:txBody>
      </p:sp>
      <p:pic>
        <p:nvPicPr>
          <p:cNvPr id="34820" name="Picture 6" descr="C:\Users\Mirella\AppData\Local\Microsoft\Windows\Temporary Internet Files\Content.Outlook\DMS7LLQ9\Moor-logo.png">
            <a:extLst>
              <a:ext uri="{FF2B5EF4-FFF2-40B4-BE49-F238E27FC236}">
                <a16:creationId xmlns:a16="http://schemas.microsoft.com/office/drawing/2014/main" id="{9CA255A3-B31B-41FF-A46C-37FB0B69A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81163"/>
            <a:ext cx="2222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3B2D-633E-409D-BCFA-18DE112CF777}"/>
              </a:ext>
            </a:extLst>
          </p:cNvPr>
          <p:cNvSpPr>
            <a:spLocks noGrp="1"/>
          </p:cNvSpPr>
          <p:nvPr>
            <p:ph type="title"/>
          </p:nvPr>
        </p:nvSpPr>
        <p:spPr/>
        <p:txBody>
          <a:bodyPr/>
          <a:lstStyle/>
          <a:p>
            <a:pPr>
              <a:defRPr/>
            </a:pPr>
            <a:r>
              <a:rPr lang="en-GB" dirty="0"/>
              <a:t>            Filtration Technology</a:t>
            </a:r>
          </a:p>
        </p:txBody>
      </p:sp>
      <p:pic>
        <p:nvPicPr>
          <p:cNvPr id="35843" name="Picture 2" descr="\\Prefab-server\waterbehandeling\algemeen\standaard documenten\trainingen\presentaties\2012-05-03_Afbeeldingen presentatie Cogas\Drukbuisblok.jpg">
            <a:extLst>
              <a:ext uri="{FF2B5EF4-FFF2-40B4-BE49-F238E27FC236}">
                <a16:creationId xmlns:a16="http://schemas.microsoft.com/office/drawing/2014/main" id="{1ED3AAAD-B3CB-4B70-838C-685FC64E4774}"/>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79700" y="1125538"/>
            <a:ext cx="4017963" cy="4535487"/>
          </a:xfrm>
        </p:spPr>
      </p:pic>
      <p:sp>
        <p:nvSpPr>
          <p:cNvPr id="35844" name="TextBox 4">
            <a:extLst>
              <a:ext uri="{FF2B5EF4-FFF2-40B4-BE49-F238E27FC236}">
                <a16:creationId xmlns:a16="http://schemas.microsoft.com/office/drawing/2014/main" id="{21891A2A-E25C-4867-83AA-24E184FCD2F5}"/>
              </a:ext>
            </a:extLst>
          </p:cNvPr>
          <p:cNvSpPr txBox="1">
            <a:spLocks noChangeArrowheads="1"/>
          </p:cNvSpPr>
          <p:nvPr/>
        </p:nvSpPr>
        <p:spPr bwMode="auto">
          <a:xfrm>
            <a:off x="1692275" y="5661025"/>
            <a:ext cx="619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GB" altLang="en-US" sz="1800" b="1">
                <a:solidFill>
                  <a:srgbClr val="C00000"/>
                </a:solidFill>
                <a:latin typeface="Arial Narrow" panose="020B0606020202030204" pitchFamily="34" charset="0"/>
              </a:rPr>
              <a:t>MOOR </a:t>
            </a:r>
            <a:r>
              <a:rPr lang="en-GB" altLang="en-US" sz="1800"/>
              <a:t>Patented Integrated Water RO-Distribution Blocks</a:t>
            </a:r>
          </a:p>
        </p:txBody>
      </p:sp>
      <p:pic>
        <p:nvPicPr>
          <p:cNvPr id="35845" name="Picture 6" descr="C:\Users\Mirella\AppData\Local\Microsoft\Windows\Temporary Internet Files\Content.Outlook\DMS7LLQ9\Moor-logo.png">
            <a:extLst>
              <a:ext uri="{FF2B5EF4-FFF2-40B4-BE49-F238E27FC236}">
                <a16:creationId xmlns:a16="http://schemas.microsoft.com/office/drawing/2014/main" id="{17633FDE-78F5-4579-A90E-7B49E5C89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6850"/>
            <a:ext cx="2222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D752-CA06-4A71-9274-AFD78048CF11}"/>
              </a:ext>
            </a:extLst>
          </p:cNvPr>
          <p:cNvSpPr>
            <a:spLocks noGrp="1"/>
          </p:cNvSpPr>
          <p:nvPr>
            <p:ph type="title"/>
          </p:nvPr>
        </p:nvSpPr>
        <p:spPr/>
        <p:txBody>
          <a:bodyPr/>
          <a:lstStyle/>
          <a:p>
            <a:pPr>
              <a:defRPr/>
            </a:pPr>
            <a:r>
              <a:rPr lang="en-GB" sz="4000" b="1" dirty="0"/>
              <a:t>RO-Desalination: New Approach</a:t>
            </a:r>
          </a:p>
        </p:txBody>
      </p:sp>
      <p:sp>
        <p:nvSpPr>
          <p:cNvPr id="32771" name="Content Placeholder 2">
            <a:extLst>
              <a:ext uri="{FF2B5EF4-FFF2-40B4-BE49-F238E27FC236}">
                <a16:creationId xmlns:a16="http://schemas.microsoft.com/office/drawing/2014/main" id="{440B2D4D-ED1A-4730-BCCD-DD56B72BC0CC}"/>
              </a:ext>
            </a:extLst>
          </p:cNvPr>
          <p:cNvSpPr>
            <a:spLocks noGrp="1" noChangeArrowheads="1"/>
          </p:cNvSpPr>
          <p:nvPr>
            <p:ph idx="1"/>
          </p:nvPr>
        </p:nvSpPr>
        <p:spPr>
          <a:xfrm>
            <a:off x="179512" y="1196975"/>
            <a:ext cx="8784976" cy="4899025"/>
          </a:xfrm>
        </p:spPr>
        <p:txBody>
          <a:bodyPr/>
          <a:lstStyle/>
          <a:p>
            <a:r>
              <a:rPr lang="en-GB" altLang="en-US" dirty="0"/>
              <a:t>Compact, quick to build and leak-proof skids completely assembled and tested before shipping, but that is not all:</a:t>
            </a:r>
          </a:p>
          <a:p>
            <a:r>
              <a:rPr lang="en-GB" altLang="en-US" dirty="0" err="1"/>
              <a:t>Simetra</a:t>
            </a:r>
            <a:r>
              <a:rPr lang="en-GB" altLang="en-US" dirty="0"/>
              <a:t>® communication-module for monitoring, trouble-shooting and assistance</a:t>
            </a:r>
          </a:p>
          <a:p>
            <a:r>
              <a:rPr lang="en-GB" altLang="en-US" dirty="0"/>
              <a:t>On-line, via 3G or Internet, anywhere, in the local language. </a:t>
            </a:r>
          </a:p>
          <a:p>
            <a:pPr marL="0" indent="0" algn="ctr">
              <a:buFontTx/>
              <a:buNone/>
            </a:pPr>
            <a:r>
              <a:rPr lang="en-GB" altLang="en-US" sz="3600" b="1" i="1" dirty="0">
                <a:solidFill>
                  <a:srgbClr val="00B050"/>
                </a:solidFill>
              </a:rPr>
              <a:t>That’s what we call </a:t>
            </a:r>
            <a:r>
              <a:rPr lang="en-GB" altLang="en-US" sz="3600" b="1" i="1" dirty="0" err="1">
                <a:solidFill>
                  <a:srgbClr val="00B050"/>
                </a:solidFill>
              </a:rPr>
              <a:t>smartDutch</a:t>
            </a:r>
            <a:endParaRPr lang="en-GB" altLang="en-US" sz="3600" b="1" i="1"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4DBB-B97A-4C57-8055-17CF73A89B1D}"/>
              </a:ext>
            </a:extLst>
          </p:cNvPr>
          <p:cNvSpPr>
            <a:spLocks noGrp="1"/>
          </p:cNvSpPr>
          <p:nvPr>
            <p:ph type="title"/>
          </p:nvPr>
        </p:nvSpPr>
        <p:spPr/>
        <p:txBody>
          <a:bodyPr/>
          <a:lstStyle/>
          <a:p>
            <a:pPr>
              <a:defRPr/>
            </a:pPr>
            <a:r>
              <a:rPr lang="en-GB" sz="4000" b="1" dirty="0"/>
              <a:t>RO-Desalination: </a:t>
            </a:r>
            <a:br>
              <a:rPr lang="en-GB" sz="4000" b="1" dirty="0"/>
            </a:br>
            <a:r>
              <a:rPr lang="en-GB" sz="4000" b="1" dirty="0"/>
              <a:t>Newest Approach</a:t>
            </a:r>
          </a:p>
        </p:txBody>
      </p:sp>
      <p:sp>
        <p:nvSpPr>
          <p:cNvPr id="3" name="Content Placeholder 2">
            <a:extLst>
              <a:ext uri="{FF2B5EF4-FFF2-40B4-BE49-F238E27FC236}">
                <a16:creationId xmlns:a16="http://schemas.microsoft.com/office/drawing/2014/main" id="{E3F9991B-3C38-427C-A82D-0429127273F5}"/>
              </a:ext>
            </a:extLst>
          </p:cNvPr>
          <p:cNvSpPr>
            <a:spLocks noGrp="1"/>
          </p:cNvSpPr>
          <p:nvPr>
            <p:ph idx="1"/>
          </p:nvPr>
        </p:nvSpPr>
        <p:spPr>
          <a:xfrm>
            <a:off x="323850" y="1196752"/>
            <a:ext cx="8496300" cy="4967511"/>
          </a:xfrm>
        </p:spPr>
        <p:txBody>
          <a:bodyPr/>
          <a:lstStyle/>
          <a:p>
            <a:pPr marL="0" indent="0">
              <a:buFontTx/>
              <a:buNone/>
              <a:defRPr/>
            </a:pPr>
            <a:endParaRPr lang="en-GB" dirty="0"/>
          </a:p>
          <a:p>
            <a:pPr marL="0" indent="0">
              <a:buFontTx/>
              <a:buNone/>
              <a:defRPr/>
            </a:pPr>
            <a:r>
              <a:rPr lang="en-GB" dirty="0"/>
              <a:t>To make things even better, we have developed and are testing the </a:t>
            </a:r>
            <a:r>
              <a:rPr lang="en-GB" b="1" i="1" dirty="0" err="1">
                <a:solidFill>
                  <a:schemeClr val="bg1">
                    <a:lumMod val="60000"/>
                    <a:lumOff val="40000"/>
                  </a:schemeClr>
                </a:solidFill>
              </a:rPr>
              <a:t>smartBlueBox</a:t>
            </a:r>
            <a:endParaRPr lang="en-GB" b="1" i="1" dirty="0">
              <a:solidFill>
                <a:schemeClr val="bg1">
                  <a:lumMod val="60000"/>
                  <a:lumOff val="40000"/>
                </a:schemeClr>
              </a:solidFill>
            </a:endParaRPr>
          </a:p>
          <a:p>
            <a:pPr marL="0" indent="0">
              <a:buFontTx/>
              <a:buNone/>
              <a:defRPr/>
            </a:pPr>
            <a:r>
              <a:rPr lang="en-GB" dirty="0"/>
              <a:t>Revolutionizing RO-Technology by:</a:t>
            </a:r>
          </a:p>
          <a:p>
            <a:pPr>
              <a:buFontTx/>
              <a:buChar char="-"/>
              <a:defRPr/>
            </a:pPr>
            <a:r>
              <a:rPr lang="en-GB" dirty="0"/>
              <a:t>Reducing reject water from 50% to 7% only</a:t>
            </a:r>
          </a:p>
          <a:p>
            <a:pPr>
              <a:buFontTx/>
              <a:buChar char="-"/>
              <a:defRPr/>
            </a:pPr>
            <a:r>
              <a:rPr lang="en-GB" dirty="0"/>
              <a:t>Reducing energy consumption by 18%</a:t>
            </a:r>
          </a:p>
          <a:p>
            <a:pPr>
              <a:buFontTx/>
              <a:buChar char="-"/>
              <a:defRPr/>
            </a:pPr>
            <a:r>
              <a:rPr lang="en-GB" dirty="0"/>
              <a:t>Reducing anti-scaling agent by 30%</a:t>
            </a:r>
          </a:p>
          <a:p>
            <a:pPr marL="0" indent="0" algn="ctr">
              <a:buFontTx/>
              <a:buNone/>
              <a:defRPr/>
            </a:pPr>
            <a:r>
              <a:rPr lang="en-GB" sz="3600" b="1" i="1" dirty="0" err="1">
                <a:solidFill>
                  <a:srgbClr val="00B050"/>
                </a:solidFill>
              </a:rPr>
              <a:t>smartDutch</a:t>
            </a:r>
            <a:r>
              <a:rPr lang="en-GB" sz="3600" b="1" i="1" dirty="0">
                <a:solidFill>
                  <a:srgbClr val="00B050"/>
                </a:solidFill>
              </a:rPr>
              <a:t> Water Technology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4AE1-6A3B-470E-90D7-4AFF65714836}"/>
              </a:ext>
            </a:extLst>
          </p:cNvPr>
          <p:cNvSpPr>
            <a:spLocks noGrp="1"/>
          </p:cNvSpPr>
          <p:nvPr>
            <p:ph type="title"/>
          </p:nvPr>
        </p:nvSpPr>
        <p:spPr/>
        <p:txBody>
          <a:bodyPr/>
          <a:lstStyle/>
          <a:p>
            <a:pPr>
              <a:defRPr/>
            </a:pPr>
            <a:r>
              <a:rPr lang="en-GB" b="1" dirty="0"/>
              <a:t>RO-Desalination</a:t>
            </a:r>
          </a:p>
        </p:txBody>
      </p:sp>
      <p:sp>
        <p:nvSpPr>
          <p:cNvPr id="37891" name="Content Placeholder 2">
            <a:extLst>
              <a:ext uri="{FF2B5EF4-FFF2-40B4-BE49-F238E27FC236}">
                <a16:creationId xmlns:a16="http://schemas.microsoft.com/office/drawing/2014/main" id="{42FF7214-31EA-4825-AD69-60DF6CD09EB6}"/>
              </a:ext>
            </a:extLst>
          </p:cNvPr>
          <p:cNvSpPr>
            <a:spLocks noGrp="1" noChangeArrowheads="1"/>
          </p:cNvSpPr>
          <p:nvPr>
            <p:ph idx="1"/>
          </p:nvPr>
        </p:nvSpPr>
        <p:spPr>
          <a:xfrm>
            <a:off x="1042988" y="1268413"/>
            <a:ext cx="7088187" cy="5040312"/>
          </a:xfrm>
        </p:spPr>
        <p:txBody>
          <a:bodyPr/>
          <a:lstStyle/>
          <a:p>
            <a:pPr marL="0" indent="0" algn="ctr">
              <a:buFontTx/>
              <a:buNone/>
            </a:pPr>
            <a:r>
              <a:rPr lang="en-GB" altLang="en-US"/>
              <a:t>Meet the </a:t>
            </a:r>
            <a:r>
              <a:rPr lang="en-GB" altLang="en-US" b="1" i="1">
                <a:solidFill>
                  <a:schemeClr val="accent1"/>
                </a:solidFill>
              </a:rPr>
              <a:t>smartRO</a:t>
            </a:r>
            <a:r>
              <a:rPr lang="en-GB" altLang="en-US" b="1" i="1"/>
              <a:t> </a:t>
            </a:r>
            <a:r>
              <a:rPr lang="en-GB" altLang="en-US" b="1" i="1">
                <a:solidFill>
                  <a:schemeClr val="accent1"/>
                </a:solidFill>
              </a:rPr>
              <a:t>NEXUS </a:t>
            </a:r>
            <a:r>
              <a:rPr lang="en-GB" altLang="en-US" b="1">
                <a:solidFill>
                  <a:schemeClr val="accent1"/>
                </a:solidFill>
              </a:rPr>
              <a:t>Simetra </a:t>
            </a:r>
            <a:r>
              <a:rPr lang="en-GB" altLang="en-US"/>
              <a:t> and see the difference</a:t>
            </a:r>
          </a:p>
        </p:txBody>
      </p:sp>
      <p:pic>
        <p:nvPicPr>
          <p:cNvPr id="37892" name="Picture 2" descr="System-Nexus-pic">
            <a:extLst>
              <a:ext uri="{FF2B5EF4-FFF2-40B4-BE49-F238E27FC236}">
                <a16:creationId xmlns:a16="http://schemas.microsoft.com/office/drawing/2014/main" id="{FA1B6216-43B2-4B1B-A070-B929E7ED1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420938"/>
            <a:ext cx="40386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199A-0FF5-4551-A446-11D5D43921B9}"/>
              </a:ext>
            </a:extLst>
          </p:cNvPr>
          <p:cNvSpPr>
            <a:spLocks noGrp="1"/>
          </p:cNvSpPr>
          <p:nvPr>
            <p:ph type="title"/>
          </p:nvPr>
        </p:nvSpPr>
        <p:spPr/>
        <p:txBody>
          <a:bodyPr/>
          <a:lstStyle/>
          <a:p>
            <a:pPr>
              <a:defRPr/>
            </a:pPr>
            <a:r>
              <a:rPr lang="en-GB" dirty="0"/>
              <a:t>Traditional RO plant</a:t>
            </a:r>
          </a:p>
        </p:txBody>
      </p:sp>
      <p:pic>
        <p:nvPicPr>
          <p:cNvPr id="39939" name="Picture 2" descr="Image result for reverse osmosis plant">
            <a:extLst>
              <a:ext uri="{FF2B5EF4-FFF2-40B4-BE49-F238E27FC236}">
                <a16:creationId xmlns:a16="http://schemas.microsoft.com/office/drawing/2014/main" id="{23D19D2C-400D-42F0-B4BF-EF14720B1B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5875" y="1628775"/>
            <a:ext cx="4306888" cy="4495800"/>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0877B3-C18E-4377-8D6C-EE20B34ABA61}"/>
              </a:ext>
            </a:extLst>
          </p:cNvPr>
          <p:cNvSpPr>
            <a:spLocks noGrp="1" noChangeArrowheads="1"/>
          </p:cNvSpPr>
          <p:nvPr>
            <p:ph type="title"/>
          </p:nvPr>
        </p:nvSpPr>
        <p:spPr/>
        <p:txBody>
          <a:bodyPr/>
          <a:lstStyle/>
          <a:p>
            <a:pPr>
              <a:defRPr/>
            </a:pPr>
            <a:r>
              <a:rPr lang="en-GB" b="1" dirty="0"/>
              <a:t>INTRODUCTION</a:t>
            </a:r>
          </a:p>
        </p:txBody>
      </p:sp>
      <p:sp>
        <p:nvSpPr>
          <p:cNvPr id="9219" name="Rectangle 3">
            <a:extLst>
              <a:ext uri="{FF2B5EF4-FFF2-40B4-BE49-F238E27FC236}">
                <a16:creationId xmlns:a16="http://schemas.microsoft.com/office/drawing/2014/main" id="{6140BA30-2B41-4F6F-8745-9FDDE67DF8AF}"/>
              </a:ext>
            </a:extLst>
          </p:cNvPr>
          <p:cNvSpPr>
            <a:spLocks noGrp="1" noChangeArrowheads="1"/>
          </p:cNvSpPr>
          <p:nvPr>
            <p:ph type="body" idx="1"/>
          </p:nvPr>
        </p:nvSpPr>
        <p:spPr>
          <a:xfrm>
            <a:off x="251520" y="1600200"/>
            <a:ext cx="8712968" cy="4495800"/>
          </a:xfrm>
        </p:spPr>
        <p:txBody>
          <a:bodyPr/>
          <a:lstStyle/>
          <a:p>
            <a:r>
              <a:rPr lang="nl-NL" altLang="nl-NL" sz="4000" b="1" dirty="0"/>
              <a:t>Clean </a:t>
            </a:r>
            <a:r>
              <a:rPr lang="nl-NL" altLang="nl-NL" sz="4000" b="1" dirty="0" err="1"/>
              <a:t>and</a:t>
            </a:r>
            <a:r>
              <a:rPr lang="nl-NL" altLang="nl-NL" sz="4000" b="1" dirty="0"/>
              <a:t> Safe </a:t>
            </a:r>
            <a:r>
              <a:rPr lang="nl-NL" altLang="nl-NL" sz="4000" b="1" dirty="0" err="1"/>
              <a:t>Drinking</a:t>
            </a:r>
            <a:r>
              <a:rPr lang="nl-NL" altLang="nl-NL" sz="4000" b="1" dirty="0"/>
              <a:t> Water </a:t>
            </a:r>
            <a:r>
              <a:rPr lang="nl-NL" altLang="nl-NL" sz="4000" b="1" dirty="0" err="1"/>
              <a:t>to</a:t>
            </a:r>
            <a:r>
              <a:rPr lang="nl-NL" altLang="nl-NL" sz="4000" b="1" dirty="0"/>
              <a:t> Urban, non-Urban &amp; </a:t>
            </a:r>
            <a:r>
              <a:rPr lang="nl-NL" altLang="nl-NL" sz="4000" b="1" dirty="0" err="1"/>
              <a:t>Rural</a:t>
            </a:r>
            <a:r>
              <a:rPr lang="nl-NL" altLang="nl-NL" sz="4000" b="1" dirty="0"/>
              <a:t> People </a:t>
            </a:r>
            <a:r>
              <a:rPr lang="nl-NL" altLang="nl-NL" sz="4000" b="1" dirty="0" err="1"/>
              <a:t>and</a:t>
            </a:r>
            <a:r>
              <a:rPr lang="nl-NL" altLang="nl-NL" sz="4000" b="1" dirty="0"/>
              <a:t> </a:t>
            </a:r>
            <a:r>
              <a:rPr lang="nl-NL" altLang="nl-NL" sz="4000" b="1" dirty="0" err="1"/>
              <a:t>Victims</a:t>
            </a:r>
            <a:r>
              <a:rPr lang="nl-NL" altLang="nl-NL" sz="4000" b="1" dirty="0"/>
              <a:t> of Disasters</a:t>
            </a:r>
          </a:p>
          <a:p>
            <a:r>
              <a:rPr lang="nl-NL" altLang="nl-NL" sz="4000" b="1" dirty="0" err="1"/>
              <a:t>Key</a:t>
            </a:r>
            <a:r>
              <a:rPr lang="nl-NL" altLang="nl-NL" sz="4000" b="1" dirty="0"/>
              <a:t> Focus Point of </a:t>
            </a:r>
            <a:r>
              <a:rPr lang="nl-NL" altLang="nl-NL" sz="4000" b="1" dirty="0" err="1"/>
              <a:t>the</a:t>
            </a:r>
            <a:r>
              <a:rPr lang="nl-NL" altLang="nl-NL" sz="4000" b="1" dirty="0"/>
              <a:t> WHO, UNESCO, </a:t>
            </a:r>
            <a:r>
              <a:rPr lang="nl-NL" altLang="nl-NL" sz="4000" b="1" dirty="0" err="1"/>
              <a:t>NGOs</a:t>
            </a:r>
            <a:r>
              <a:rPr lang="nl-NL" altLang="nl-NL" sz="4000" b="1" dirty="0"/>
              <a:t> </a:t>
            </a:r>
            <a:endParaRPr lang="en-GB" altLang="nl-NL" sz="4000" b="1" dirty="0"/>
          </a:p>
        </p:txBody>
      </p:sp>
    </p:spTree>
  </p:cSld>
  <p:clrMapOvr>
    <a:masterClrMapping/>
  </p:clrMapOvr>
  <p:transition spd="med" advTm="188">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74963A38-335D-4BD9-9063-9CF12E2EDD73}"/>
              </a:ext>
            </a:extLst>
          </p:cNvPr>
          <p:cNvSpPr>
            <a:spLocks noGrp="1" noChangeArrowheads="1"/>
          </p:cNvSpPr>
          <p:nvPr>
            <p:ph type="title"/>
          </p:nvPr>
        </p:nvSpPr>
        <p:spPr/>
        <p:txBody>
          <a:bodyPr/>
          <a:lstStyle/>
          <a:p>
            <a:pPr eaLnBrk="1" hangingPunct="1">
              <a:defRPr/>
            </a:pPr>
            <a:r>
              <a:rPr lang="nl-NL" b="1" dirty="0"/>
              <a:t>Millions of Deaths each Year</a:t>
            </a:r>
            <a:endParaRPr lang="en-GB" b="1" dirty="0"/>
          </a:p>
        </p:txBody>
      </p:sp>
      <p:sp>
        <p:nvSpPr>
          <p:cNvPr id="5123" name="Rectangle 6">
            <a:extLst>
              <a:ext uri="{FF2B5EF4-FFF2-40B4-BE49-F238E27FC236}">
                <a16:creationId xmlns:a16="http://schemas.microsoft.com/office/drawing/2014/main" id="{D4343A60-ED14-4F31-84E5-BBA485F3E32E}"/>
              </a:ext>
            </a:extLst>
          </p:cNvPr>
          <p:cNvSpPr>
            <a:spLocks noGrp="1" noChangeArrowheads="1"/>
          </p:cNvSpPr>
          <p:nvPr>
            <p:ph type="body" idx="1"/>
          </p:nvPr>
        </p:nvSpPr>
        <p:spPr>
          <a:xfrm>
            <a:off x="457200" y="1371600"/>
            <a:ext cx="8075240" cy="4102224"/>
          </a:xfrm>
        </p:spPr>
        <p:txBody>
          <a:bodyPr/>
          <a:lstStyle/>
          <a:p>
            <a:pPr eaLnBrk="1" hangingPunct="1">
              <a:defRPr/>
            </a:pPr>
            <a:r>
              <a:rPr lang="nl-NL" altLang="en-US" sz="3600" b="1" dirty="0"/>
              <a:t>Every 2 Seconds a Child Dies from Drinking </a:t>
            </a:r>
            <a:r>
              <a:rPr lang="nl-NL" altLang="en-US" sz="3600" b="1" dirty="0" err="1"/>
              <a:t>Contaminated</a:t>
            </a:r>
            <a:r>
              <a:rPr lang="nl-NL" altLang="en-US" sz="3600" b="1" dirty="0"/>
              <a:t> Water(UN)!</a:t>
            </a:r>
          </a:p>
          <a:p>
            <a:pPr eaLnBrk="1" hangingPunct="1">
              <a:defRPr/>
            </a:pPr>
            <a:r>
              <a:rPr lang="nl-NL" altLang="en-US" sz="3600" b="1" dirty="0"/>
              <a:t>60-80% of People Living on Farms Suffer  from Intestinal Worms </a:t>
            </a:r>
            <a:r>
              <a:rPr lang="nl-NL" altLang="en-US" sz="3600" b="1" dirty="0" err="1"/>
              <a:t>Chronic</a:t>
            </a:r>
            <a:r>
              <a:rPr lang="nl-NL" altLang="en-US" sz="3600" b="1" dirty="0"/>
              <a:t> Diarrhea</a:t>
            </a:r>
          </a:p>
          <a:p>
            <a:pPr eaLnBrk="1" hangingPunct="1">
              <a:defRPr/>
            </a:pPr>
            <a:r>
              <a:rPr lang="nl-NL" altLang="en-US" sz="3600" b="1" dirty="0">
                <a:solidFill>
                  <a:schemeClr val="accent5">
                    <a:lumMod val="75000"/>
                  </a:schemeClr>
                </a:solidFill>
              </a:rPr>
              <a:t>WHO states</a:t>
            </a:r>
            <a:r>
              <a:rPr lang="nl-NL" altLang="en-US" sz="3600" dirty="0">
                <a:solidFill>
                  <a:schemeClr val="accent5">
                    <a:lumMod val="75000"/>
                  </a:schemeClr>
                </a:solidFill>
              </a:rPr>
              <a:t>: </a:t>
            </a:r>
            <a:r>
              <a:rPr lang="nl-NL" altLang="en-US" sz="3600" b="1" i="1" dirty="0">
                <a:solidFill>
                  <a:schemeClr val="accent5">
                    <a:lumMod val="75000"/>
                  </a:schemeClr>
                </a:solidFill>
              </a:rPr>
              <a:t>Emphasis</a:t>
            </a:r>
            <a:r>
              <a:rPr lang="nl-NL" altLang="en-US" sz="3600" dirty="0">
                <a:solidFill>
                  <a:schemeClr val="accent5">
                    <a:lumMod val="75000"/>
                  </a:schemeClr>
                </a:solidFill>
              </a:rPr>
              <a:t> </a:t>
            </a:r>
            <a:r>
              <a:rPr lang="nl-NL" altLang="en-US" sz="3600" b="1" dirty="0">
                <a:solidFill>
                  <a:schemeClr val="accent1"/>
                </a:solidFill>
              </a:rPr>
              <a:t>must be on </a:t>
            </a:r>
          </a:p>
          <a:p>
            <a:pPr marL="0" indent="0" eaLnBrk="1" hangingPunct="1">
              <a:buFontTx/>
              <a:buNone/>
              <a:defRPr/>
            </a:pPr>
            <a:r>
              <a:rPr lang="nl-NL" altLang="en-US" sz="3600" b="1" dirty="0">
                <a:solidFill>
                  <a:schemeClr val="accent1"/>
                </a:solidFill>
              </a:rPr>
              <a:t>   </a:t>
            </a:r>
            <a:r>
              <a:rPr lang="nl-NL" altLang="en-US" sz="3600" b="1" i="1" dirty="0">
                <a:solidFill>
                  <a:schemeClr val="tx2">
                    <a:lumMod val="50000"/>
                  </a:schemeClr>
                </a:solidFill>
              </a:rPr>
              <a:t>PREVENTION</a:t>
            </a:r>
            <a:r>
              <a:rPr lang="nl-NL" altLang="en-US" sz="3600" b="1" dirty="0">
                <a:solidFill>
                  <a:schemeClr val="tx2">
                    <a:lumMod val="50000"/>
                  </a:schemeClr>
                </a:solidFill>
              </a:rPr>
              <a:t> and </a:t>
            </a:r>
            <a:r>
              <a:rPr lang="nl-NL" altLang="en-US" sz="3600" b="1" i="1" dirty="0">
                <a:solidFill>
                  <a:schemeClr val="tx2">
                    <a:lumMod val="50000"/>
                  </a:schemeClr>
                </a:solidFill>
              </a:rPr>
              <a:t>NOT ON CURE</a:t>
            </a:r>
            <a:endParaRPr lang="en-GB" altLang="en-US" sz="3600" b="1" i="1" dirty="0">
              <a:solidFill>
                <a:schemeClr val="tx2">
                  <a:lumMod val="50000"/>
                </a:schemeClr>
              </a:solidFill>
            </a:endParaRPr>
          </a:p>
        </p:txBody>
      </p:sp>
    </p:spTree>
  </p:cSld>
  <p:clrMapOvr>
    <a:masterClrMapping/>
  </p:clrMapOvr>
  <p:transition spd="med" advTm="394">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8A80C0D-B466-43D3-AB0E-9D1E68CB483F}"/>
              </a:ext>
            </a:extLst>
          </p:cNvPr>
          <p:cNvSpPr>
            <a:spLocks noGrp="1" noChangeArrowheads="1"/>
          </p:cNvSpPr>
          <p:nvPr>
            <p:ph type="title"/>
          </p:nvPr>
        </p:nvSpPr>
        <p:spPr/>
        <p:txBody>
          <a:bodyPr/>
          <a:lstStyle/>
          <a:p>
            <a:r>
              <a:rPr lang="en-GB" altLang="en-US" sz="4000" b="1" dirty="0">
                <a:effectLst/>
              </a:rPr>
              <a:t>Most People in Rural Areas Don’t have </a:t>
            </a:r>
            <a:r>
              <a:rPr lang="en-GB" altLang="en-US" sz="4000" b="1" dirty="0">
                <a:solidFill>
                  <a:srgbClr val="00B050"/>
                </a:solidFill>
                <a:effectLst/>
              </a:rPr>
              <a:t>Potable</a:t>
            </a:r>
            <a:r>
              <a:rPr lang="en-GB" altLang="en-US" sz="4000" b="1" dirty="0">
                <a:effectLst/>
              </a:rPr>
              <a:t> Water</a:t>
            </a:r>
          </a:p>
        </p:txBody>
      </p:sp>
      <p:sp>
        <p:nvSpPr>
          <p:cNvPr id="3" name="Content Placeholder 2">
            <a:extLst>
              <a:ext uri="{FF2B5EF4-FFF2-40B4-BE49-F238E27FC236}">
                <a16:creationId xmlns:a16="http://schemas.microsoft.com/office/drawing/2014/main" id="{1EC86A93-6565-4757-BB7F-3F94D5FE241D}"/>
              </a:ext>
            </a:extLst>
          </p:cNvPr>
          <p:cNvSpPr>
            <a:spLocks noGrp="1"/>
          </p:cNvSpPr>
          <p:nvPr>
            <p:ph idx="1"/>
          </p:nvPr>
        </p:nvSpPr>
        <p:spPr>
          <a:xfrm>
            <a:off x="457200" y="1484784"/>
            <a:ext cx="8229600" cy="4611216"/>
          </a:xfrm>
        </p:spPr>
        <p:txBody>
          <a:bodyPr/>
          <a:lstStyle/>
          <a:p>
            <a:pPr>
              <a:defRPr/>
            </a:pPr>
            <a:r>
              <a:rPr lang="en-GB" b="1" dirty="0"/>
              <a:t>Surface Water contains Bacteria </a:t>
            </a:r>
          </a:p>
          <a:p>
            <a:pPr>
              <a:defRPr/>
            </a:pPr>
            <a:r>
              <a:rPr lang="en-GB" b="1" dirty="0"/>
              <a:t>Groundwater also may contain Harmful Micro-Organisms</a:t>
            </a:r>
          </a:p>
          <a:p>
            <a:pPr>
              <a:defRPr/>
            </a:pPr>
            <a:r>
              <a:rPr lang="en-GB" b="1" dirty="0"/>
              <a:t>After Floods or other Natural Disasters many Wells are Contaminated</a:t>
            </a:r>
          </a:p>
          <a:p>
            <a:pPr>
              <a:defRPr/>
            </a:pPr>
            <a:r>
              <a:rPr lang="en-GB" b="1" dirty="0">
                <a:solidFill>
                  <a:srgbClr val="00B050"/>
                </a:solidFill>
              </a:rPr>
              <a:t>Novel Technology is available</a:t>
            </a:r>
          </a:p>
          <a:p>
            <a:pPr marL="0" indent="0">
              <a:buFontTx/>
              <a:buNone/>
              <a:defRPr/>
            </a:pP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80721C7-E888-49D4-8064-96D5E5F0C61B}"/>
              </a:ext>
            </a:extLst>
          </p:cNvPr>
          <p:cNvSpPr>
            <a:spLocks noGrp="1" noChangeArrowheads="1"/>
          </p:cNvSpPr>
          <p:nvPr>
            <p:ph type="title"/>
          </p:nvPr>
        </p:nvSpPr>
        <p:spPr>
          <a:xfrm>
            <a:off x="468313" y="228600"/>
            <a:ext cx="8229600" cy="1143000"/>
          </a:xfrm>
        </p:spPr>
        <p:txBody>
          <a:bodyPr/>
          <a:lstStyle/>
          <a:p>
            <a:pPr eaLnBrk="1" hangingPunct="1">
              <a:defRPr/>
            </a:pPr>
            <a:r>
              <a:rPr lang="nl-NL" b="1" dirty="0"/>
              <a:t>EXPERIENCE</a:t>
            </a:r>
            <a:r>
              <a:rPr lang="nl-NL" sz="3200" b="1" dirty="0"/>
              <a:t> </a:t>
            </a:r>
            <a:endParaRPr lang="en-GB" sz="3200" b="1" dirty="0"/>
          </a:p>
        </p:txBody>
      </p:sp>
      <p:sp>
        <p:nvSpPr>
          <p:cNvPr id="8195" name="Rectangle 3">
            <a:extLst>
              <a:ext uri="{FF2B5EF4-FFF2-40B4-BE49-F238E27FC236}">
                <a16:creationId xmlns:a16="http://schemas.microsoft.com/office/drawing/2014/main" id="{FEE6B328-546A-4E55-B206-31B55ABDAEAE}"/>
              </a:ext>
            </a:extLst>
          </p:cNvPr>
          <p:cNvSpPr>
            <a:spLocks noGrp="1" noChangeArrowheads="1"/>
          </p:cNvSpPr>
          <p:nvPr>
            <p:ph type="body" idx="1"/>
          </p:nvPr>
        </p:nvSpPr>
        <p:spPr/>
        <p:txBody>
          <a:bodyPr/>
          <a:lstStyle/>
          <a:p>
            <a:pPr marL="0" indent="0" algn="ctr" eaLnBrk="1" hangingPunct="1">
              <a:buFontTx/>
              <a:buNone/>
              <a:defRPr/>
            </a:pPr>
            <a:r>
              <a:rPr lang="nl-NL" sz="3600" b="1" dirty="0"/>
              <a:t>Based on &gt; 40 </a:t>
            </a:r>
            <a:r>
              <a:rPr lang="nl-NL" sz="3600" b="1" dirty="0" err="1"/>
              <a:t>years</a:t>
            </a:r>
            <a:r>
              <a:rPr lang="nl-NL" sz="3600" b="1" dirty="0"/>
              <a:t> of </a:t>
            </a:r>
            <a:r>
              <a:rPr lang="nl-NL" sz="3600" b="1" dirty="0" err="1"/>
              <a:t>experience</a:t>
            </a:r>
            <a:r>
              <a:rPr lang="nl-NL" sz="3600" b="1" dirty="0"/>
              <a:t> </a:t>
            </a:r>
            <a:r>
              <a:rPr lang="nl-NL" sz="3600" b="1" dirty="0" err="1"/>
              <a:t>our</a:t>
            </a:r>
            <a:r>
              <a:rPr lang="nl-NL" sz="3600" b="1" dirty="0"/>
              <a:t> Group </a:t>
            </a:r>
            <a:r>
              <a:rPr lang="nl-NL" sz="3600" b="1" dirty="0" err="1"/>
              <a:t>Develops</a:t>
            </a:r>
            <a:r>
              <a:rPr lang="nl-NL" sz="3600" b="1" dirty="0"/>
              <a:t>  Systems </a:t>
            </a:r>
            <a:r>
              <a:rPr lang="nl-NL" sz="3600" b="1" i="1" dirty="0">
                <a:solidFill>
                  <a:srgbClr val="00B050"/>
                </a:solidFill>
              </a:rPr>
              <a:t>Surpassing</a:t>
            </a:r>
            <a:r>
              <a:rPr lang="nl-NL" sz="3600" b="1" dirty="0"/>
              <a:t> </a:t>
            </a:r>
          </a:p>
          <a:p>
            <a:pPr algn="ctr" eaLnBrk="1" hangingPunct="1">
              <a:buFontTx/>
              <a:buNone/>
              <a:defRPr/>
            </a:pPr>
            <a:r>
              <a:rPr lang="nl-NL" sz="3600" b="1" dirty="0"/>
              <a:t>	all Key Targets Mentioned </a:t>
            </a:r>
          </a:p>
          <a:p>
            <a:pPr algn="ctr" eaLnBrk="1" hangingPunct="1">
              <a:buFontTx/>
              <a:buNone/>
              <a:defRPr/>
            </a:pPr>
            <a:r>
              <a:rPr lang="nl-NL" sz="3600" b="1" dirty="0"/>
              <a:t>by Prof. Mark </a:t>
            </a:r>
            <a:r>
              <a:rPr lang="nl-NL" sz="3600" b="1" dirty="0" err="1"/>
              <a:t>Sobsey</a:t>
            </a:r>
            <a:r>
              <a:rPr lang="nl-NL" sz="3600" b="1" dirty="0"/>
              <a:t>, WHO Consultant for Household Water Issues</a:t>
            </a:r>
          </a:p>
          <a:p>
            <a:pPr algn="ctr" eaLnBrk="1" hangingPunct="1">
              <a:defRPr/>
            </a:pPr>
            <a:endParaRPr lang="en-GB" sz="3600" dirty="0"/>
          </a:p>
        </p:txBody>
      </p:sp>
    </p:spTree>
  </p:cSld>
  <p:clrMapOvr>
    <a:masterClrMapping/>
  </p:clrMapOvr>
  <p:transition spd="med" advTm="204">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050A244-97B6-4785-A932-4A4BDB8673CA}"/>
              </a:ext>
            </a:extLst>
          </p:cNvPr>
          <p:cNvSpPr>
            <a:spLocks noGrp="1" noChangeArrowheads="1"/>
          </p:cNvSpPr>
          <p:nvPr>
            <p:ph type="title"/>
          </p:nvPr>
        </p:nvSpPr>
        <p:spPr>
          <a:xfrm>
            <a:off x="468313" y="228600"/>
            <a:ext cx="8218487" cy="1616075"/>
          </a:xfrm>
        </p:spPr>
        <p:txBody>
          <a:bodyPr/>
          <a:lstStyle/>
          <a:p>
            <a:pPr eaLnBrk="1" hangingPunct="1">
              <a:defRPr/>
            </a:pPr>
            <a:r>
              <a:rPr lang="nl-NL" b="1" dirty="0"/>
              <a:t>CHALLENGES/ SUPPORT  </a:t>
            </a:r>
            <a:endParaRPr lang="en-GB" b="1" dirty="0"/>
          </a:p>
        </p:txBody>
      </p:sp>
      <p:sp>
        <p:nvSpPr>
          <p:cNvPr id="16387" name="Rectangle 3">
            <a:extLst>
              <a:ext uri="{FF2B5EF4-FFF2-40B4-BE49-F238E27FC236}">
                <a16:creationId xmlns:a16="http://schemas.microsoft.com/office/drawing/2014/main" id="{A97F56AA-CD15-42E3-B8EA-F29B9CAA7274}"/>
              </a:ext>
            </a:extLst>
          </p:cNvPr>
          <p:cNvSpPr>
            <a:spLocks noGrp="1" noChangeArrowheads="1"/>
          </p:cNvSpPr>
          <p:nvPr>
            <p:ph type="body" idx="1"/>
          </p:nvPr>
        </p:nvSpPr>
        <p:spPr>
          <a:xfrm>
            <a:off x="107504" y="1556793"/>
            <a:ext cx="8857109" cy="4539208"/>
          </a:xfrm>
        </p:spPr>
        <p:txBody>
          <a:bodyPr/>
          <a:lstStyle/>
          <a:p>
            <a:pPr eaLnBrk="1" hangingPunct="1"/>
            <a:r>
              <a:rPr lang="nl-NL" altLang="en-US" b="1" dirty="0" err="1">
                <a:solidFill>
                  <a:srgbClr val="00B050"/>
                </a:solidFill>
              </a:rPr>
              <a:t>Very</a:t>
            </a:r>
            <a:r>
              <a:rPr lang="nl-NL" altLang="en-US" b="1" dirty="0">
                <a:solidFill>
                  <a:srgbClr val="00B050"/>
                </a:solidFill>
              </a:rPr>
              <a:t> Fine </a:t>
            </a:r>
            <a:r>
              <a:rPr lang="nl-NL" altLang="en-US" b="1" dirty="0" err="1">
                <a:solidFill>
                  <a:srgbClr val="00B050"/>
                </a:solidFill>
              </a:rPr>
              <a:t>Filtration</a:t>
            </a:r>
            <a:r>
              <a:rPr lang="nl-NL" altLang="en-US" b="1" dirty="0">
                <a:solidFill>
                  <a:srgbClr val="00B050"/>
                </a:solidFill>
              </a:rPr>
              <a:t> or </a:t>
            </a:r>
            <a:r>
              <a:rPr lang="nl-NL" altLang="en-US" b="1" dirty="0" err="1">
                <a:solidFill>
                  <a:srgbClr val="FF0000"/>
                </a:solidFill>
              </a:rPr>
              <a:t>Harsh</a:t>
            </a:r>
            <a:r>
              <a:rPr lang="nl-NL" altLang="en-US" b="1" dirty="0">
                <a:solidFill>
                  <a:srgbClr val="FF0000"/>
                </a:solidFill>
              </a:rPr>
              <a:t> </a:t>
            </a:r>
            <a:r>
              <a:rPr lang="nl-NL" altLang="en-US" b="1" dirty="0" err="1">
                <a:solidFill>
                  <a:srgbClr val="FF0000"/>
                </a:solidFill>
              </a:rPr>
              <a:t>and</a:t>
            </a:r>
            <a:r>
              <a:rPr lang="nl-NL" altLang="en-US" dirty="0">
                <a:solidFill>
                  <a:srgbClr val="FF0000"/>
                </a:solidFill>
              </a:rPr>
              <a:t> </a:t>
            </a:r>
            <a:r>
              <a:rPr lang="nl-NL" altLang="en-US" b="1" dirty="0">
                <a:solidFill>
                  <a:srgbClr val="FF0000"/>
                </a:solidFill>
              </a:rPr>
              <a:t>Dangerous</a:t>
            </a:r>
            <a:r>
              <a:rPr lang="nl-NL" altLang="en-US" dirty="0">
                <a:solidFill>
                  <a:srgbClr val="FF0000"/>
                </a:solidFill>
              </a:rPr>
              <a:t> </a:t>
            </a:r>
            <a:r>
              <a:rPr lang="nl-NL" altLang="en-US" b="1" dirty="0" err="1">
                <a:solidFill>
                  <a:srgbClr val="FF0000"/>
                </a:solidFill>
              </a:rPr>
              <a:t>Chemicals</a:t>
            </a:r>
            <a:r>
              <a:rPr lang="nl-NL" altLang="en-US" dirty="0"/>
              <a:t> </a:t>
            </a:r>
            <a:r>
              <a:rPr lang="nl-NL" altLang="en-US" b="1" dirty="0"/>
              <a:t>are </a:t>
            </a:r>
            <a:r>
              <a:rPr lang="nl-NL" altLang="en-US" b="1" dirty="0" err="1"/>
              <a:t>Required</a:t>
            </a:r>
            <a:r>
              <a:rPr lang="nl-NL" altLang="en-US" b="1" dirty="0"/>
              <a:t> </a:t>
            </a:r>
            <a:r>
              <a:rPr lang="nl-NL" altLang="en-US" b="1" dirty="0" err="1"/>
              <a:t>to</a:t>
            </a:r>
            <a:r>
              <a:rPr lang="nl-NL" altLang="en-US" b="1" dirty="0"/>
              <a:t> </a:t>
            </a:r>
            <a:r>
              <a:rPr lang="nl-NL" altLang="en-US" b="1" dirty="0" err="1"/>
              <a:t>Remove</a:t>
            </a:r>
            <a:r>
              <a:rPr lang="nl-NL" altLang="en-US" b="1" dirty="0"/>
              <a:t> </a:t>
            </a:r>
            <a:r>
              <a:rPr lang="nl-NL" altLang="en-US" b="1" dirty="0" err="1"/>
              <a:t>Particles</a:t>
            </a:r>
            <a:r>
              <a:rPr lang="nl-NL" altLang="en-US" b="1" dirty="0"/>
              <a:t> </a:t>
            </a:r>
            <a:r>
              <a:rPr lang="nl-NL" altLang="en-US" b="1" dirty="0" err="1"/>
              <a:t>and</a:t>
            </a:r>
            <a:r>
              <a:rPr lang="nl-NL" altLang="en-US" b="1" dirty="0"/>
              <a:t> </a:t>
            </a:r>
            <a:r>
              <a:rPr lang="nl-NL" altLang="en-US" b="1" dirty="0" err="1"/>
              <a:t>Micro-Organisms</a:t>
            </a:r>
            <a:endParaRPr lang="nl-NL" altLang="en-US" sz="2800" dirty="0"/>
          </a:p>
          <a:p>
            <a:pPr eaLnBrk="1" hangingPunct="1"/>
            <a:r>
              <a:rPr lang="nl-NL" altLang="en-US" b="1" dirty="0" err="1">
                <a:solidFill>
                  <a:srgbClr val="00B050"/>
                </a:solidFill>
              </a:rPr>
              <a:t>Scientific</a:t>
            </a:r>
            <a:r>
              <a:rPr lang="nl-NL" altLang="en-US" b="1" dirty="0">
                <a:solidFill>
                  <a:srgbClr val="00B050"/>
                </a:solidFill>
              </a:rPr>
              <a:t> Support was </a:t>
            </a:r>
            <a:r>
              <a:rPr lang="nl-NL" altLang="en-US" b="1" dirty="0" err="1">
                <a:solidFill>
                  <a:srgbClr val="00B050"/>
                </a:solidFill>
              </a:rPr>
              <a:t>received</a:t>
            </a:r>
            <a:r>
              <a:rPr lang="nl-NL" altLang="en-US" b="1" dirty="0">
                <a:solidFill>
                  <a:srgbClr val="00B050"/>
                </a:solidFill>
              </a:rPr>
              <a:t> </a:t>
            </a:r>
            <a:r>
              <a:rPr lang="nl-NL" altLang="en-US" b="1" dirty="0" err="1"/>
              <a:t>from</a:t>
            </a:r>
            <a:r>
              <a:rPr lang="nl-NL" altLang="en-US" b="1" dirty="0"/>
              <a:t> </a:t>
            </a:r>
            <a:r>
              <a:rPr lang="nl-NL" altLang="en-US" b="1" dirty="0" err="1"/>
              <a:t>the</a:t>
            </a:r>
            <a:r>
              <a:rPr lang="nl-NL" altLang="en-US" b="1" dirty="0"/>
              <a:t> University of Mexico City, </a:t>
            </a:r>
            <a:r>
              <a:rPr lang="nl-NL" altLang="en-US" b="1" dirty="0" err="1"/>
              <a:t>Universities</a:t>
            </a:r>
            <a:r>
              <a:rPr lang="nl-NL" altLang="en-US" b="1" dirty="0"/>
              <a:t> In Europe(</a:t>
            </a:r>
            <a:r>
              <a:rPr lang="nl-NL" altLang="en-US" b="1" dirty="0" err="1"/>
              <a:t>Spain+Turkey</a:t>
            </a:r>
            <a:r>
              <a:rPr lang="nl-NL" altLang="en-US" b="1" dirty="0"/>
              <a:t>) </a:t>
            </a:r>
            <a:r>
              <a:rPr lang="nl-NL" altLang="en-US" b="1" dirty="0" err="1"/>
              <a:t>and</a:t>
            </a:r>
            <a:r>
              <a:rPr lang="nl-NL" altLang="en-US" b="1" dirty="0"/>
              <a:t> USA(UCAL) </a:t>
            </a:r>
            <a:r>
              <a:rPr lang="nl-NL" altLang="en-US" b="1" dirty="0" err="1">
                <a:solidFill>
                  <a:srgbClr val="00B050"/>
                </a:solidFill>
              </a:rPr>
              <a:t>Testing</a:t>
            </a:r>
            <a:r>
              <a:rPr lang="nl-NL" altLang="en-US" b="1" dirty="0">
                <a:solidFill>
                  <a:srgbClr val="00B050"/>
                </a:solidFill>
              </a:rPr>
              <a:t>  was </a:t>
            </a:r>
            <a:r>
              <a:rPr lang="nl-NL" altLang="en-US" b="1" dirty="0" err="1"/>
              <a:t>done</a:t>
            </a:r>
            <a:r>
              <a:rPr lang="nl-NL" altLang="en-US" b="1" dirty="0"/>
              <a:t> </a:t>
            </a:r>
            <a:r>
              <a:rPr lang="nl-NL" altLang="en-US" b="1" dirty="0" err="1"/>
              <a:t>by</a:t>
            </a:r>
            <a:r>
              <a:rPr lang="nl-NL" altLang="en-US" b="1" dirty="0"/>
              <a:t> </a:t>
            </a:r>
            <a:r>
              <a:rPr lang="nl-NL" altLang="en-US" b="1" dirty="0" err="1"/>
              <a:t>the</a:t>
            </a:r>
            <a:r>
              <a:rPr lang="nl-NL" altLang="en-US" b="1" dirty="0"/>
              <a:t> Technical University of Marmara in Istanbul-Turkey</a:t>
            </a:r>
          </a:p>
          <a:p>
            <a:pPr eaLnBrk="1" hangingPunct="1">
              <a:buFontTx/>
              <a:buNone/>
            </a:pPr>
            <a:endParaRPr lang="nl-NL" altLang="en-US" dirty="0"/>
          </a:p>
          <a:p>
            <a:pPr eaLnBrk="1" hangingPunct="1">
              <a:buFontTx/>
              <a:buNone/>
            </a:pPr>
            <a:endParaRPr lang="nl-NL" altLang="en-US" dirty="0"/>
          </a:p>
          <a:p>
            <a:pPr eaLnBrk="1" hangingPunct="1"/>
            <a:endParaRPr lang="nl-NL" altLang="en-US" sz="2400" dirty="0"/>
          </a:p>
          <a:p>
            <a:pPr eaLnBrk="1" hangingPunct="1"/>
            <a:endParaRPr lang="nl-NL" altLang="en-US" sz="2400" dirty="0"/>
          </a:p>
          <a:p>
            <a:pPr eaLnBrk="1" hangingPunct="1"/>
            <a:endParaRPr lang="en-GB" altLang="en-US" sz="2400" dirty="0"/>
          </a:p>
        </p:txBody>
      </p:sp>
    </p:spTree>
  </p:cSld>
  <p:clrMapOvr>
    <a:masterClrMapping/>
  </p:clrMapOvr>
  <p:transition spd="med" advTm="195">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595F-444D-4BA8-BB2E-35FF5236960D}"/>
              </a:ext>
            </a:extLst>
          </p:cNvPr>
          <p:cNvSpPr>
            <a:spLocks noGrp="1"/>
          </p:cNvSpPr>
          <p:nvPr>
            <p:ph type="title"/>
          </p:nvPr>
        </p:nvSpPr>
        <p:spPr>
          <a:xfrm>
            <a:off x="457200" y="228600"/>
            <a:ext cx="8229600" cy="1544638"/>
          </a:xfrm>
        </p:spPr>
        <p:txBody>
          <a:bodyPr/>
          <a:lstStyle/>
          <a:p>
            <a:pPr>
              <a:defRPr/>
            </a:pPr>
            <a:br>
              <a:rPr lang="en-US" b="1" dirty="0"/>
            </a:br>
            <a:r>
              <a:rPr lang="en-US" b="1" dirty="0"/>
              <a:t>ULTRAFILTRATION is the State-of-the-Art Answer</a:t>
            </a:r>
            <a:br>
              <a:rPr lang="en-US" b="1" dirty="0"/>
            </a:br>
            <a:endParaRPr lang="en-US" sz="3200" b="1" dirty="0"/>
          </a:p>
        </p:txBody>
      </p:sp>
      <p:pic>
        <p:nvPicPr>
          <p:cNvPr id="17411" name="Picture 4">
            <a:extLst>
              <a:ext uri="{FF2B5EF4-FFF2-40B4-BE49-F238E27FC236}">
                <a16:creationId xmlns:a16="http://schemas.microsoft.com/office/drawing/2014/main" id="{2FBCAADF-3097-4601-B0AA-4AE6D2C697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64275" y="2349500"/>
            <a:ext cx="2879725" cy="3170238"/>
          </a:xfrm>
          <a:noFill/>
        </p:spPr>
      </p:pic>
      <p:sp>
        <p:nvSpPr>
          <p:cNvPr id="5" name="TextBox 4">
            <a:extLst>
              <a:ext uri="{FF2B5EF4-FFF2-40B4-BE49-F238E27FC236}">
                <a16:creationId xmlns:a16="http://schemas.microsoft.com/office/drawing/2014/main" id="{0EA9F2C3-5F5C-4249-A61E-BCE5C1AADD4B}"/>
              </a:ext>
            </a:extLst>
          </p:cNvPr>
          <p:cNvSpPr txBox="1"/>
          <p:nvPr/>
        </p:nvSpPr>
        <p:spPr>
          <a:xfrm>
            <a:off x="395536" y="2060848"/>
            <a:ext cx="5689352"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eaLnBrk="1" hangingPunct="1">
              <a:defRPr/>
            </a:pPr>
            <a:r>
              <a:rPr lang="en-US" sz="2400" b="1" dirty="0"/>
              <a:t>Ultrafilters(UF)</a:t>
            </a:r>
            <a:r>
              <a:rPr lang="en-US" sz="2400" dirty="0"/>
              <a:t> </a:t>
            </a:r>
            <a:r>
              <a:rPr lang="en-US" sz="2400" b="1" dirty="0"/>
              <a:t>consist of many hollow fibers with a diameter of 1-2 mm. The walls of these fibers act as fine filters with a pore diameter of 10-25 nanometers.</a:t>
            </a:r>
          </a:p>
          <a:p>
            <a:pPr algn="just" eaLnBrk="1" hangingPunct="1">
              <a:defRPr/>
            </a:pPr>
            <a:r>
              <a:rPr lang="en-US" sz="2400" b="1" dirty="0"/>
              <a:t>The flow of raw water should be from inside-out, allowing backwashing from outside-in removing all trapped particles from the pores,  including bacteria and viruses and eliminating dead pockets with accumulated dirt</a:t>
            </a:r>
            <a:r>
              <a:rPr lang="en-US" sz="2000" b="1" dirty="0"/>
              <a:t>.</a:t>
            </a:r>
          </a:p>
        </p:txBody>
      </p:sp>
    </p:spTree>
  </p:cSld>
  <p:clrMapOvr>
    <a:masterClrMapping/>
  </p:clrMapOvr>
  <p:transition spd="med" advTm="143">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35E6204-DCEA-4338-B920-3477CFF55076}"/>
              </a:ext>
            </a:extLst>
          </p:cNvPr>
          <p:cNvSpPr>
            <a:spLocks noGrp="1" noChangeArrowheads="1"/>
          </p:cNvSpPr>
          <p:nvPr>
            <p:ph type="title"/>
          </p:nvPr>
        </p:nvSpPr>
        <p:spPr/>
        <p:txBody>
          <a:bodyPr/>
          <a:lstStyle/>
          <a:p>
            <a:pPr eaLnBrk="1" hangingPunct="1">
              <a:defRPr/>
            </a:pPr>
            <a:r>
              <a:rPr lang="en-US" b="1" dirty="0"/>
              <a:t>Ultrafiltration</a:t>
            </a:r>
            <a:br>
              <a:rPr lang="en-US" sz="3200" dirty="0"/>
            </a:br>
            <a:r>
              <a:rPr lang="en-US" sz="3200" b="1" dirty="0"/>
              <a:t>How does it work?</a:t>
            </a:r>
          </a:p>
        </p:txBody>
      </p:sp>
      <p:sp>
        <p:nvSpPr>
          <p:cNvPr id="43011" name="Rectangle 3">
            <a:extLst>
              <a:ext uri="{FF2B5EF4-FFF2-40B4-BE49-F238E27FC236}">
                <a16:creationId xmlns:a16="http://schemas.microsoft.com/office/drawing/2014/main" id="{22B77C80-EE5C-4D19-8DA9-3964C84949E6}"/>
              </a:ext>
            </a:extLst>
          </p:cNvPr>
          <p:cNvSpPr>
            <a:spLocks noGrp="1" noChangeArrowheads="1"/>
          </p:cNvSpPr>
          <p:nvPr>
            <p:ph type="body" idx="1"/>
          </p:nvPr>
        </p:nvSpPr>
        <p:spPr>
          <a:xfrm>
            <a:off x="107504" y="1600200"/>
            <a:ext cx="8928992" cy="4495800"/>
          </a:xfrm>
        </p:spPr>
        <p:txBody>
          <a:bodyPr/>
          <a:lstStyle/>
          <a:p>
            <a:pPr eaLnBrk="1" hangingPunct="1"/>
            <a:r>
              <a:rPr lang="en-US" altLang="en-US" b="1" dirty="0"/>
              <a:t>Bacteria are Larger than </a:t>
            </a:r>
            <a:r>
              <a:rPr lang="en-US" altLang="en-US" b="1" dirty="0">
                <a:solidFill>
                  <a:srgbClr val="FF0000"/>
                </a:solidFill>
              </a:rPr>
              <a:t>0.5 </a:t>
            </a:r>
            <a:r>
              <a:rPr lang="lt-LT" altLang="en-US" b="1" dirty="0">
                <a:solidFill>
                  <a:srgbClr val="FF0000"/>
                </a:solidFill>
              </a:rPr>
              <a:t>ų</a:t>
            </a:r>
            <a:r>
              <a:rPr lang="nl-NL" altLang="en-US" b="1" dirty="0">
                <a:solidFill>
                  <a:srgbClr val="FF0000"/>
                </a:solidFill>
              </a:rPr>
              <a:t>m</a:t>
            </a:r>
            <a:r>
              <a:rPr lang="nl-NL" altLang="en-US" b="1" dirty="0"/>
              <a:t>(microns) </a:t>
            </a:r>
            <a:r>
              <a:rPr lang="en-US" altLang="en-US" b="1" dirty="0"/>
              <a:t> </a:t>
            </a:r>
          </a:p>
          <a:p>
            <a:pPr eaLnBrk="1" hangingPunct="1"/>
            <a:r>
              <a:rPr lang="en-US" altLang="en-US" b="1" dirty="0"/>
              <a:t>Viruses are Larger than </a:t>
            </a:r>
            <a:r>
              <a:rPr lang="en-US" altLang="en-US" b="1" dirty="0">
                <a:solidFill>
                  <a:srgbClr val="FF0000"/>
                </a:solidFill>
              </a:rPr>
              <a:t>0.05 </a:t>
            </a:r>
            <a:r>
              <a:rPr lang="lt-LT" altLang="en-US" b="1" dirty="0">
                <a:solidFill>
                  <a:srgbClr val="FF0000"/>
                </a:solidFill>
              </a:rPr>
              <a:t>ų</a:t>
            </a:r>
            <a:r>
              <a:rPr lang="nl-NL" altLang="en-US" b="1" dirty="0">
                <a:solidFill>
                  <a:srgbClr val="FF0000"/>
                </a:solidFill>
              </a:rPr>
              <a:t>m</a:t>
            </a:r>
            <a:endParaRPr lang="en-US" altLang="en-US" b="1" dirty="0">
              <a:solidFill>
                <a:srgbClr val="FF0000"/>
              </a:solidFill>
            </a:endParaRPr>
          </a:p>
          <a:p>
            <a:pPr eaLnBrk="1" hangingPunct="1"/>
            <a:r>
              <a:rPr lang="en-US" altLang="en-US" b="1" dirty="0"/>
              <a:t>Pores in UF membranes typically are between </a:t>
            </a:r>
            <a:r>
              <a:rPr lang="en-US" altLang="en-US" b="1" dirty="0">
                <a:solidFill>
                  <a:srgbClr val="00B050"/>
                </a:solidFill>
              </a:rPr>
              <a:t>0.01-0.03 </a:t>
            </a:r>
            <a:r>
              <a:rPr lang="en-US" altLang="en-US" b="1" dirty="0" err="1">
                <a:solidFill>
                  <a:srgbClr val="00B050"/>
                </a:solidFill>
              </a:rPr>
              <a:t>ųm</a:t>
            </a:r>
            <a:endParaRPr lang="en-US" altLang="en-US" b="1" dirty="0">
              <a:solidFill>
                <a:srgbClr val="00B050"/>
              </a:solidFill>
            </a:endParaRPr>
          </a:p>
          <a:p>
            <a:pPr eaLnBrk="1" hangingPunct="1"/>
            <a:r>
              <a:rPr lang="en-US" altLang="en-US" b="1" dirty="0"/>
              <a:t>No </a:t>
            </a:r>
            <a:r>
              <a:rPr lang="en-US" altLang="en-US" b="1" dirty="0">
                <a:solidFill>
                  <a:srgbClr val="FF0000"/>
                </a:solidFill>
              </a:rPr>
              <a:t>Micro-organisms </a:t>
            </a:r>
            <a:r>
              <a:rPr lang="en-US" altLang="en-US" b="1" dirty="0"/>
              <a:t>will Pass this “Sieve”, nor will small Particles such as Colloids</a:t>
            </a:r>
          </a:p>
          <a:p>
            <a:pPr eaLnBrk="1" hangingPunct="1"/>
            <a:endParaRPr lang="en-US" altLang="en-US" dirty="0"/>
          </a:p>
        </p:txBody>
      </p:sp>
    </p:spTree>
  </p:cSld>
  <p:clrMapOvr>
    <a:masterClrMapping/>
  </p:clrMapOvr>
  <p:transition spd="med" advTm="169">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checkerboard(across)">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checkerboard(across)">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3685</TotalTime>
  <Words>883</Words>
  <Application>Microsoft Office PowerPoint</Application>
  <PresentationFormat>On-screen Show (4:3)</PresentationFormat>
  <Paragraphs>143</Paragraphs>
  <Slides>28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Arial Narrow</vt:lpstr>
      <vt:lpstr>Mountain Top</vt:lpstr>
      <vt:lpstr>  “Water Treatment Systems” </vt:lpstr>
      <vt:lpstr>Sustainable Drinking Water Purification</vt:lpstr>
      <vt:lpstr>INTRODUCTION</vt:lpstr>
      <vt:lpstr>Millions of Deaths each Year</vt:lpstr>
      <vt:lpstr>Most People in Rural Areas Don’t have Potable Water</vt:lpstr>
      <vt:lpstr>EXPERIENCE </vt:lpstr>
      <vt:lpstr>CHALLENGES/ SUPPORT  </vt:lpstr>
      <vt:lpstr> ULTRAFILTRATION is the State-of-the-Art Answer </vt:lpstr>
      <vt:lpstr>Ultrafiltration How does it work?</vt:lpstr>
      <vt:lpstr>  MEET THE ENVIRO-PURE smartUF</vt:lpstr>
      <vt:lpstr> Combining up to 40 membrane- modules in a smart way gives a daily production of safe, clean water of up to 500 m3 from river water, sufficient for 4,500 people without large investments and  use of chemicals that’s what we call  smartDUTCH WATER SOLUTIONS </vt:lpstr>
      <vt:lpstr>TEST RESULTS</vt:lpstr>
      <vt:lpstr>Enviro-Pure smartUF Series</vt:lpstr>
      <vt:lpstr>Enviro-Pure smartUF Series</vt:lpstr>
      <vt:lpstr>ADDITIONAL TREATMENT </vt:lpstr>
      <vt:lpstr>Arsenic, Fluoride, Iron Removal Cartridge </vt:lpstr>
      <vt:lpstr>NEW APPROACH SUMMARY:  Enviro-Pure smartUF Series</vt:lpstr>
      <vt:lpstr>WHY TAKE OUT MORE?</vt:lpstr>
      <vt:lpstr>World Health Organization Issues Reverse Osmosis Water Warning </vt:lpstr>
      <vt:lpstr>RO VERSUS UF</vt:lpstr>
      <vt:lpstr>IS RO ALL BAD? ABSOLUTELY NOT </vt:lpstr>
      <vt:lpstr>RO-Desalination</vt:lpstr>
      <vt:lpstr>RO-Desalination: Experience</vt:lpstr>
      <vt:lpstr>            Filtration Technology</vt:lpstr>
      <vt:lpstr>RO-Desalination: New Approach</vt:lpstr>
      <vt:lpstr>RO-Desalination:  Newest Approach</vt:lpstr>
      <vt:lpstr>RO-Desalination</vt:lpstr>
      <vt:lpstr>Traditional RO plant</vt:lpstr>
    </vt:vector>
  </TitlesOfParts>
  <Company>Trojan Technologies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UV SYSTEM</dc:title>
  <dc:creator>Trojan Employee</dc:creator>
  <cp:lastModifiedBy>van Dijk</cp:lastModifiedBy>
  <cp:revision>239</cp:revision>
  <cp:lastPrinted>2018-08-26T11:25:58Z</cp:lastPrinted>
  <dcterms:created xsi:type="dcterms:W3CDTF">2003-10-06T15:39:50Z</dcterms:created>
  <dcterms:modified xsi:type="dcterms:W3CDTF">2018-10-10T05:09:53Z</dcterms:modified>
</cp:coreProperties>
</file>