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BFDBD-C98F-4586-B735-BD1445ACC04D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B499A-F118-4FC2-827F-F40A488E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8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B776-741E-47C1-8EC2-F95C8503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9BB33-124E-465B-9380-07FF29F16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0658E-FBDB-45B6-9CAA-24451CA2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247C-EBF9-4DC5-A76A-1964AFE4EEDA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BF47C-7CBD-4A16-8896-386F9FCB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22F07-0CCB-43F1-9FC6-4FE87DDD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3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D13E-5A8B-4975-8E83-1E171A0E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2EA4B-5166-45A3-A0EE-FCF85CE9A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FB6A8-2941-4351-B52E-62B30970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9C1-98B2-425D-8F1C-A6954964DC45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4B498-422D-49FB-AC7D-25ACAEBC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A321A-DE12-4396-84A0-D90E01A8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122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8118B9-8A30-4CA7-BEC4-7AEA7D013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340A5-2133-4DBE-B3CA-593D7E3E4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4EC94-475E-4307-A610-4E8940DA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9C1-98B2-425D-8F1C-A6954964DC45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231AB-8C7B-422A-A053-9CE789A19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218C2-F7D8-424C-8D01-1C72E439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5816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0A24-423F-455E-810B-1491B56B4AD4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0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5E2D0-C855-4814-99FE-1826731C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2A74A-8D1B-4DC2-8678-0272F1D03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60F31-1067-4E2F-858F-1621416AF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9C1-98B2-425D-8F1C-A6954964DC45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D09-592E-4B94-8D15-14560736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5CD1D-DB7F-4F4B-BC7E-5B560609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1790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EEF7E-563E-47C9-9783-3E0B2BFD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2F55D-4CCF-4B14-85FA-092D23005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CD3A6-2FDE-4F32-A73D-61BC345C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6C5-4F8C-4C3B-A2B2-D06D1A4B9867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3B859-A458-4842-8355-F43C693B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38844-EDD3-4A69-A31C-6BEFE154C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5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9C27-3700-4275-81EA-5452BBB65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4CD29-2BED-4285-99EF-D52698E90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D20D3-030B-4996-879B-052EB50C0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8A935-B929-4C87-8625-D5B8BE1E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9C1-98B2-425D-8F1C-A6954964DC45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E9E2D-5DDC-4D9F-8436-454A9E0C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E5FC2-E658-4602-AEE6-277C0D45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33042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F5BD-5981-4502-88C8-BFE862B0A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AEB1D-815C-4E84-835F-4F9215FC3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CB0AB-E92A-451C-914E-27777AD95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E916B-9F8A-4C34-83A2-6DB80FCB1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F0EFC-5DC3-45AC-9945-E4BB2A919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F73B5-CE42-4A64-9A9C-85DEDA4B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9C1-98B2-425D-8F1C-A6954964DC45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55086-5E18-4C2B-8E21-0C3B3905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35036D-2622-4A84-8511-947BC5B2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6677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A991-BF69-44D7-8D6B-A1260B35C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4CFE3-628B-4E53-B505-EDA3611F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67E-590B-49FB-8CA7-6E143691666F}" type="datetime1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AA25D-4979-4F9A-A6BF-10090FFC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BCDE5-5758-4605-A858-AF15A8AD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4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49074-B257-46A8-877E-3E3C61F0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B127-8804-42EA-8E9F-2506C413439A}" type="datetime1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AD104-A108-4FB3-A583-0D9FE903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E1B73-F7A5-461E-84F5-D98AE29B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1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3C09E-79FA-4CE1-AE54-5FFAEFAC3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C9E0C-239A-4E89-83F5-12C63F33C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CAFE8-4059-4D82-8BFD-CDE75BF32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3B18-F56C-42A3-A9D8-E24EE192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9C1-98B2-425D-8F1C-A6954964DC45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2B3F6-00BD-468E-99C5-53ECAADE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1FF24-49D8-45CF-A5DD-92518D89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3494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AC80D-198C-4BDB-AF2F-227543F3F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BCCD91-D2AD-47A4-BCC5-98F079D95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19364-D06D-402A-BA81-4E2CD1CCE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11BCF-85F1-4AFE-AC84-5A82B616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1D20-35B4-4ECF-A204-3CDD7A1A0F69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A3A82-0E36-4653-8DFA-27F78FCF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VFW DEPARTMENT OF SOUTH CAROLINA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182B8-0564-4D16-BB43-706734277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42AB26-92DF-416A-A78E-B3831870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97490-EE08-4C60-AADF-33B632ED7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EDE85-FB46-45D5-9BA5-8C9FFE5DB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09C1-98B2-425D-8F1C-A6954964DC45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415E-1F48-44ED-A0EA-034F187F8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VFW DEPARTMENT OF SOUTH CAROLINA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5B43F-F934-4E26-9937-A2CBD99EF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14DC0-A4D6-41C1-96DA-E31307B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1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 /><Relationship Id="rId2" Type="http://schemas.openxmlformats.org/officeDocument/2006/relationships/hyperlink" Target="Identifying%20Deceased%20Comrades.pptx" TargetMode="External" /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Identifying%20Deceased%20Comrades.pptx" TargetMode="External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942C8E-AD3E-473C-9E81-33AD2AF25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/>
              <a:t>MEMBERSHIP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5376F-A778-47BC-807A-AF9C17B6C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/>
              <a:t>IDENTIFYING DECEASED COMRADES</a:t>
            </a:r>
          </a:p>
        </p:txBody>
      </p:sp>
    </p:spTree>
    <p:extLst>
      <p:ext uri="{BB962C8B-B14F-4D97-AF65-F5344CB8AC3E}">
        <p14:creationId xmlns:p14="http://schemas.microsoft.com/office/powerpoint/2010/main" val="259893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A4535-75A1-4F17-BD0C-1A43617F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DECEASED COMRADES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8A099-1A7A-4D23-AE83-4760EF1FC0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t"/>
          <a:lstStyle/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7E6000"/>
                </a:solidFill>
              </a:rPr>
              <a:t>Keep it simple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7E6000"/>
                </a:solidFill>
              </a:rPr>
              <a:t>If the comrade is over 100 years of age, and has an undeliverable address, they are probably dead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7E6000"/>
                </a:solidFill>
              </a:rPr>
              <a:t>If the comrade served in World War II, they will be during the next decade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E70FC-5E3D-4FC9-9C9E-80186B22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1" y="5374585"/>
            <a:ext cx="6894442" cy="881219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FFC000"/>
                </a:solidFill>
              </a:rPr>
              <a:t>VFW DEPARTMENT OF SOUTH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CAROLINA</a:t>
            </a:r>
          </a:p>
        </p:txBody>
      </p:sp>
    </p:spTree>
    <p:extLst>
      <p:ext uri="{BB962C8B-B14F-4D97-AF65-F5344CB8AC3E}">
        <p14:creationId xmlns:p14="http://schemas.microsoft.com/office/powerpoint/2010/main" val="353506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5DC6E-58D2-4196-B2C9-F88744879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deceased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AC33D-935C-4738-9FF9-9763B25E64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t">
            <a:normAutofit/>
          </a:bodyPr>
          <a:lstStyle/>
          <a:p>
            <a:r>
              <a:rPr lang="en-US" sz="2800" dirty="0">
                <a:solidFill>
                  <a:srgbClr val="7E6000"/>
                </a:solidFill>
              </a:rPr>
              <a:t>Log in to online membership system</a:t>
            </a:r>
          </a:p>
          <a:p>
            <a:r>
              <a:rPr lang="en-US" sz="2800" dirty="0">
                <a:solidFill>
                  <a:srgbClr val="7E6000"/>
                </a:solidFill>
              </a:rPr>
              <a:t>On the left menu go to “reporting” then select post query</a:t>
            </a:r>
          </a:p>
          <a:p>
            <a:r>
              <a:rPr lang="en-US" sz="2800" dirty="0">
                <a:solidFill>
                  <a:srgbClr val="7E6000"/>
                </a:solidFill>
              </a:rPr>
              <a:t>This will take you to post membership report</a:t>
            </a:r>
          </a:p>
          <a:p>
            <a:r>
              <a:rPr lang="en-US" sz="2800" dirty="0">
                <a:solidFill>
                  <a:srgbClr val="7E6000"/>
                </a:solidFill>
              </a:rPr>
              <a:t>Click on “complete roster”</a:t>
            </a:r>
          </a:p>
          <a:p>
            <a:r>
              <a:rPr lang="en-US" sz="2800" dirty="0">
                <a:solidFill>
                  <a:srgbClr val="7E6000"/>
                </a:solidFill>
              </a:rPr>
              <a:t>This will give you a list of all members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CEF0C-A95E-4B5C-8236-72C8AD2C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6669156" cy="49847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VFW DEPARTMENT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278558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65C8-7A4A-443F-B358-D53013B32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deceased comrades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C81BC-0801-402C-863B-23AC81D599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7E6000"/>
                </a:solidFill>
              </a:rPr>
              <a:t>Now that you have a list of comrades, open a new tab on your browser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7E6000"/>
                </a:solidFill>
              </a:rPr>
              <a:t>Enter </a:t>
            </a:r>
            <a:r>
              <a:rPr lang="en-US" sz="2400" dirty="0">
                <a:solidFill>
                  <a:srgbClr val="7E6000"/>
                </a:solidFill>
                <a:hlinkClick r:id="rId2" action="ppaction://hlinkpres?slideindex=1&amp;slidetitle="/>
              </a:rPr>
              <a:t>google.com </a:t>
            </a:r>
            <a:r>
              <a:rPr lang="en-US" sz="2400" dirty="0">
                <a:solidFill>
                  <a:srgbClr val="7E6000"/>
                </a:solidFill>
              </a:rPr>
              <a:t>in the new tab, and then open another new tab on your browser.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7E6000"/>
                </a:solidFill>
              </a:rPr>
              <a:t>In the new tab, enter </a:t>
            </a:r>
            <a:r>
              <a:rPr lang="en-US" sz="2400" dirty="0">
                <a:solidFill>
                  <a:srgbClr val="7E6000"/>
                </a:solidFill>
                <a:hlinkClick r:id="rId3" action="ppaction://hlinksldjump"/>
              </a:rPr>
              <a:t>familytreenow.com</a:t>
            </a:r>
            <a:endParaRPr lang="en-US" sz="2400" dirty="0">
              <a:solidFill>
                <a:srgbClr val="7E6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094B2-BFA0-4D46-9A56-E8AF22E4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1" y="5698435"/>
            <a:ext cx="7040216" cy="55736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VFW DEPARTMENT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366570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61FB-F42B-496F-9277-4E8217D9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deceased comrades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DC55C-B872-473E-A17B-1E957B87A8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7E6000"/>
                </a:solidFill>
              </a:rPr>
              <a:t>Enter the comrades name, town, and state in the search bar</a:t>
            </a:r>
          </a:p>
          <a:p>
            <a:r>
              <a:rPr lang="en-US" sz="2400" dirty="0">
                <a:solidFill>
                  <a:srgbClr val="7E6000"/>
                </a:solidFill>
              </a:rPr>
              <a:t>Example: “</a:t>
            </a:r>
            <a:r>
              <a:rPr lang="en-US" sz="2400" dirty="0" err="1">
                <a:solidFill>
                  <a:srgbClr val="7E6000"/>
                </a:solidFill>
              </a:rPr>
              <a:t>strom</a:t>
            </a:r>
            <a:r>
              <a:rPr lang="en-US" sz="2400" dirty="0">
                <a:solidFill>
                  <a:srgbClr val="7E6000"/>
                </a:solidFill>
              </a:rPr>
              <a:t> Thurmond </a:t>
            </a:r>
            <a:r>
              <a:rPr lang="en-US" sz="2400" dirty="0" err="1">
                <a:solidFill>
                  <a:srgbClr val="7E6000"/>
                </a:solidFill>
              </a:rPr>
              <a:t>aiken</a:t>
            </a:r>
            <a:r>
              <a:rPr lang="en-US" sz="2400" dirty="0">
                <a:solidFill>
                  <a:srgbClr val="7E6000"/>
                </a:solidFill>
              </a:rPr>
              <a:t> </a:t>
            </a:r>
            <a:r>
              <a:rPr lang="en-US" sz="2400" dirty="0" err="1">
                <a:solidFill>
                  <a:srgbClr val="7E6000"/>
                </a:solidFill>
              </a:rPr>
              <a:t>sc</a:t>
            </a:r>
            <a:r>
              <a:rPr lang="en-US" sz="2400" dirty="0">
                <a:solidFill>
                  <a:srgbClr val="7E6000"/>
                </a:solidFill>
              </a:rPr>
              <a:t>”</a:t>
            </a:r>
          </a:p>
          <a:p>
            <a:r>
              <a:rPr lang="en-US" sz="2400" dirty="0">
                <a:solidFill>
                  <a:srgbClr val="7E6000"/>
                </a:solidFill>
              </a:rPr>
              <a:t>Look for evidence of death, specifically an obituary</a:t>
            </a:r>
          </a:p>
          <a:p>
            <a:r>
              <a:rPr lang="en-US" sz="2400" dirty="0">
                <a:solidFill>
                  <a:srgbClr val="7E6000"/>
                </a:solidFill>
              </a:rPr>
              <a:t>Double check at </a:t>
            </a:r>
            <a:r>
              <a:rPr lang="en-US" sz="2400" dirty="0">
                <a:solidFill>
                  <a:srgbClr val="7E6000"/>
                </a:solidFill>
                <a:hlinkClick r:id="rId2" action="ppaction://hlinkpres?slideindex=1&amp;slidetitle="/>
              </a:rPr>
              <a:t>familytreenow.com</a:t>
            </a:r>
            <a:endParaRPr lang="en-US" sz="2400" dirty="0">
              <a:solidFill>
                <a:srgbClr val="7E6000"/>
              </a:solidFill>
            </a:endParaRPr>
          </a:p>
          <a:p>
            <a:r>
              <a:rPr lang="en-US" sz="2400" dirty="0">
                <a:solidFill>
                  <a:srgbClr val="7E6000"/>
                </a:solidFill>
              </a:rPr>
              <a:t>If the comrade is deceased, have your QM decease the comrade through the QM Page on OMS (after the September life member payout of course)!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F9D34-96AB-4630-842B-55831BF0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6563138" cy="49847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VFW DEPARTMENT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193090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1D81B-18F1-42D3-B416-1F4D2B5D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deceased comrades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3941E-AA33-4A13-91E7-0CAEF72825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7E6000"/>
                </a:solidFill>
              </a:rPr>
              <a:t>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D7622-F2D3-4C28-BD93-7C4EADAD5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6695660" cy="49847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VFW DEPARTMENT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102775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235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MEMBERSHIP</vt:lpstr>
      <vt:lpstr>IDENTIFYING DECEASED COMRADES</vt:lpstr>
      <vt:lpstr>Identifying deceased members</vt:lpstr>
      <vt:lpstr>Identifying deceased comrades</vt:lpstr>
      <vt:lpstr>Identifying deceased comrades</vt:lpstr>
      <vt:lpstr>Identifying deceased comrades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</dc:title>
  <dc:creator>John Penman</dc:creator>
  <cp:lastModifiedBy>Unknown User</cp:lastModifiedBy>
  <cp:revision>14</cp:revision>
  <dcterms:created xsi:type="dcterms:W3CDTF">2020-07-31T21:36:39Z</dcterms:created>
  <dcterms:modified xsi:type="dcterms:W3CDTF">2021-12-11T15:20:04Z</dcterms:modified>
</cp:coreProperties>
</file>