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6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BFDBD-C98F-4586-B735-BD1445ACC04D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B499A-F118-4FC2-827F-F40A488EF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80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BB776-741E-47C1-8EC2-F95C85034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29BB33-124E-465B-9380-07FF29F16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0658E-FBDB-45B6-9CAA-24451CA2A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247C-EBF9-4DC5-A76A-1964AFE4EEDA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BF47C-7CBD-4A16-8896-386F9FCBD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VFW DEPARTMENT OF SOUTH CAROLINA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22F07-0CCB-43F1-9FC6-4FE87DDD1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4DC0-A4D6-41C1-96DA-E31307B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3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ED13E-5A8B-4975-8E83-1E171A0EB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F2EA4B-5166-45A3-A0EE-FCF85CE9A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FB6A8-2941-4351-B52E-62B309704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9C1-98B2-425D-8F1C-A6954964DC45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4B498-422D-49FB-AC7D-25ACAEBC6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VFW DEPARTMENT OF SOUTH CAROLINA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A321A-DE12-4396-84A0-D90E01A8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4DC0-A4D6-41C1-96DA-E31307B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11220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8118B9-8A30-4CA7-BEC4-7AEA7D0139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0340A5-2133-4DBE-B3CA-593D7E3E4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4EC94-475E-4307-A610-4E8940DAF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9C1-98B2-425D-8F1C-A6954964DC45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231AB-8C7B-422A-A053-9CE789A19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VFW DEPARTMENT OF SOUTH CAROLINA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218C2-F7D8-424C-8D01-1C72E439B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4DC0-A4D6-41C1-96DA-E31307B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65816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0A24-423F-455E-810B-1491B56B4AD4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VFW DEPARTMENT OF SOUTH CAROLINA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4DC0-A4D6-41C1-96DA-E31307B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0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5E2D0-C855-4814-99FE-1826731C6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2A74A-8D1B-4DC2-8678-0272F1D03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60F31-1067-4E2F-858F-1621416AF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9C1-98B2-425D-8F1C-A6954964DC45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FFD09-592E-4B94-8D15-145607362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VFW DEPARTMENT OF SOUTH CAROLINA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5CD1D-DB7F-4F4B-BC7E-5B5606093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4DC0-A4D6-41C1-96DA-E31307B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17907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EEF7E-563E-47C9-9783-3E0B2BFD9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22F55D-4CCF-4B14-85FA-092D23005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CD3A6-2FDE-4F32-A73D-61BC345CE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86C5-4F8C-4C3B-A2B2-D06D1A4B9867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3B859-A458-4842-8355-F43C693B4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VFW DEPARTMENT OF SOUTH CAROLINA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38844-EDD3-4A69-A31C-6BEFE154C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4DC0-A4D6-41C1-96DA-E31307B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5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09C27-3700-4275-81EA-5452BBB65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4CD29-2BED-4285-99EF-D52698E90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D20D3-030B-4996-879B-052EB50C0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8A935-B929-4C87-8625-D5B8BE1E5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9C1-98B2-425D-8F1C-A6954964DC45}" type="datetime1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E9E2D-5DDC-4D9F-8436-454A9E0CC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VFW DEPARTMENT OF SOUTH CAROLINA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CE5FC2-E658-4602-AEE6-277C0D459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4DC0-A4D6-41C1-96DA-E31307B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33042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3F5BD-5981-4502-88C8-BFE862B0A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AEB1D-815C-4E84-835F-4F9215FC3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6CB0AB-E92A-451C-914E-27777AD95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AE916B-9F8A-4C34-83A2-6DB80FCB1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0F0EFC-5DC3-45AC-9945-E4BB2A919D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7F73B5-CE42-4A64-9A9C-85DEDA4BD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9C1-98B2-425D-8F1C-A6954964DC45}" type="datetime1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055086-5E18-4C2B-8E21-0C3B3905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VFW DEPARTMENT OF SOUTH CAROLINA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35036D-2622-4A84-8511-947BC5B2D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4DC0-A4D6-41C1-96DA-E31307B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766775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8A991-BF69-44D7-8D6B-A1260B35C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24CFE3-628B-4E53-B505-EDA3611FE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67E-590B-49FB-8CA7-6E143691666F}" type="datetime1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DAA25D-4979-4F9A-A6BF-10090FFC5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VFW DEPARTMENT OF SOUTH CAROLINA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BCDE5-5758-4605-A858-AF15A8AD0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4DC0-A4D6-41C1-96DA-E31307B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49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349074-B257-46A8-877E-3E3C61F02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B127-8804-42EA-8E9F-2506C413439A}" type="datetime1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0AD104-A108-4FB3-A583-0D9FE9034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VFW DEPARTMENT OF SOUTH CAROLINA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E1B73-F7A5-461E-84F5-D98AE29BF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4DC0-A4D6-41C1-96DA-E31307B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1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3C09E-79FA-4CE1-AE54-5FFAEFAC3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C9E0C-239A-4E89-83F5-12C63F33C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2CAFE8-4059-4D82-8BFD-CDE75BF32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3B18-F56C-42A3-A9D8-E24EE1922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9C1-98B2-425D-8F1C-A6954964DC45}" type="datetime1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22B3F6-00BD-468E-99C5-53ECAADEB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VFW DEPARTMENT OF SOUTH CAROLINA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B1FF24-49D8-45CF-A5DD-92518D89B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4DC0-A4D6-41C1-96DA-E31307B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3494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AC80D-198C-4BDB-AF2F-227543F3F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BCCD91-D2AD-47A4-BCC5-98F079D95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519364-D06D-402A-BA81-4E2CD1CCE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211BCF-85F1-4AFE-AC84-5A82B6164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1D20-35B4-4ECF-A204-3CDD7A1A0F69}" type="datetime1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9A3A82-0E36-4653-8DFA-27F78FCFF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VFW DEPARTMENT OF SOUTH CAROLINA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5182B8-0564-4D16-BB43-706734277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4DC0-A4D6-41C1-96DA-E31307B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1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42AB26-92DF-416A-A78E-B38318708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97490-EE08-4C60-AADF-33B632ED7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EDE85-FB46-45D5-9BA5-8C9FFE5DB4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C09C1-98B2-425D-8F1C-A6954964DC45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D415E-1F48-44ED-A0EA-034F187F8E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VFW DEPARTMENT OF SOUTH CAROLINA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5B43F-F934-4E26-9937-A2CBD99EFC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14DC0-A4D6-41C1-96DA-E31307B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1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 /><Relationship Id="rId2" Type="http://schemas.openxmlformats.org/officeDocument/2006/relationships/hyperlink" Target="Identifying%20Deceased%20Comrades.pptx" TargetMode="External" /><Relationship Id="rId1" Type="http://schemas.openxmlformats.org/officeDocument/2006/relationships/slideLayout" Target="../slideLayouts/slideLayout1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Identifying%20Deceased%20Comrades.pptx" TargetMode="External" /><Relationship Id="rId1" Type="http://schemas.openxmlformats.org/officeDocument/2006/relationships/slideLayout" Target="../slideLayouts/slideLayout1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942C8E-AD3E-473C-9E81-33AD2AF25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11500"/>
              <a:t>MEMBERSHIP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95376F-A778-47BC-807A-AF9C17B6C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en-US"/>
              <a:t>IDENTIFYING DECEASED COMRADES</a:t>
            </a:r>
          </a:p>
        </p:txBody>
      </p:sp>
    </p:spTree>
    <p:extLst>
      <p:ext uri="{BB962C8B-B14F-4D97-AF65-F5344CB8AC3E}">
        <p14:creationId xmlns:p14="http://schemas.microsoft.com/office/powerpoint/2010/main" val="259893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A4535-75A1-4F17-BD0C-1A43617F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DECEASED COMRADES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8A099-1A7A-4D23-AE83-4760EF1FC04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anchor="t"/>
          <a:lstStyle/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7E6000"/>
                </a:solidFill>
              </a:rPr>
              <a:t>Keep it simple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7E6000"/>
                </a:solidFill>
              </a:rPr>
              <a:t>If the comrade is over 100 years of age, and has an undeliverable address, they are probably dead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7E6000"/>
                </a:solidFill>
              </a:rPr>
              <a:t>If the comrade served in World War II, they will be during the next decade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6E70FC-5E3D-4FC9-9C9E-80186B22A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1" y="5374585"/>
            <a:ext cx="6894442" cy="881219"/>
          </a:xfrm>
        </p:spPr>
        <p:txBody>
          <a:bodyPr/>
          <a:lstStyle/>
          <a:p>
            <a:pPr algn="just"/>
            <a:r>
              <a:rPr lang="en-US" dirty="0">
                <a:solidFill>
                  <a:srgbClr val="FFC000"/>
                </a:solidFill>
              </a:rPr>
              <a:t>VFW DEPARTMENT OF SOUTH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CAROLINA</a:t>
            </a:r>
          </a:p>
        </p:txBody>
      </p:sp>
    </p:spTree>
    <p:extLst>
      <p:ext uri="{BB962C8B-B14F-4D97-AF65-F5344CB8AC3E}">
        <p14:creationId xmlns:p14="http://schemas.microsoft.com/office/powerpoint/2010/main" val="353506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5DC6E-58D2-4196-B2C9-F88744879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deceased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AC33D-935C-4738-9FF9-9763B25E645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anchor="t">
            <a:normAutofit/>
          </a:bodyPr>
          <a:lstStyle/>
          <a:p>
            <a:r>
              <a:rPr lang="en-US" sz="2800" dirty="0">
                <a:solidFill>
                  <a:srgbClr val="7E6000"/>
                </a:solidFill>
              </a:rPr>
              <a:t>Log in to online membership system</a:t>
            </a:r>
          </a:p>
          <a:p>
            <a:r>
              <a:rPr lang="en-US" sz="2800" dirty="0">
                <a:solidFill>
                  <a:srgbClr val="7E6000"/>
                </a:solidFill>
              </a:rPr>
              <a:t>On the left menu go to “reporting” then select post query</a:t>
            </a:r>
          </a:p>
          <a:p>
            <a:r>
              <a:rPr lang="en-US" sz="2800" dirty="0">
                <a:solidFill>
                  <a:srgbClr val="7E6000"/>
                </a:solidFill>
              </a:rPr>
              <a:t>This will take you to post membership report</a:t>
            </a:r>
          </a:p>
          <a:p>
            <a:r>
              <a:rPr lang="en-US" sz="2800" dirty="0">
                <a:solidFill>
                  <a:srgbClr val="7E6000"/>
                </a:solidFill>
              </a:rPr>
              <a:t>Click on “complete roster”</a:t>
            </a:r>
          </a:p>
          <a:p>
            <a:r>
              <a:rPr lang="en-US" sz="2800" dirty="0">
                <a:solidFill>
                  <a:srgbClr val="7E6000"/>
                </a:solidFill>
              </a:rPr>
              <a:t>This will give you a list of all members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6CEF0C-A95E-4B5C-8236-72C8AD2C9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6669156" cy="49847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VFW DEPARTMENT OF SOUTH CAROLINA</a:t>
            </a:r>
          </a:p>
        </p:txBody>
      </p:sp>
    </p:spTree>
    <p:extLst>
      <p:ext uri="{BB962C8B-B14F-4D97-AF65-F5344CB8AC3E}">
        <p14:creationId xmlns:p14="http://schemas.microsoft.com/office/powerpoint/2010/main" val="2785580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65C8-7A4A-443F-B358-D53013B32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deceased comrades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C81BC-0801-402C-863B-23AC81D5990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anchor="t">
            <a:no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7E6000"/>
                </a:solidFill>
              </a:rPr>
              <a:t>Now that you have a list of comrades, open a new tab on your browser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7E6000"/>
                </a:solidFill>
              </a:rPr>
              <a:t>Enter </a:t>
            </a:r>
            <a:r>
              <a:rPr lang="en-US" sz="2400" dirty="0">
                <a:solidFill>
                  <a:srgbClr val="7E6000"/>
                </a:solidFill>
                <a:hlinkClick r:id="rId2" action="ppaction://hlinkpres?slideindex=1&amp;slidetitle="/>
              </a:rPr>
              <a:t>google.com </a:t>
            </a:r>
            <a:r>
              <a:rPr lang="en-US" sz="2400" dirty="0">
                <a:solidFill>
                  <a:srgbClr val="7E6000"/>
                </a:solidFill>
              </a:rPr>
              <a:t>in the new tab, and then open another new tab on your browser.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7E6000"/>
                </a:solidFill>
              </a:rPr>
              <a:t>In the new tab, enter </a:t>
            </a:r>
            <a:r>
              <a:rPr lang="en-US" sz="2400" dirty="0">
                <a:solidFill>
                  <a:srgbClr val="7E6000"/>
                </a:solidFill>
                <a:hlinkClick r:id="rId3" action="ppaction://hlinksldjump"/>
              </a:rPr>
              <a:t>familytreenow.com</a:t>
            </a:r>
            <a:endParaRPr lang="en-US" sz="2400" dirty="0">
              <a:solidFill>
                <a:srgbClr val="7E6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9094B2-BFA0-4D46-9A56-E8AF22E47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1" y="5698435"/>
            <a:ext cx="7040216" cy="55736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VFW DEPARTMENT OF SOUTH CAROLINA</a:t>
            </a:r>
          </a:p>
        </p:txBody>
      </p:sp>
    </p:spTree>
    <p:extLst>
      <p:ext uri="{BB962C8B-B14F-4D97-AF65-F5344CB8AC3E}">
        <p14:creationId xmlns:p14="http://schemas.microsoft.com/office/powerpoint/2010/main" val="3665702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E61FB-F42B-496F-9277-4E8217D98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deceased comrades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DC55C-B872-473E-A17B-1E957B87A85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7E6000"/>
                </a:solidFill>
              </a:rPr>
              <a:t>Enter the comrades name, town, and state in the search bar</a:t>
            </a:r>
          </a:p>
          <a:p>
            <a:r>
              <a:rPr lang="en-US" sz="2400" dirty="0">
                <a:solidFill>
                  <a:srgbClr val="7E6000"/>
                </a:solidFill>
              </a:rPr>
              <a:t>Example: “</a:t>
            </a:r>
            <a:r>
              <a:rPr lang="en-US" sz="2400" dirty="0" err="1">
                <a:solidFill>
                  <a:srgbClr val="7E6000"/>
                </a:solidFill>
              </a:rPr>
              <a:t>strom</a:t>
            </a:r>
            <a:r>
              <a:rPr lang="en-US" sz="2400" dirty="0">
                <a:solidFill>
                  <a:srgbClr val="7E6000"/>
                </a:solidFill>
              </a:rPr>
              <a:t> Thurmond </a:t>
            </a:r>
            <a:r>
              <a:rPr lang="en-US" sz="2400" dirty="0" err="1">
                <a:solidFill>
                  <a:srgbClr val="7E6000"/>
                </a:solidFill>
              </a:rPr>
              <a:t>aiken</a:t>
            </a:r>
            <a:r>
              <a:rPr lang="en-US" sz="2400" dirty="0">
                <a:solidFill>
                  <a:srgbClr val="7E6000"/>
                </a:solidFill>
              </a:rPr>
              <a:t> </a:t>
            </a:r>
            <a:r>
              <a:rPr lang="en-US" sz="2400" dirty="0" err="1">
                <a:solidFill>
                  <a:srgbClr val="7E6000"/>
                </a:solidFill>
              </a:rPr>
              <a:t>sc</a:t>
            </a:r>
            <a:r>
              <a:rPr lang="en-US" sz="2400" dirty="0">
                <a:solidFill>
                  <a:srgbClr val="7E6000"/>
                </a:solidFill>
              </a:rPr>
              <a:t>”</a:t>
            </a:r>
          </a:p>
          <a:p>
            <a:r>
              <a:rPr lang="en-US" sz="2400" dirty="0">
                <a:solidFill>
                  <a:srgbClr val="7E6000"/>
                </a:solidFill>
              </a:rPr>
              <a:t>Look for evidence of death, specifically an obituary</a:t>
            </a:r>
          </a:p>
          <a:p>
            <a:r>
              <a:rPr lang="en-US" sz="2400" dirty="0">
                <a:solidFill>
                  <a:srgbClr val="7E6000"/>
                </a:solidFill>
              </a:rPr>
              <a:t>Double check at </a:t>
            </a:r>
            <a:r>
              <a:rPr lang="en-US" sz="2400" dirty="0">
                <a:solidFill>
                  <a:srgbClr val="7E6000"/>
                </a:solidFill>
                <a:hlinkClick r:id="rId2" action="ppaction://hlinkpres?slideindex=1&amp;slidetitle="/>
              </a:rPr>
              <a:t>familytreenow.com</a:t>
            </a:r>
            <a:endParaRPr lang="en-US" sz="2400" dirty="0">
              <a:solidFill>
                <a:srgbClr val="7E6000"/>
              </a:solidFill>
            </a:endParaRPr>
          </a:p>
          <a:p>
            <a:r>
              <a:rPr lang="en-US" sz="2400" dirty="0">
                <a:solidFill>
                  <a:srgbClr val="7E6000"/>
                </a:solidFill>
              </a:rPr>
              <a:t>If the comrade is deceased, have your QM decease the comrade through the QM Page on OMS (after the September life member payout of course)!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2F9D34-96AB-4630-842B-55831BF0D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6563138" cy="49847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VFW DEPARTMENT OF SOUTH CAROLINA</a:t>
            </a:r>
          </a:p>
        </p:txBody>
      </p:sp>
    </p:spTree>
    <p:extLst>
      <p:ext uri="{BB962C8B-B14F-4D97-AF65-F5344CB8AC3E}">
        <p14:creationId xmlns:p14="http://schemas.microsoft.com/office/powerpoint/2010/main" val="1930901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1D81B-18F1-42D3-B416-1F4D2B5D9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deceased comrades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3941E-AA33-4A13-91E7-0CAEF72825A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anchor="ctr" anchorCtr="1"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7E6000"/>
                </a:solidFill>
              </a:rPr>
              <a:t>Questions?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D7622-F2D3-4C28-BD93-7C4EADAD5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6695660" cy="49847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VFW DEPARTMENT OF SOUTH CAROLINA</a:t>
            </a:r>
          </a:p>
        </p:txBody>
      </p:sp>
    </p:spTree>
    <p:extLst>
      <p:ext uri="{BB962C8B-B14F-4D97-AF65-F5344CB8AC3E}">
        <p14:creationId xmlns:p14="http://schemas.microsoft.com/office/powerpoint/2010/main" val="1027751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235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MEMBERSHIP</vt:lpstr>
      <vt:lpstr>IDENTIFYING DECEASED COMRADES</vt:lpstr>
      <vt:lpstr>Identifying deceased members</vt:lpstr>
      <vt:lpstr>Identifying deceased comrades</vt:lpstr>
      <vt:lpstr>Identifying deceased comrades</vt:lpstr>
      <vt:lpstr>Identifying deceased comrades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MEMBERSHIP</dc:title>
  <dc:creator>John Penman</dc:creator>
  <cp:lastModifiedBy>Unknown User</cp:lastModifiedBy>
  <cp:revision>14</cp:revision>
  <dcterms:created xsi:type="dcterms:W3CDTF">2020-07-31T21:36:39Z</dcterms:created>
  <dcterms:modified xsi:type="dcterms:W3CDTF">2021-12-11T15:20:04Z</dcterms:modified>
</cp:coreProperties>
</file>