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76" d="100"/>
          <a:sy n="76" d="100"/>
        </p:scale>
        <p:origin x="144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7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6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7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8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1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4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4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2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3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8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39385-8277-4F35-986F-1B8ED679D31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F3CF6-D068-4453-9C92-FB3EDACF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848600" cy="32003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BLOCK SHOOT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VFW POST 148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Feb</a:t>
            </a:r>
            <a:r>
              <a:rPr lang="en-US" dirty="0">
                <a:solidFill>
                  <a:srgbClr val="FF0000"/>
                </a:solidFill>
              </a:rPr>
              <a:t> 27</a:t>
            </a:r>
            <a:r>
              <a:rPr lang="en-US" sz="3600" dirty="0">
                <a:solidFill>
                  <a:srgbClr val="FF0000"/>
                </a:solidFill>
              </a:rPr>
              <a:t>/Mar 27/Apr, 2022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LOCATED AT VFW POST 148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2000" dirty="0"/>
              <a:t>5802 UNION DEPOSIT ROAD</a:t>
            </a:r>
            <a:br>
              <a:rPr lang="en-US" sz="2000" dirty="0"/>
            </a:br>
            <a:r>
              <a:rPr lang="en-US" sz="2000" dirty="0"/>
              <a:t>HARRISBURG PA 17112</a:t>
            </a:r>
            <a:br>
              <a:rPr lang="en-US" sz="2000" dirty="0"/>
            </a:br>
            <a:r>
              <a:rPr lang="en-US" sz="2000" dirty="0"/>
              <a:t>QUESTIONS CALL 717-652-4094/717-554-7075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5463"/>
            <a:ext cx="6400800" cy="199333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DOORS OPEN AT 11:00 SHOOTING STARTS AT 12:00  FACTORY GUNS ONLY UP TO 30 IN BARRELS</a:t>
            </a:r>
          </a:p>
          <a:p>
            <a:r>
              <a:rPr lang="en-US" sz="2400" dirty="0">
                <a:solidFill>
                  <a:srgbClr val="002060"/>
                </a:solidFill>
              </a:rPr>
              <a:t>FOOD AND ADDITIONAL PRIZES AVAILABLE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Joe\AppData\Local\Microsoft\Windows\INetCache\IE\OZK8HH81\image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66" y="-38101"/>
            <a:ext cx="2142565" cy="214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oe\AppData\Local\Microsoft\Windows\INetCache\IE\DUSZHWRS\whole-ham-8552-small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15" y="3593536"/>
            <a:ext cx="972285" cy="73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Joe\AppData\Local\Microsoft\Windows\INetCache\IE\OZK8HH81\mlp_oc_mr_bacon_cutiemark_by_philiptomkins-d5khbok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408831"/>
            <a:ext cx="1210059" cy="121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Joe\AppData\Local\Microsoft\Windows\INetCache\IE\OZK8HH81\29389-DEFAULT-L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507741"/>
            <a:ext cx="3197028" cy="135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93FC80-9FAC-4BDC-BD00-23139A9086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75654" y="5871550"/>
            <a:ext cx="969348" cy="737680"/>
          </a:xfrm>
          <a:prstGeom prst="rect">
            <a:avLst/>
          </a:prstGeom>
        </p:spPr>
      </p:pic>
      <p:pic>
        <p:nvPicPr>
          <p:cNvPr id="11" name="Picture 7" descr="C:\Users\Joe\AppData\Local\Microsoft\Windows\INetCache\IE\OZK8HH81\mlp_oc_mr_bacon_cutiemark_by_philiptomkins-d5khbok[1].png">
            <a:extLst>
              <a:ext uri="{FF2B5EF4-FFF2-40B4-BE49-F238E27FC236}">
                <a16:creationId xmlns:a16="http://schemas.microsoft.com/office/drawing/2014/main" id="{9DAC6DEC-CD3C-41ED-8F29-24AEC35E5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86" y="5343141"/>
            <a:ext cx="1210059" cy="121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957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</TotalTime>
  <Words>56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BLOCK SHOOT VFW POST 148  Feb 27/Mar 27/Apr, 2022 LOCATED AT VFW POST 148 5802 UNION DEPOSIT ROAD HARRISBURG PA 17112 QUESTIONS CALL 717-652-4094/717-554-7075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VFW POST 148 &amp; SAL POST 272 BLOCK SHOOT SEP 13 LOCATED AT POST 148 5802 UNION DEPOSIT ROAD HARRISBURG PA 17112</dc:title>
  <dc:creator>Joe Staudt</dc:creator>
  <cp:lastModifiedBy>Joe Staudt</cp:lastModifiedBy>
  <cp:revision>23</cp:revision>
  <cp:lastPrinted>2022-02-13T16:14:21Z</cp:lastPrinted>
  <dcterms:created xsi:type="dcterms:W3CDTF">2015-08-06T10:34:59Z</dcterms:created>
  <dcterms:modified xsi:type="dcterms:W3CDTF">2022-02-13T16:15:16Z</dcterms:modified>
</cp:coreProperties>
</file>