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60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52" y="4024431"/>
            <a:ext cx="6409096" cy="5344134"/>
          </a:xfrm>
          <a:solidFill>
            <a:schemeClr val="bg1">
              <a:alpha val="90000"/>
            </a:schemeClr>
          </a:solidFill>
        </p:spPr>
        <p:txBody>
          <a:bodyPr lIns="360000" tIns="1800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52" y="3110029"/>
            <a:ext cx="6409096" cy="914401"/>
          </a:xfrm>
          <a:solidFill>
            <a:schemeClr val="bg1"/>
          </a:solidFill>
          <a:effectLst>
            <a:softEdge rad="63500"/>
          </a:effectLst>
        </p:spPr>
        <p:txBody>
          <a:bodyPr lIns="180000"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11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19/5/2025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141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9" y="3012244"/>
            <a:ext cx="5915025" cy="527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788228"/>
            <a:ext cx="2914650" cy="5920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788228"/>
            <a:ext cx="2914650" cy="5920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19/5/2025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015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6" y="5336679"/>
            <a:ext cx="5915025" cy="1914702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2FDDC21-6932-4B9D-A409-7FDCD0C4E6E6}" type="datetimeFigureOut">
              <a:rPr lang="en-MY" smtClean="0"/>
              <a:t>19/5/2025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1487" y="9181397"/>
            <a:ext cx="591502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953611F-5B49-4976-9F8F-B8BD3779B2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409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29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722312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452" y="3089188"/>
            <a:ext cx="6409096" cy="583309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6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412EA50-F9E5-AB16-A93C-3DC51C96310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950" y="5341259"/>
            <a:ext cx="6642100" cy="1643742"/>
          </a:xfrm>
        </p:spPr>
        <p:txBody>
          <a:bodyPr/>
          <a:lstStyle/>
          <a:p>
            <a:endParaRPr lang="en-US"/>
          </a:p>
          <a:p>
            <a:pPr marL="0" indent="0" algn="ctr">
              <a:buNone/>
            </a:pPr>
            <a:r>
              <a:rPr lang="en-US" sz="3200" b="1"/>
              <a:t>Final Report</a:t>
            </a:r>
          </a:p>
          <a:p>
            <a:pPr marL="0" indent="0" algn="ctr">
              <a:buNone/>
            </a:pPr>
            <a:r>
              <a:rPr lang="en-US" sz="2000" i="1"/>
              <a:t>(For category of non-MoE schools)</a:t>
            </a:r>
            <a:endParaRPr lang="en-MY" sz="2000" i="1"/>
          </a:p>
        </p:txBody>
      </p:sp>
    </p:spTree>
    <p:extLst>
      <p:ext uri="{BB962C8B-B14F-4D97-AF65-F5344CB8AC3E}">
        <p14:creationId xmlns:p14="http://schemas.microsoft.com/office/powerpoint/2010/main" val="323015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470399"/>
            <a:ext cx="6409096" cy="4898165"/>
          </a:xfrm>
        </p:spPr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endParaRPr lang="fi-FI" sz="2800" b="1"/>
          </a:p>
          <a:p>
            <a:pPr marL="0" indent="0" algn="ctr">
              <a:buNone/>
            </a:pPr>
            <a:r>
              <a:rPr lang="fi-FI" sz="2800" b="1"/>
              <a:t>Based on your experience in building Minecraft world, how can it help to build an eco-friendly country in Malaysia?</a:t>
            </a:r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endParaRPr lang="fi-FI" sz="2800" b="1"/>
          </a:p>
          <a:p>
            <a:pPr marL="0" indent="0" algn="ctr">
              <a:buNone/>
            </a:pPr>
            <a:endParaRPr lang="fi-FI" sz="2800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555998"/>
            <a:ext cx="6409096" cy="914401"/>
          </a:xfrm>
        </p:spPr>
        <p:txBody>
          <a:bodyPr/>
          <a:lstStyle/>
          <a:p>
            <a:pPr algn="ctr"/>
            <a:r>
              <a:rPr lang="en-US"/>
              <a:t>Reflection: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839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429343"/>
            <a:ext cx="6409096" cy="914401"/>
          </a:xfrm>
        </p:spPr>
        <p:txBody>
          <a:bodyPr>
            <a:normAutofit/>
          </a:bodyPr>
          <a:lstStyle/>
          <a:p>
            <a:pPr algn="l"/>
            <a:r>
              <a:rPr lang="en-US"/>
              <a:t>Answer for Reflection:</a:t>
            </a:r>
            <a:br>
              <a:rPr lang="en-US"/>
            </a:br>
            <a:r>
              <a:rPr lang="en-MY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(Elaboration not more than 100 words)</a:t>
            </a:r>
            <a:endParaRPr lang="en-MY" sz="1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455886"/>
            <a:ext cx="6409096" cy="4890882"/>
          </a:xfrm>
        </p:spPr>
        <p:txBody>
          <a:bodyPr/>
          <a:lstStyle/>
          <a:p>
            <a:pPr marL="0" indent="0"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842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AA9E83E-F076-09C4-113A-AC9A9DCC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572000"/>
            <a:ext cx="6409096" cy="4702629"/>
          </a:xfrm>
        </p:spPr>
        <p:txBody>
          <a:bodyPr/>
          <a:lstStyle/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r>
              <a:rPr lang="en-US" i="1"/>
              <a:t>Kindly fill up the details of student, teacher and school.</a:t>
            </a:r>
            <a:endParaRPr lang="en-MY" i="1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DCC74A5C-0B9E-876E-985A-C37D18705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9546"/>
              </p:ext>
            </p:extLst>
          </p:nvPr>
        </p:nvGraphicFramePr>
        <p:xfrm>
          <a:off x="336413" y="5942670"/>
          <a:ext cx="618517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387">
                  <a:extLst>
                    <a:ext uri="{9D8B030D-6E8A-4147-A177-3AD203B41FA5}">
                      <a16:colId xmlns:a16="http://schemas.microsoft.com/office/drawing/2014/main" val="2377257793"/>
                    </a:ext>
                  </a:extLst>
                </a:gridCol>
                <a:gridCol w="3930786">
                  <a:extLst>
                    <a:ext uri="{9D8B030D-6E8A-4147-A177-3AD203B41FA5}">
                      <a16:colId xmlns:a16="http://schemas.microsoft.com/office/drawing/2014/main" val="1555908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Student’s Full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8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0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3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eacher’s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32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School 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0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7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07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A89B873-E37A-80AB-7763-25021FB6E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034971"/>
            <a:ext cx="6409096" cy="5159829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MY" sz="2000"/>
              <a:t>Kindly make sure you have downloaded and use the correct template.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There are total 4 questions. Please read and answer all questions in this template.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You may insert additional slides if needed.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Your shall keep your answer simple and complete with all information required.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Upon completion of all questions, kindly save this Final Report in </a:t>
            </a:r>
            <a:r>
              <a:rPr lang="en-MY" sz="2000" b="1" u="sng"/>
              <a:t>pdf</a:t>
            </a:r>
            <a:r>
              <a:rPr lang="en-MY" sz="2000"/>
              <a:t> format.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MY" sz="2000"/>
              <a:t>Student needs to save the Final Report (pdf) and project video (MP4) into a same folder in Onedrive / Google Drive. Fill up the folder link in the participation form. Make sure the folder link is shared with “anyone with the link can view” with no expiry date.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253F36F-B7D4-8EE8-4E05-57C1537E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120570"/>
            <a:ext cx="6409096" cy="914401"/>
          </a:xfrm>
        </p:spPr>
        <p:txBody>
          <a:bodyPr>
            <a:normAutofit/>
          </a:bodyPr>
          <a:lstStyle/>
          <a:p>
            <a:r>
              <a:rPr lang="en-US"/>
              <a:t>Guideline for Final Report Template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298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r>
              <a:rPr lang="en-MY" sz="2400" b="1"/>
              <a:t>List down the SDG(s) which you have used in your creation and elaborate the objective, rationale and function of the SDG.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 1: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114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C59ABC7E-514E-5626-9DA1-CE8B8A0D9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870468"/>
              </p:ext>
            </p:extLst>
          </p:nvPr>
        </p:nvGraphicFramePr>
        <p:xfrm>
          <a:off x="223837" y="4768688"/>
          <a:ext cx="6410325" cy="3143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2065">
                  <a:extLst>
                    <a:ext uri="{9D8B030D-6E8A-4147-A177-3AD203B41FA5}">
                      <a16:colId xmlns:a16="http://schemas.microsoft.com/office/drawing/2014/main" val="3792590251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1202545962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36820926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811121586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926443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LIST OF SDG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OBJECTIVE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RATIONALE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FUNCTION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79587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  <a:endParaRPr lang="en-MY" sz="1600"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MY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on Land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educate students to take care of plants 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>
                          <a:effectLst/>
                        </a:rPr>
                        <a:t>Deforestation can be reduced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oxygen to  the environment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86432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8207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17197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30161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69720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5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MY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MY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283031118"/>
                  </a:ext>
                </a:extLst>
              </a:tr>
            </a:tbl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A8B755B3-7E38-9F16-60E0-02C24200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516429"/>
            <a:ext cx="6409096" cy="914401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Answer for Question 1: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(You may add rows according to the number of SDG used in your creation.)</a:t>
            </a:r>
            <a:endParaRPr lang="en-MY" sz="3100"/>
          </a:p>
        </p:txBody>
      </p:sp>
    </p:spTree>
    <p:extLst>
      <p:ext uri="{BB962C8B-B14F-4D97-AF65-F5344CB8AC3E}">
        <p14:creationId xmlns:p14="http://schemas.microsoft.com/office/powerpoint/2010/main" val="172886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r>
              <a:rPr lang="fi-FI" sz="2800" b="1"/>
              <a:t>State down the concept and ideas of your project based on the theme ”Eco &amp; Disaster Proof House”.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 2: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046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14EA5-4BA5-6CD8-D645-43DACC55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198600"/>
            <a:ext cx="6409096" cy="5003457"/>
          </a:xfrm>
        </p:spPr>
        <p:txBody>
          <a:bodyPr/>
          <a:lstStyle/>
          <a:p>
            <a:pPr marL="0" indent="0">
              <a:buNone/>
            </a:pPr>
            <a:endParaRPr lang="en-MY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D995E54-94CC-68DF-AB0C-097C76F6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157200"/>
            <a:ext cx="6409096" cy="914401"/>
          </a:xfrm>
        </p:spPr>
        <p:txBody>
          <a:bodyPr>
            <a:normAutofit/>
          </a:bodyPr>
          <a:lstStyle/>
          <a:p>
            <a:pPr algn="l"/>
            <a:r>
              <a:rPr lang="en-US"/>
              <a:t>Answer for Question 2: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(Elaboration not more than 100 words)</a:t>
            </a:r>
            <a:endParaRPr lang="en-MY" sz="3100"/>
          </a:p>
        </p:txBody>
      </p:sp>
    </p:spTree>
    <p:extLst>
      <p:ext uri="{BB962C8B-B14F-4D97-AF65-F5344CB8AC3E}">
        <p14:creationId xmlns:p14="http://schemas.microsoft.com/office/powerpoint/2010/main" val="400052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5FC4C-42B5-8C3C-EAEF-D9AD7A364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MY"/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r>
              <a:rPr lang="fi-FI" sz="2800" b="1"/>
              <a:t>Kindly attach photo(s) which is relevant to your project. Explain briefly about the photo(s).</a:t>
            </a:r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endParaRPr lang="fi-FI" sz="2800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EFE4-D998-3DF5-47D2-A42E817A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 3: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320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C51D7EE0-08E4-7049-4C84-E79391A9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52" y="3338285"/>
            <a:ext cx="6409096" cy="914401"/>
          </a:xfrm>
        </p:spPr>
        <p:txBody>
          <a:bodyPr>
            <a:normAutofit/>
          </a:bodyPr>
          <a:lstStyle/>
          <a:p>
            <a:pPr algn="l"/>
            <a:r>
              <a:rPr lang="en-US"/>
              <a:t>Answer for Question 3:</a:t>
            </a:r>
            <a:br>
              <a:rPr lang="en-US"/>
            </a:br>
            <a:r>
              <a:rPr lang="en-MY" sz="1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(You may insert more slides according to the number of photos)</a:t>
            </a:r>
            <a:endParaRPr lang="en-MY" sz="310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C80C77B-9599-68A6-217A-A578DFEB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52" y="4252686"/>
            <a:ext cx="6409096" cy="3111052"/>
          </a:xfrm>
        </p:spPr>
        <p:txBody>
          <a:bodyPr/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MY" sz="18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Place your photo here</a:t>
            </a:r>
            <a:endParaRPr lang="en-MY" b="0">
              <a:effectLst/>
            </a:endParaRPr>
          </a:p>
          <a:p>
            <a:pPr marL="0" indent="0">
              <a:buNone/>
            </a:pPr>
            <a:endParaRPr lang="en-MY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5F9AFC4-78BE-B468-77E5-40E2D291367A}"/>
              </a:ext>
            </a:extLst>
          </p:cNvPr>
          <p:cNvSpPr txBox="1">
            <a:spLocks/>
          </p:cNvSpPr>
          <p:nvPr/>
        </p:nvSpPr>
        <p:spPr>
          <a:xfrm>
            <a:off x="224452" y="7363738"/>
            <a:ext cx="6409096" cy="2012491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 vert="horz" lIns="360000" tIns="18000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MY" sz="1800" b="1">
                <a:solidFill>
                  <a:srgbClr val="000000"/>
                </a:solidFill>
                <a:latin typeface="Calibri" panose="020F0502020204030204" pitchFamily="34" charset="0"/>
              </a:rPr>
              <a:t>Elaboration: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016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156</TotalTime>
  <Words>385</Words>
  <Application>Microsoft Office PowerPoint</Application>
  <PresentationFormat>A4 Paper (210x297 mm)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Guideline for Final Report Template</vt:lpstr>
      <vt:lpstr>Question 1:</vt:lpstr>
      <vt:lpstr>Answer for Question 1: (You may add rows according to the number of SDG used in your creation.)</vt:lpstr>
      <vt:lpstr>Question 2:</vt:lpstr>
      <vt:lpstr>Answer for Question 2: (Elaboration not more than 100 words)</vt:lpstr>
      <vt:lpstr>Question 3:</vt:lpstr>
      <vt:lpstr>Answer for Question 3: (You may insert more slides according to the number of photos)</vt:lpstr>
      <vt:lpstr>Reflection:</vt:lpstr>
      <vt:lpstr>Answer for Reflection: (Elaboration not more than 100 words)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MayWan</dc:creator>
  <cp:lastModifiedBy>May Wan Bee</cp:lastModifiedBy>
  <cp:revision>9</cp:revision>
  <dcterms:created xsi:type="dcterms:W3CDTF">2023-06-12T11:09:51Z</dcterms:created>
  <dcterms:modified xsi:type="dcterms:W3CDTF">2025-05-19T09:32:46Z</dcterms:modified>
</cp:coreProperties>
</file>