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4533900"/>
            <a:ext cx="6409096" cy="5188479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3606801"/>
            <a:ext cx="6409096" cy="73283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597400"/>
            <a:ext cx="5915025" cy="199284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311436"/>
            <a:ext cx="5915025" cy="10192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508500"/>
            <a:ext cx="2914650" cy="52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508500"/>
            <a:ext cx="2914650" cy="52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092699"/>
            <a:ext cx="5915025" cy="16543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302000"/>
            <a:ext cx="6409096" cy="562027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5600700"/>
            <a:ext cx="6642100" cy="162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/>
              <a:t>Laporan Akhir</a:t>
            </a:r>
          </a:p>
          <a:p>
            <a:pPr marL="0" indent="0" algn="ctr">
              <a:buNone/>
            </a:pPr>
            <a:r>
              <a:rPr lang="en-US" sz="3200" b="1"/>
              <a:t>(Final Report)</a:t>
            </a:r>
          </a:p>
          <a:p>
            <a:pPr marL="0" indent="0" algn="ctr">
              <a:buNone/>
            </a:pPr>
            <a:r>
              <a:rPr lang="en-US" sz="2000" i="1"/>
              <a:t>(untuk kategori Sekolah bukan KPM)</a:t>
            </a:r>
            <a:endParaRPr lang="en-MY" sz="2000" i="1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533901"/>
            <a:ext cx="6409096" cy="4737100"/>
          </a:xfrm>
        </p:spPr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r>
              <a:rPr lang="fi-FI" sz="2800" b="1"/>
              <a:t>Berdasarkan pengalaman anda membina world Minecraft, bagaimana ia dapat membantu membina negara Malaysia yang mesra alam?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Refleksi: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Refleksi: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(Huraian tidak melebihi 100 patah perkataan)</a:t>
            </a:r>
            <a:endParaRPr lang="en-MY" sz="1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95800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FA926-1FE2-24EE-6C3E-F95887ED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521200"/>
            <a:ext cx="6409096" cy="4737100"/>
          </a:xfrm>
        </p:spPr>
        <p:txBody>
          <a:bodyPr/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/>
              <a:t>Sila </a:t>
            </a:r>
            <a:r>
              <a:rPr lang="en-US" i="1" err="1"/>
              <a:t>isikan</a:t>
            </a:r>
            <a:r>
              <a:rPr lang="en-US" i="1"/>
              <a:t> </a:t>
            </a:r>
            <a:r>
              <a:rPr lang="en-US" i="1" err="1"/>
              <a:t>maklumat</a:t>
            </a:r>
            <a:r>
              <a:rPr lang="en-US" i="1"/>
              <a:t> murid, guru dan </a:t>
            </a:r>
            <a:r>
              <a:rPr lang="en-US" i="1" err="1"/>
              <a:t>sekolah</a:t>
            </a:r>
            <a:r>
              <a:rPr lang="en-US" i="1"/>
              <a:t>.</a:t>
            </a:r>
            <a:endParaRPr lang="en-MY" i="1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101F9D5-6542-81B5-5649-6CAACC4F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49664"/>
              </p:ext>
            </p:extLst>
          </p:nvPr>
        </p:nvGraphicFramePr>
        <p:xfrm>
          <a:off x="336413" y="5837820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676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4107497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Nama Murid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Tahun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Kategori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Guru </a:t>
                      </a: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Pembimbing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Nama </a:t>
                      </a:r>
                      <a:r>
                        <a:rPr lang="en-MY" sz="1800" b="1" err="1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en-MY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Negeri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D0675-9D05-28F6-7414-3686C85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3755434"/>
            <a:ext cx="6409096" cy="551556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MY" sz="2000"/>
              <a:t>Pastikan anda muat turun dan gunakan templat laporan yang betul.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Terdapat 4 soalan. Sila baca dan jawab semua soalan di dalam slaid ini.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Anda boleh menambah slaid sekiranya perlu dan mengikut kesesuaian.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Jawapan anda haruslah ringkas dan padat dengan maklumat yang dikehendaki oleh soalan.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Sila simpan laporan akhir ini dalam bentuk </a:t>
            </a:r>
            <a:r>
              <a:rPr lang="en-MY" sz="2000" b="1" u="sng"/>
              <a:t>pdf</a:t>
            </a:r>
            <a:r>
              <a:rPr lang="en-MY" sz="2000"/>
              <a:t> selepas menglengkapkan semua soalan.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Murid perlu masukkan fail laporan akhir (pdf) dan fail video penerangan (MP4) di dalam satu folder yang sama di dalam OneDrive / Google Drive. Kongsikan pautan folder di dalam borang penyertaan. Sila pastikan pautan folder dikongsikan dengan tetapan “anyone with the link can view” dan tiada tarikh luput.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8D2FB-8D70-553A-092C-BB17DD12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022601"/>
            <a:ext cx="6409096" cy="732833"/>
          </a:xfrm>
        </p:spPr>
        <p:txBody>
          <a:bodyPr>
            <a:normAutofit fontScale="90000"/>
          </a:bodyPr>
          <a:lstStyle/>
          <a:p>
            <a:r>
              <a:rPr lang="en-US"/>
              <a:t>Panduan </a:t>
            </a:r>
            <a:r>
              <a:rPr lang="en-US" err="1"/>
              <a:t>Penggunaan</a:t>
            </a:r>
            <a:r>
              <a:rPr lang="en-US"/>
              <a:t> Templat </a:t>
            </a:r>
            <a:r>
              <a:rPr lang="en-US" err="1"/>
              <a:t>Laporan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en-MY" sz="2400" b="1"/>
              <a:t>Senaraikan SDG yang anda gunakan dan huraikan matlamat, rasional dan fungsi SDG tersebut dalam ciptaan anda.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1: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F588C-DD13-B9AA-742C-03159A38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982737"/>
              </p:ext>
            </p:extLst>
          </p:nvPr>
        </p:nvGraphicFramePr>
        <p:xfrm>
          <a:off x="224452" y="4554602"/>
          <a:ext cx="6410325" cy="3143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BIL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SENARAI SDG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MATLAMAT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RASIONAL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u="none" strike="noStrike">
                          <a:solidFill>
                            <a:srgbClr val="FFFFFF"/>
                          </a:solidFill>
                          <a:effectLst/>
                        </a:rPr>
                        <a:t>KEFUNGSIAN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CONTOH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Mendidik murid untuk memelihara tumbuhan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Penebangan hutan dapat dikurangkan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Membekalkan oksigen kepada alam sekitar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1: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(Boleh tambah bilangan mengikut SDG yang digunakan dalam ciptaan anda)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533901"/>
            <a:ext cx="6409096" cy="4635500"/>
          </a:xfrm>
        </p:spPr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Nyatakan konsep dan idea projek anda berdasarkan tema ”Mesra Alam dan Kalis Bencana”.</a:t>
            </a:r>
            <a:endParaRPr lang="en-MY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2: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2: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(Huraian tidak melebihi 100 patah perkataan)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339634"/>
            <a:ext cx="6409096" cy="4842466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Sila lampirkan gambar berkaitan projek anda. Huraikan secara ringkas mengenai gambar tersebut.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Soalan</a:t>
            </a:r>
            <a:r>
              <a:rPr lang="en-US"/>
              <a:t> 3: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err="1"/>
              <a:t>Jawapan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Soalan</a:t>
            </a:r>
            <a:r>
              <a:rPr lang="en-US"/>
              <a:t> 3: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(Tambahkan slaid mengikut bilangan gambar)</a:t>
            </a:r>
            <a:endParaRPr lang="en-MY" sz="3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45000"/>
            <a:ext cx="6409096" cy="2806173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Letakkan gambar di sini</a:t>
            </a:r>
            <a:endParaRPr lang="en-MY" b="0">
              <a:effectLst/>
            </a:endParaRPr>
          </a:p>
          <a:p>
            <a:pPr marL="0" indent="0">
              <a:buNone/>
            </a:pPr>
            <a:endParaRPr lang="en-MY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8A4FA7-5109-9933-71D9-01AEEDC97520}"/>
              </a:ext>
            </a:extLst>
          </p:cNvPr>
          <p:cNvSpPr txBox="1">
            <a:spLocks/>
          </p:cNvSpPr>
          <p:nvPr/>
        </p:nvSpPr>
        <p:spPr>
          <a:xfrm>
            <a:off x="224452" y="7251173"/>
            <a:ext cx="6409096" cy="2083327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>
                <a:solidFill>
                  <a:srgbClr val="000000"/>
                </a:solidFill>
                <a:latin typeface="Calibri" panose="020F0502020204030204" pitchFamily="34" charset="0"/>
              </a:rPr>
              <a:t>Huraian: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</TotalTime>
  <Words>343</Words>
  <Application>Microsoft Office PowerPoint</Application>
  <PresentationFormat>A4 Paper (210x297 mm)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Panduan Penggunaan Templat Laporan</vt:lpstr>
      <vt:lpstr>Soalan 1:</vt:lpstr>
      <vt:lpstr>Jawapan untuk Soalan 1: (Boleh tambah bilangan mengikut SDG yang digunakan dalam ciptaan anda)</vt:lpstr>
      <vt:lpstr>Soalan 2:</vt:lpstr>
      <vt:lpstr>Jawapan untuk Soalan 2: (Huraian tidak melebihi 100 patah perkataan)</vt:lpstr>
      <vt:lpstr>Soalan 3:</vt:lpstr>
      <vt:lpstr>Jawapan untuk Soalan 3: (Tambahkan slaid mengikut bilangan gambar)</vt:lpstr>
      <vt:lpstr>Refleksi:</vt:lpstr>
      <vt:lpstr>Jawapan Refleksi: (Huraian tidak melebihi 100 patah perkataan)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 Wan Bee</cp:lastModifiedBy>
  <cp:revision>7</cp:revision>
  <dcterms:created xsi:type="dcterms:W3CDTF">2023-06-12T11:09:51Z</dcterms:created>
  <dcterms:modified xsi:type="dcterms:W3CDTF">2025-05-19T09:21:19Z</dcterms:modified>
</cp:coreProperties>
</file>