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59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899"/>
    <a:srgbClr val="422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31" autoAdjust="0"/>
    <p:restoredTop sz="94660"/>
  </p:normalViewPr>
  <p:slideViewPr>
    <p:cSldViewPr snapToGrid="0">
      <p:cViewPr varScale="1">
        <p:scale>
          <a:sx n="71" d="100"/>
          <a:sy n="71" d="100"/>
        </p:scale>
        <p:origin x="505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0C66A-894F-423C-8620-24DF5C10BCC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367C9-630A-4579-BE96-12EAEEDA4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9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C4676E-A073-7FBA-075E-04E268B6B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90754" l="9978" r="89911">
                        <a14:foregroundMark x1="24169" y1="81265" x2="24169" y2="81265"/>
                        <a14:foregroundMark x1="31375" y1="89294" x2="31375" y2="89294"/>
                        <a14:foregroundMark x1="48337" y1="89538" x2="48337" y2="89538"/>
                        <a14:foregroundMark x1="56984" y1="90754" x2="56984" y2="90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40" y="2513233"/>
            <a:ext cx="3756120" cy="17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0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52" y="3484606"/>
            <a:ext cx="6409096" cy="5770606"/>
          </a:xfrm>
          <a:solidFill>
            <a:schemeClr val="bg1">
              <a:alpha val="90000"/>
            </a:schemeClr>
          </a:solidFill>
        </p:spPr>
        <p:txBody>
          <a:bodyPr lIns="360000" tIns="1800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52" y="2630618"/>
            <a:ext cx="6409096" cy="73283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lIns="180000"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116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4597400"/>
            <a:ext cx="5915025" cy="199284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31/3/2026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4F4D31-BB39-5993-8243-3FE8CA782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90754" l="9978" r="89911">
                        <a14:foregroundMark x1="24169" y1="81265" x2="24169" y2="81265"/>
                        <a14:foregroundMark x1="31375" y1="89294" x2="31375" y2="89294"/>
                        <a14:foregroundMark x1="48337" y1="89538" x2="48337" y2="89538"/>
                        <a14:foregroundMark x1="56984" y1="90754" x2="56984" y2="90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68" y="2693291"/>
            <a:ext cx="3756120" cy="17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1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3311436"/>
            <a:ext cx="5915025" cy="101926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4508500"/>
            <a:ext cx="2914650" cy="4771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4508500"/>
            <a:ext cx="2914650" cy="4771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15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01" y="3140332"/>
            <a:ext cx="5915025" cy="35570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9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31/3/2026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17F57-6BC4-BF85-902B-167C2A7DC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90754" l="9978" r="89911">
                        <a14:foregroundMark x1="24169" y1="81265" x2="24169" y2="81265"/>
                        <a14:foregroundMark x1="31375" y1="89294" x2="31375" y2="89294"/>
                        <a14:foregroundMark x1="48337" y1="89538" x2="48337" y2="89538"/>
                        <a14:foregroundMark x1="56984" y1="90754" x2="56984" y2="90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40" y="2822152"/>
            <a:ext cx="3756120" cy="17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452" y="3447535"/>
            <a:ext cx="6409096" cy="564703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6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412EA50-F9E5-AB16-A93C-3DC51C96310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950" y="4831976"/>
            <a:ext cx="6642100" cy="162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/>
              <a:t>Laporan</a:t>
            </a:r>
            <a:r>
              <a:rPr lang="en-US" sz="3200" b="1" dirty="0"/>
              <a:t> Akhir</a:t>
            </a:r>
          </a:p>
          <a:p>
            <a:pPr marL="0" indent="0" algn="ctr">
              <a:buNone/>
            </a:pPr>
            <a:r>
              <a:rPr lang="en-US" sz="3200" b="1" dirty="0"/>
              <a:t>(Final Report)</a:t>
            </a:r>
          </a:p>
          <a:p>
            <a:pPr marL="0" indent="0" algn="ct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kategori</a:t>
            </a:r>
            <a:r>
              <a:rPr lang="en-US" sz="2000" i="1" dirty="0"/>
              <a:t> </a:t>
            </a:r>
            <a:r>
              <a:rPr lang="en-US" sz="2000" i="1" dirty="0" err="1"/>
              <a:t>Sekolah</a:t>
            </a:r>
            <a:r>
              <a:rPr lang="en-US" sz="2000" i="1" dirty="0"/>
              <a:t> </a:t>
            </a:r>
            <a:r>
              <a:rPr lang="en-US" sz="2000" i="1" dirty="0" err="1"/>
              <a:t>Bukan</a:t>
            </a:r>
            <a:r>
              <a:rPr lang="en-US" sz="2000" i="1" dirty="0"/>
              <a:t> KPM)</a:t>
            </a:r>
            <a:endParaRPr lang="en-MY" sz="2000" i="1" dirty="0"/>
          </a:p>
        </p:txBody>
      </p:sp>
    </p:spTree>
    <p:extLst>
      <p:ext uri="{BB962C8B-B14F-4D97-AF65-F5344CB8AC3E}">
        <p14:creationId xmlns:p14="http://schemas.microsoft.com/office/powerpoint/2010/main" val="323015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533776"/>
            <a:ext cx="6409096" cy="4737100"/>
          </a:xfrm>
        </p:spPr>
        <p:txBody>
          <a:bodyPr/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fi-FI" sz="2800" b="1" dirty="0"/>
          </a:p>
          <a:p>
            <a:pPr marL="0" indent="0" algn="ctr">
              <a:buNone/>
            </a:pPr>
            <a:r>
              <a:rPr lang="fi-FI" sz="2800" b="1"/>
              <a:t>Pada pandangan anda, bagaimanakah dunia Minecraft yang telah anda bina dapat menarik minat pelawat dalam dan luar negara untuk melawat Malaysia?</a:t>
            </a:r>
            <a:endParaRPr lang="fi-FI" sz="2800" b="1" dirty="0"/>
          </a:p>
          <a:p>
            <a:pPr marL="0" indent="0" algn="ctr">
              <a:buNone/>
            </a:pPr>
            <a:endParaRPr lang="fi-FI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Refleksi: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8392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err="1"/>
              <a:t>Jawapan</a:t>
            </a:r>
            <a:r>
              <a:rPr lang="en-US"/>
              <a:t> Refleksi:</a:t>
            </a:r>
            <a:br>
              <a:rPr lang="en-US"/>
            </a:br>
            <a:r>
              <a:rPr lang="en-MY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(Huraian tidak melebihi 100 patah perkataan)</a:t>
            </a:r>
            <a:endParaRPr lang="en-MY" sz="16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495800"/>
            <a:ext cx="6409096" cy="4635500"/>
          </a:xfrm>
        </p:spPr>
        <p:txBody>
          <a:bodyPr/>
          <a:lstStyle/>
          <a:p>
            <a:pPr marL="0" indent="0">
              <a:buNone/>
            </a:pP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842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FA926-1FE2-24EE-6C3E-F95887ED11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6413" y="4332941"/>
            <a:ext cx="6410325" cy="4737100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Sila </a:t>
            </a:r>
            <a:r>
              <a:rPr lang="en-US" i="1" dirty="0" err="1"/>
              <a:t>isikan</a:t>
            </a:r>
            <a:r>
              <a:rPr lang="en-US" i="1" dirty="0"/>
              <a:t> </a:t>
            </a:r>
            <a:r>
              <a:rPr lang="en-US" i="1" dirty="0" err="1"/>
              <a:t>maklumat</a:t>
            </a:r>
            <a:r>
              <a:rPr lang="en-US" i="1" dirty="0"/>
              <a:t> murid, guru dan </a:t>
            </a:r>
            <a:r>
              <a:rPr lang="en-US" i="1" dirty="0" err="1"/>
              <a:t>sekolah</a:t>
            </a:r>
            <a:r>
              <a:rPr lang="en-US" i="1" dirty="0"/>
              <a:t>.</a:t>
            </a:r>
            <a:endParaRPr lang="en-MY" i="1" dirty="0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5101F9D5-6542-81B5-5649-6CAACC4F4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77345"/>
              </p:ext>
            </p:extLst>
          </p:nvPr>
        </p:nvGraphicFramePr>
        <p:xfrm>
          <a:off x="448988" y="5340278"/>
          <a:ext cx="618517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676">
                  <a:extLst>
                    <a:ext uri="{9D8B030D-6E8A-4147-A177-3AD203B41FA5}">
                      <a16:colId xmlns:a16="http://schemas.microsoft.com/office/drawing/2014/main" val="2377257793"/>
                    </a:ext>
                  </a:extLst>
                </a:gridCol>
                <a:gridCol w="4107497">
                  <a:extLst>
                    <a:ext uri="{9D8B030D-6E8A-4147-A177-3AD203B41FA5}">
                      <a16:colId xmlns:a16="http://schemas.microsoft.com/office/drawing/2014/main" val="1555908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Nama Murid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08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Tahun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30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 err="1">
                          <a:solidFill>
                            <a:schemeClr val="tx1"/>
                          </a:solidFill>
                        </a:rPr>
                        <a:t>Kategori</a:t>
                      </a:r>
                      <a:endParaRPr lang="en-MY" sz="1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36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Guru </a:t>
                      </a:r>
                      <a:r>
                        <a:rPr lang="en-MY" sz="1800" b="1" err="1">
                          <a:solidFill>
                            <a:schemeClr val="tx1"/>
                          </a:solidFill>
                        </a:rPr>
                        <a:t>Pembimbing</a:t>
                      </a:r>
                      <a:endParaRPr lang="en-MY" sz="1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32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Nama </a:t>
                      </a:r>
                      <a:r>
                        <a:rPr lang="en-MY" sz="1800" b="1" err="1">
                          <a:solidFill>
                            <a:schemeClr val="tx1"/>
                          </a:solidFill>
                        </a:rPr>
                        <a:t>sekolah</a:t>
                      </a:r>
                      <a:endParaRPr lang="en-MY" sz="1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02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Negeri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57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07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D0675-9D05-28F6-7414-3686C85C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755434"/>
            <a:ext cx="6409096" cy="55155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MY" sz="2000" dirty="0" err="1"/>
              <a:t>Pastikan</a:t>
            </a:r>
            <a:r>
              <a:rPr lang="en-MY" sz="2000" dirty="0"/>
              <a:t> </a:t>
            </a:r>
            <a:r>
              <a:rPr lang="en-MY" sz="2000" dirty="0" err="1"/>
              <a:t>anda</a:t>
            </a:r>
            <a:r>
              <a:rPr lang="en-MY" sz="2000" dirty="0"/>
              <a:t> </a:t>
            </a:r>
            <a:r>
              <a:rPr lang="en-MY" sz="2000" dirty="0" err="1"/>
              <a:t>muat</a:t>
            </a:r>
            <a:r>
              <a:rPr lang="en-MY" sz="2000" dirty="0"/>
              <a:t> </a:t>
            </a:r>
            <a:r>
              <a:rPr lang="en-MY" sz="2000" dirty="0" err="1"/>
              <a:t>turun</a:t>
            </a:r>
            <a:r>
              <a:rPr lang="en-MY" sz="2000" dirty="0"/>
              <a:t> dan </a:t>
            </a:r>
            <a:r>
              <a:rPr lang="en-MY" sz="2000" dirty="0" err="1"/>
              <a:t>gunakan</a:t>
            </a:r>
            <a:r>
              <a:rPr lang="en-MY" sz="2000" dirty="0"/>
              <a:t> </a:t>
            </a:r>
            <a:r>
              <a:rPr lang="en-MY" sz="2000" dirty="0" err="1"/>
              <a:t>templat</a:t>
            </a:r>
            <a:r>
              <a:rPr lang="en-MY" sz="2000" dirty="0"/>
              <a:t> </a:t>
            </a:r>
            <a:r>
              <a:rPr lang="en-MY" sz="2000" dirty="0" err="1"/>
              <a:t>laporan</a:t>
            </a:r>
            <a:r>
              <a:rPr lang="en-MY" sz="2000" dirty="0"/>
              <a:t> yang </a:t>
            </a:r>
            <a:r>
              <a:rPr lang="en-MY" sz="2000" dirty="0" err="1"/>
              <a:t>betul</a:t>
            </a:r>
            <a:r>
              <a:rPr lang="en-MY" sz="20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 err="1"/>
              <a:t>Terdapat</a:t>
            </a:r>
            <a:r>
              <a:rPr lang="en-MY" sz="2000" dirty="0"/>
              <a:t> 4 </a:t>
            </a:r>
            <a:r>
              <a:rPr lang="en-MY" sz="2000" dirty="0" err="1"/>
              <a:t>soalan</a:t>
            </a:r>
            <a:r>
              <a:rPr lang="en-MY" sz="2000" dirty="0"/>
              <a:t>. Sila </a:t>
            </a:r>
            <a:r>
              <a:rPr lang="en-MY" sz="2000" dirty="0" err="1"/>
              <a:t>baca</a:t>
            </a:r>
            <a:r>
              <a:rPr lang="en-MY" sz="2000" dirty="0"/>
              <a:t> dan </a:t>
            </a:r>
            <a:r>
              <a:rPr lang="en-MY" sz="2000" dirty="0" err="1"/>
              <a:t>jawab</a:t>
            </a:r>
            <a:r>
              <a:rPr lang="en-MY" sz="2000" dirty="0"/>
              <a:t> </a:t>
            </a:r>
            <a:r>
              <a:rPr lang="en-MY" sz="2000" dirty="0" err="1"/>
              <a:t>semua</a:t>
            </a:r>
            <a:r>
              <a:rPr lang="en-MY" sz="2000" dirty="0"/>
              <a:t> </a:t>
            </a:r>
            <a:r>
              <a:rPr lang="en-MY" sz="2000" dirty="0" err="1"/>
              <a:t>soalan</a:t>
            </a:r>
            <a:r>
              <a:rPr lang="en-MY" sz="2000" dirty="0"/>
              <a:t> di </a:t>
            </a:r>
            <a:r>
              <a:rPr lang="en-MY" sz="2000" dirty="0" err="1"/>
              <a:t>dalam</a:t>
            </a:r>
            <a:r>
              <a:rPr lang="en-MY" sz="2000" dirty="0"/>
              <a:t> slaid </a:t>
            </a:r>
            <a:r>
              <a:rPr lang="en-MY" sz="2000" dirty="0" err="1"/>
              <a:t>ini</a:t>
            </a:r>
            <a:r>
              <a:rPr lang="en-MY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/>
              <a:t>Anda </a:t>
            </a:r>
            <a:r>
              <a:rPr lang="en-MY" sz="2000" dirty="0" err="1"/>
              <a:t>boleh</a:t>
            </a:r>
            <a:r>
              <a:rPr lang="en-MY" sz="2000" dirty="0"/>
              <a:t> </a:t>
            </a:r>
            <a:r>
              <a:rPr lang="en-MY" sz="2000" dirty="0" err="1"/>
              <a:t>menambah</a:t>
            </a:r>
            <a:r>
              <a:rPr lang="en-MY" sz="2000" dirty="0"/>
              <a:t> slaid </a:t>
            </a:r>
            <a:r>
              <a:rPr lang="en-MY" sz="2000" dirty="0" err="1"/>
              <a:t>sekiranya</a:t>
            </a:r>
            <a:r>
              <a:rPr lang="en-MY" sz="2000" dirty="0"/>
              <a:t> </a:t>
            </a:r>
            <a:r>
              <a:rPr lang="en-MY" sz="2000" dirty="0" err="1"/>
              <a:t>perlu</a:t>
            </a:r>
            <a:r>
              <a:rPr lang="en-MY" sz="2000" dirty="0"/>
              <a:t> dan </a:t>
            </a:r>
            <a:r>
              <a:rPr lang="en-MY" sz="2000" dirty="0" err="1"/>
              <a:t>mengikut</a:t>
            </a:r>
            <a:r>
              <a:rPr lang="en-MY" sz="2000" dirty="0"/>
              <a:t> </a:t>
            </a:r>
            <a:r>
              <a:rPr lang="en-MY" sz="2000" dirty="0" err="1"/>
              <a:t>kesesuaian</a:t>
            </a:r>
            <a:r>
              <a:rPr lang="en-MY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 err="1"/>
              <a:t>Jawapan</a:t>
            </a:r>
            <a:r>
              <a:rPr lang="en-MY" sz="2000" dirty="0"/>
              <a:t> </a:t>
            </a:r>
            <a:r>
              <a:rPr lang="en-MY" sz="2000" dirty="0" err="1"/>
              <a:t>anda</a:t>
            </a:r>
            <a:r>
              <a:rPr lang="en-MY" sz="2000" dirty="0"/>
              <a:t> </a:t>
            </a:r>
            <a:r>
              <a:rPr lang="en-MY" sz="2000" dirty="0" err="1"/>
              <a:t>haruslah</a:t>
            </a:r>
            <a:r>
              <a:rPr lang="en-MY" sz="2000" dirty="0"/>
              <a:t> </a:t>
            </a:r>
            <a:r>
              <a:rPr lang="en-MY" sz="2000" dirty="0" err="1"/>
              <a:t>ringkas</a:t>
            </a:r>
            <a:r>
              <a:rPr lang="en-MY" sz="2000" dirty="0"/>
              <a:t> dan </a:t>
            </a:r>
            <a:r>
              <a:rPr lang="en-MY" sz="2000" dirty="0" err="1"/>
              <a:t>padat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maklumat</a:t>
            </a:r>
            <a:r>
              <a:rPr lang="en-MY" sz="2000" dirty="0"/>
              <a:t> yang </a:t>
            </a:r>
            <a:r>
              <a:rPr lang="en-MY" sz="2000" dirty="0" err="1"/>
              <a:t>dikehendaki</a:t>
            </a:r>
            <a:r>
              <a:rPr lang="en-MY" sz="2000" dirty="0"/>
              <a:t> oleh </a:t>
            </a:r>
            <a:r>
              <a:rPr lang="en-MY" sz="2000" dirty="0" err="1"/>
              <a:t>soalan</a:t>
            </a:r>
            <a:r>
              <a:rPr lang="en-MY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/>
              <a:t>Sila </a:t>
            </a:r>
            <a:r>
              <a:rPr lang="en-MY" sz="2000" dirty="0" err="1"/>
              <a:t>simpan</a:t>
            </a:r>
            <a:r>
              <a:rPr lang="en-MY" sz="2000" dirty="0"/>
              <a:t> </a:t>
            </a:r>
            <a:r>
              <a:rPr lang="en-MY" sz="2000" dirty="0" err="1"/>
              <a:t>laporan</a:t>
            </a:r>
            <a:r>
              <a:rPr lang="en-MY" sz="2000" dirty="0"/>
              <a:t> </a:t>
            </a:r>
            <a:r>
              <a:rPr lang="en-MY" sz="2000" dirty="0" err="1"/>
              <a:t>akhir</a:t>
            </a:r>
            <a:r>
              <a:rPr lang="en-MY" sz="2000" dirty="0"/>
              <a:t> </a:t>
            </a:r>
            <a:r>
              <a:rPr lang="en-MY" sz="2000" dirty="0" err="1"/>
              <a:t>ini</a:t>
            </a:r>
            <a:r>
              <a:rPr lang="en-MY" sz="2000" dirty="0"/>
              <a:t>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bentuk</a:t>
            </a:r>
            <a:r>
              <a:rPr lang="en-MY" sz="2000" dirty="0"/>
              <a:t> </a:t>
            </a:r>
            <a:r>
              <a:rPr lang="en-MY" sz="2000" b="1" u="sng" dirty="0"/>
              <a:t>pdf</a:t>
            </a:r>
            <a:r>
              <a:rPr lang="en-MY" sz="2000" dirty="0"/>
              <a:t> </a:t>
            </a:r>
            <a:r>
              <a:rPr lang="en-MY" sz="2000" dirty="0" err="1"/>
              <a:t>selepas</a:t>
            </a:r>
            <a:r>
              <a:rPr lang="en-MY" sz="2000" dirty="0"/>
              <a:t> </a:t>
            </a:r>
            <a:r>
              <a:rPr lang="en-MY" sz="2000" dirty="0" err="1"/>
              <a:t>menglengkapkan</a:t>
            </a:r>
            <a:r>
              <a:rPr lang="en-MY" sz="2000" dirty="0"/>
              <a:t> </a:t>
            </a:r>
            <a:r>
              <a:rPr lang="en-MY" sz="2000" dirty="0" err="1"/>
              <a:t>semua</a:t>
            </a:r>
            <a:r>
              <a:rPr lang="en-MY" sz="2000" dirty="0"/>
              <a:t> </a:t>
            </a:r>
            <a:r>
              <a:rPr lang="en-MY" sz="2000" dirty="0" err="1"/>
              <a:t>soalan</a:t>
            </a:r>
            <a:r>
              <a:rPr lang="en-MY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dirty="0"/>
              <a:t>Murid </a:t>
            </a:r>
            <a:r>
              <a:rPr lang="en-MY" sz="2000" dirty="0" err="1"/>
              <a:t>perlu</a:t>
            </a:r>
            <a:r>
              <a:rPr lang="en-MY" sz="2000" dirty="0"/>
              <a:t> </a:t>
            </a:r>
            <a:r>
              <a:rPr lang="en-MY" sz="2000" dirty="0" err="1"/>
              <a:t>masukkan</a:t>
            </a:r>
            <a:r>
              <a:rPr lang="en-MY" sz="2000" dirty="0"/>
              <a:t> fail </a:t>
            </a:r>
            <a:r>
              <a:rPr lang="en-MY" sz="2000" dirty="0" err="1"/>
              <a:t>laporan</a:t>
            </a:r>
            <a:r>
              <a:rPr lang="en-MY" sz="2000" dirty="0"/>
              <a:t> </a:t>
            </a:r>
            <a:r>
              <a:rPr lang="en-MY" sz="2000" dirty="0" err="1"/>
              <a:t>akhir</a:t>
            </a:r>
            <a:r>
              <a:rPr lang="en-MY" sz="2000" dirty="0"/>
              <a:t> (pdf) dan fail video </a:t>
            </a:r>
            <a:r>
              <a:rPr lang="en-MY" sz="2000" dirty="0" err="1"/>
              <a:t>penerangan</a:t>
            </a:r>
            <a:r>
              <a:rPr lang="en-MY" sz="2000" dirty="0"/>
              <a:t> (MP4) di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satu</a:t>
            </a:r>
            <a:r>
              <a:rPr lang="en-MY" sz="2000" dirty="0"/>
              <a:t> folder yang </a:t>
            </a:r>
            <a:r>
              <a:rPr lang="en-MY" sz="2000" dirty="0" err="1"/>
              <a:t>sama</a:t>
            </a:r>
            <a:r>
              <a:rPr lang="en-MY" sz="2000" dirty="0"/>
              <a:t> di </a:t>
            </a:r>
            <a:r>
              <a:rPr lang="en-MY" sz="2000" dirty="0" err="1"/>
              <a:t>dalam</a:t>
            </a:r>
            <a:r>
              <a:rPr lang="en-MY" sz="2000" dirty="0"/>
              <a:t> OneDrive / Google Drive. </a:t>
            </a:r>
            <a:r>
              <a:rPr lang="en-MY" sz="2000" dirty="0" err="1"/>
              <a:t>Kongsikan</a:t>
            </a:r>
            <a:r>
              <a:rPr lang="en-MY" sz="2000" dirty="0"/>
              <a:t> </a:t>
            </a:r>
            <a:r>
              <a:rPr lang="en-MY" sz="2000" dirty="0" err="1"/>
              <a:t>pautan</a:t>
            </a:r>
            <a:r>
              <a:rPr lang="en-MY" sz="2000" dirty="0"/>
              <a:t> folder di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borang</a:t>
            </a:r>
            <a:r>
              <a:rPr lang="en-MY" sz="2000" dirty="0"/>
              <a:t> </a:t>
            </a:r>
            <a:r>
              <a:rPr lang="en-MY" sz="2000" dirty="0" err="1"/>
              <a:t>penyertaan</a:t>
            </a:r>
            <a:r>
              <a:rPr lang="en-MY" sz="2000" dirty="0"/>
              <a:t>. Sila </a:t>
            </a:r>
            <a:r>
              <a:rPr lang="en-MY" sz="2000" dirty="0" err="1"/>
              <a:t>pastikan</a:t>
            </a:r>
            <a:r>
              <a:rPr lang="en-MY" sz="2000" dirty="0"/>
              <a:t> </a:t>
            </a:r>
            <a:r>
              <a:rPr lang="en-MY" sz="2000" dirty="0" err="1"/>
              <a:t>pautan</a:t>
            </a:r>
            <a:r>
              <a:rPr lang="en-MY" sz="2000" dirty="0"/>
              <a:t> folder </a:t>
            </a:r>
            <a:r>
              <a:rPr lang="en-MY" sz="2000" dirty="0" err="1"/>
              <a:t>dikongsikan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tetapan</a:t>
            </a:r>
            <a:r>
              <a:rPr lang="en-MY" sz="2000" dirty="0"/>
              <a:t> “anyone with the link can view” dan </a:t>
            </a:r>
            <a:r>
              <a:rPr lang="en-MY" sz="2000" dirty="0" err="1"/>
              <a:t>tiada</a:t>
            </a:r>
            <a:r>
              <a:rPr lang="en-MY" sz="2000" dirty="0"/>
              <a:t> </a:t>
            </a:r>
            <a:r>
              <a:rPr lang="en-MY" sz="2000" dirty="0" err="1"/>
              <a:t>tarikh</a:t>
            </a:r>
            <a:r>
              <a:rPr lang="en-MY" sz="2000" dirty="0"/>
              <a:t> </a:t>
            </a:r>
            <a:r>
              <a:rPr lang="en-MY" sz="2000" dirty="0" err="1"/>
              <a:t>luput</a:t>
            </a:r>
            <a:r>
              <a:rPr lang="en-MY" sz="20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E8D2FB-8D70-553A-092C-BB17DD12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3022601"/>
            <a:ext cx="6409096" cy="732833"/>
          </a:xfrm>
        </p:spPr>
        <p:txBody>
          <a:bodyPr>
            <a:normAutofit fontScale="90000"/>
          </a:bodyPr>
          <a:lstStyle/>
          <a:p>
            <a:r>
              <a:rPr lang="en-US"/>
              <a:t>Panduan </a:t>
            </a:r>
            <a:r>
              <a:rPr lang="en-US" err="1"/>
              <a:t>Penggunaan</a:t>
            </a:r>
            <a:r>
              <a:rPr lang="en-US"/>
              <a:t> Templat </a:t>
            </a:r>
            <a:r>
              <a:rPr lang="en-US" err="1"/>
              <a:t>Laporan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298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/>
          </a:p>
          <a:p>
            <a:pPr marL="0" indent="0">
              <a:buNone/>
            </a:pPr>
            <a:r>
              <a:rPr lang="en-MY" sz="2400" b="1"/>
              <a:t>Senaraikan SDG yang anda gunakan dan huraikan matlamat, rasional dan fungsi SDG tersebut dalam ciptaan anda.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Soalan</a:t>
            </a:r>
            <a:r>
              <a:rPr lang="en-US"/>
              <a:t> 1: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114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EF588C-DD13-B9AA-742C-03159A38D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739411"/>
              </p:ext>
            </p:extLst>
          </p:nvPr>
        </p:nvGraphicFramePr>
        <p:xfrm>
          <a:off x="223223" y="3550181"/>
          <a:ext cx="6410325" cy="293751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09266">
                  <a:extLst>
                    <a:ext uri="{9D8B030D-6E8A-4147-A177-3AD203B41FA5}">
                      <a16:colId xmlns:a16="http://schemas.microsoft.com/office/drawing/2014/main" val="3792590251"/>
                    </a:ext>
                  </a:extLst>
                </a:gridCol>
                <a:gridCol w="1169894">
                  <a:extLst>
                    <a:ext uri="{9D8B030D-6E8A-4147-A177-3AD203B41FA5}">
                      <a16:colId xmlns:a16="http://schemas.microsoft.com/office/drawing/2014/main" val="1202545962"/>
                    </a:ext>
                  </a:extLst>
                </a:gridCol>
                <a:gridCol w="1552388">
                  <a:extLst>
                    <a:ext uri="{9D8B030D-6E8A-4147-A177-3AD203B41FA5}">
                      <a16:colId xmlns:a16="http://schemas.microsoft.com/office/drawing/2014/main" val="2036820926"/>
                    </a:ext>
                  </a:extLst>
                </a:gridCol>
                <a:gridCol w="1670050">
                  <a:extLst>
                    <a:ext uri="{9D8B030D-6E8A-4147-A177-3AD203B41FA5}">
                      <a16:colId xmlns:a16="http://schemas.microsoft.com/office/drawing/2014/main" val="811121586"/>
                    </a:ext>
                  </a:extLst>
                </a:gridCol>
                <a:gridCol w="1408727">
                  <a:extLst>
                    <a:ext uri="{9D8B030D-6E8A-4147-A177-3AD203B41FA5}">
                      <a16:colId xmlns:a16="http://schemas.microsoft.com/office/drawing/2014/main" val="926443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BIL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08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SENARAI SDG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08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MATLAMAT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08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RASIONAL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08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KEFUNGSIAN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08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75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CONTOH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MY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Life on Land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Mendidik</a:t>
                      </a:r>
                      <a:r>
                        <a:rPr lang="en-MY" sz="13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murid </a:t>
                      </a:r>
                      <a:r>
                        <a:rPr lang="en-MY" sz="135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untuk</a:t>
                      </a:r>
                      <a:r>
                        <a:rPr lang="en-MY" sz="13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MY" sz="135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memelihara</a:t>
                      </a:r>
                      <a:r>
                        <a:rPr lang="en-MY" sz="13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MY" sz="135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tumbuhan</a:t>
                      </a:r>
                      <a:endParaRPr lang="en-MY" dirty="0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Penebangan hutan dapat dikurangkan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Membekalkan oksigen kepada alam sekitar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32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7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61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201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08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03111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err="1"/>
              <a:t>Jawapan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Soalan</a:t>
            </a:r>
            <a:r>
              <a:rPr lang="en-US"/>
              <a:t> 1:</a:t>
            </a:r>
            <a:br>
              <a:rPr lang="en-US"/>
            </a:br>
            <a:r>
              <a:rPr lang="en-MY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(Boleh tambah bilangan mengikut SDG yang digunakan dalam ciptaan anda)</a:t>
            </a:r>
            <a:endParaRPr lang="en-MY" sz="3100"/>
          </a:p>
        </p:txBody>
      </p:sp>
    </p:spTree>
    <p:extLst>
      <p:ext uri="{BB962C8B-B14F-4D97-AF65-F5344CB8AC3E}">
        <p14:creationId xmlns:p14="http://schemas.microsoft.com/office/powerpoint/2010/main" val="172886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686176"/>
            <a:ext cx="6409096" cy="4635500"/>
          </a:xfrm>
        </p:spPr>
        <p:txBody>
          <a:bodyPr/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r>
              <a:rPr lang="fi-FI" sz="2800" b="1" dirty="0"/>
              <a:t>Nyatakan konsep dan idea projek anda berdasarkan tema ”Visit Malaysia 2026”</a:t>
            </a:r>
            <a:endParaRPr lang="en-MY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Soalan</a:t>
            </a:r>
            <a:r>
              <a:rPr lang="en-US"/>
              <a:t> 2: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046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err="1"/>
              <a:t>Jawapan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Soalan</a:t>
            </a:r>
            <a:r>
              <a:rPr lang="en-US"/>
              <a:t> 2:</a:t>
            </a:r>
            <a:br>
              <a:rPr lang="en-US"/>
            </a:br>
            <a:r>
              <a:rPr lang="en-MY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(Huraian tidak melebihi 100 patah perkataan)</a:t>
            </a:r>
            <a:endParaRPr lang="en-MY" sz="31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524250"/>
            <a:ext cx="6409096" cy="5657850"/>
          </a:xfrm>
        </p:spPr>
        <p:txBody>
          <a:bodyPr/>
          <a:lstStyle/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0052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r>
              <a:rPr lang="fi-FI" sz="2800" b="1" dirty="0"/>
              <a:t>Sila lampirkan gambar berkaitan projek anda. Huraikan secara ringkas mengenai gambar tersebut.</a:t>
            </a:r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endParaRPr lang="fi-FI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Soalan</a:t>
            </a:r>
            <a:r>
              <a:rPr lang="en-US"/>
              <a:t> 3: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320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err="1"/>
              <a:t>Jawapan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Soalan</a:t>
            </a:r>
            <a:r>
              <a:rPr lang="en-US"/>
              <a:t> 3:</a:t>
            </a:r>
            <a:br>
              <a:rPr lang="en-US"/>
            </a:br>
            <a:r>
              <a:rPr lang="en-MY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(Tambahkan slaid mengikut bilangan gambar)</a:t>
            </a:r>
            <a:endParaRPr lang="en-MY" sz="31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476626"/>
            <a:ext cx="6409096" cy="3190874"/>
          </a:xfrm>
        </p:spPr>
        <p:txBody>
          <a:bodyPr/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MY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Letakkan</a:t>
            </a:r>
            <a:r>
              <a:rPr lang="en-MY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MY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gambar</a:t>
            </a:r>
            <a:r>
              <a:rPr lang="en-MY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 </a:t>
            </a:r>
            <a:r>
              <a:rPr lang="en-MY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sini</a:t>
            </a:r>
            <a:endParaRPr lang="en-MY" b="0" dirty="0">
              <a:effectLst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18A4FA7-5109-9933-71D9-01AEEDC97520}"/>
              </a:ext>
            </a:extLst>
          </p:cNvPr>
          <p:cNvSpPr txBox="1">
            <a:spLocks/>
          </p:cNvSpPr>
          <p:nvPr/>
        </p:nvSpPr>
        <p:spPr>
          <a:xfrm>
            <a:off x="224452" y="6780675"/>
            <a:ext cx="6409096" cy="2363325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 vert="horz" lIns="360000" tIns="18000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MY" sz="1800" b="1">
                <a:solidFill>
                  <a:srgbClr val="000000"/>
                </a:solidFill>
                <a:latin typeface="Calibri" panose="020F0502020204030204" pitchFamily="34" charset="0"/>
              </a:rPr>
              <a:t>Huraian: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016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210</TotalTime>
  <Words>346</Words>
  <Application>Microsoft Office PowerPoint</Application>
  <PresentationFormat>A4 Paper (210x297 mm)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Panduan Penggunaan Templat Laporan</vt:lpstr>
      <vt:lpstr>Soalan 1:</vt:lpstr>
      <vt:lpstr>Jawapan untuk Soalan 1: (Boleh tambah bilangan mengikut SDG yang digunakan dalam ciptaan anda)</vt:lpstr>
      <vt:lpstr>Soalan 2:</vt:lpstr>
      <vt:lpstr>Jawapan untuk Soalan 2: (Huraian tidak melebihi 100 patah perkataan)</vt:lpstr>
      <vt:lpstr>Soalan 3:</vt:lpstr>
      <vt:lpstr>Jawapan untuk Soalan 3: (Tambahkan slaid mengikut bilangan gambar)</vt:lpstr>
      <vt:lpstr>Refleksi:</vt:lpstr>
      <vt:lpstr>Jawapan Refleksi: (Huraian tidak melebihi 100 patah perkataan)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MayWan</dc:creator>
  <cp:lastModifiedBy>MayWan</cp:lastModifiedBy>
  <cp:revision>8</cp:revision>
  <dcterms:created xsi:type="dcterms:W3CDTF">2023-06-12T11:09:51Z</dcterms:created>
  <dcterms:modified xsi:type="dcterms:W3CDTF">2026-03-31T10:11:19Z</dcterms:modified>
</cp:coreProperties>
</file>