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4024431"/>
            <a:ext cx="6409096" cy="5344134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3110029"/>
            <a:ext cx="6409096" cy="914401"/>
          </a:xfr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3012244"/>
            <a:ext cx="5915025" cy="527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788228"/>
            <a:ext cx="2914650" cy="5920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788228"/>
            <a:ext cx="2914650" cy="592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6" y="5336679"/>
            <a:ext cx="5915025" cy="1914702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722312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089188"/>
            <a:ext cx="6409096" cy="583309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12EA50-F9E5-AB16-A93C-3DC51C9631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950" y="5341259"/>
            <a:ext cx="6642100" cy="1643742"/>
          </a:xfrm>
        </p:spPr>
        <p:txBody>
          <a:bodyPr/>
          <a:lstStyle/>
          <a:p>
            <a:endParaRPr lang="en-US"/>
          </a:p>
          <a:p>
            <a:pPr marL="0" indent="0" algn="ctr">
              <a:buNone/>
            </a:pPr>
            <a:r>
              <a:rPr lang="en-US" sz="3200" b="1"/>
              <a:t>Final Report</a:t>
            </a:r>
          </a:p>
          <a:p>
            <a:pPr marL="0" indent="0" algn="ctr">
              <a:buNone/>
            </a:pPr>
            <a:r>
              <a:rPr lang="en-US" sz="2000" i="1"/>
              <a:t>(For category of MoE schools)</a:t>
            </a:r>
            <a:endParaRPr lang="en-MY" sz="2000" i="1"/>
          </a:p>
        </p:txBody>
      </p:sp>
    </p:spTree>
    <p:extLst>
      <p:ext uri="{BB962C8B-B14F-4D97-AF65-F5344CB8AC3E}">
        <p14:creationId xmlns:p14="http://schemas.microsoft.com/office/powerpoint/2010/main" val="32301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70399"/>
            <a:ext cx="6409096" cy="4898165"/>
          </a:xfrm>
        </p:spPr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 algn="ctr">
              <a:buNone/>
            </a:pPr>
            <a:r>
              <a:rPr lang="fi-FI" sz="2800" b="1"/>
              <a:t>Based on your experience in building Minecraft world, how can it help to build an eco-friendly country in Malaysia?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  <a:p>
            <a:pPr marL="0" indent="0" algn="ctr">
              <a:buNone/>
            </a:pPr>
            <a:endParaRPr lang="fi-F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555998"/>
            <a:ext cx="6409096" cy="914401"/>
          </a:xfrm>
        </p:spPr>
        <p:txBody>
          <a:bodyPr/>
          <a:lstStyle/>
          <a:p>
            <a:pPr algn="ctr"/>
            <a:r>
              <a:rPr lang="en-US"/>
              <a:t>Reflection: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429343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/>
              <a:t>Answer for Reflection:</a:t>
            </a:r>
            <a:br>
              <a:rPr lang="en-US"/>
            </a:br>
            <a:r>
              <a:rPr lang="en-MY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(Elaboration not more than 100 words)</a:t>
            </a:r>
            <a:endParaRPr lang="en-MY" sz="1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55886"/>
            <a:ext cx="6409096" cy="4890882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4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AA9E83E-F076-09C4-113A-AC9A9DCC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572000"/>
            <a:ext cx="6409096" cy="4702629"/>
          </a:xfrm>
        </p:spPr>
        <p:txBody>
          <a:bodyPr/>
          <a:lstStyle/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/>
              <a:t>Kindly fill up the details of student, teacher and school.</a:t>
            </a:r>
            <a:endParaRPr lang="en-MY" i="1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CC74A5C-0B9E-876E-985A-C37D18705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9546"/>
              </p:ext>
            </p:extLst>
          </p:nvPr>
        </p:nvGraphicFramePr>
        <p:xfrm>
          <a:off x="336413" y="5942670"/>
          <a:ext cx="618517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387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3930786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Student’s Full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eacher’s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School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A89B873-E37A-80AB-7763-25021FB6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034971"/>
            <a:ext cx="6409096" cy="5159829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MY" sz="2000"/>
              <a:t>Kindly make sure you have downloaded and use the correct template.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There are total 4 questions. Please read and answer all questions in this template.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You may insert additional slides if needed.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Your shall keep your answer simple and complete with all information required.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Upon completion of all questions, kindly save this Final Report in </a:t>
            </a:r>
            <a:r>
              <a:rPr lang="en-MY" sz="2000" b="1" u="sng"/>
              <a:t>pdf</a:t>
            </a:r>
            <a:r>
              <a:rPr lang="en-MY" sz="2000"/>
              <a:t> format.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Student needs to save the Final Report (pdf) and project video (MP4) into a same folder in Google Drive. Fill up the folder link in the participation form. Make sure the folder link is shared with “anyone” and select the role as “viewer”.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253F36F-B7D4-8EE8-4E05-57C1537E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120570"/>
            <a:ext cx="6409096" cy="914401"/>
          </a:xfrm>
        </p:spPr>
        <p:txBody>
          <a:bodyPr>
            <a:normAutofit/>
          </a:bodyPr>
          <a:lstStyle/>
          <a:p>
            <a:r>
              <a:rPr lang="en-US"/>
              <a:t>Guideline for Final Report Template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r>
              <a:rPr lang="en-MY" sz="2400" b="1"/>
              <a:t>List down the SDG(s) which you have used in your creation and elaborate the objective, rationale and function of the SDG.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1: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59ABC7E-514E-5626-9DA1-CE8B8A0D9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70468"/>
              </p:ext>
            </p:extLst>
          </p:nvPr>
        </p:nvGraphicFramePr>
        <p:xfrm>
          <a:off x="223837" y="4768688"/>
          <a:ext cx="6410325" cy="3143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LIST OF SDG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RATIONALE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MY" sz="1600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MY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on Land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educate students to take care of plants 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>
                          <a:effectLst/>
                        </a:rPr>
                        <a:t>Deforestation can be reduced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oxygen to  the environment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A8B755B3-7E38-9F16-60E0-02C24200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516429"/>
            <a:ext cx="6409096" cy="914401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Answer for Question 1: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(You may add rows according to the number of SDG used in your creation.)</a:t>
            </a:r>
            <a:endParaRPr lang="en-MY" sz="3100"/>
          </a:p>
        </p:txBody>
      </p:sp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r>
              <a:rPr lang="fi-FI" sz="2800" b="1"/>
              <a:t>State down the concept and ideas of your project based on the theme ”Eco &amp; Disaster Proof House”.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2: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198600"/>
            <a:ext cx="6409096" cy="5003457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D995E54-94CC-68DF-AB0C-097C76F6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157200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/>
              <a:t>Answer for Question 2: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(Elaboration not more than 100 words)</a:t>
            </a:r>
            <a:endParaRPr lang="en-MY" sz="3100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r>
              <a:rPr lang="fi-FI" sz="2800" b="1"/>
              <a:t>Kindly attach photo(s) which is relevant to your project. Explain briefly about the photo(s).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3: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C51D7EE0-08E4-7049-4C84-E79391A9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338285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/>
              <a:t>Answer for Question 3: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(You may insert more slides according to the number of photos)</a:t>
            </a:r>
            <a:endParaRPr lang="en-MY" sz="310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C80C77B-9599-68A6-217A-A578DFEB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252686"/>
            <a:ext cx="6409096" cy="3111052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 your photo here</a:t>
            </a:r>
            <a:endParaRPr lang="en-MY" b="0">
              <a:effectLst/>
            </a:endParaRPr>
          </a:p>
          <a:p>
            <a:pPr marL="0" indent="0">
              <a:buNone/>
            </a:pPr>
            <a:endParaRPr lang="en-MY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5F9AFC4-78BE-B468-77E5-40E2D291367A}"/>
              </a:ext>
            </a:extLst>
          </p:cNvPr>
          <p:cNvSpPr txBox="1">
            <a:spLocks/>
          </p:cNvSpPr>
          <p:nvPr/>
        </p:nvSpPr>
        <p:spPr>
          <a:xfrm>
            <a:off x="224452" y="7363738"/>
            <a:ext cx="6409096" cy="2012491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>
                <a:solidFill>
                  <a:srgbClr val="000000"/>
                </a:solidFill>
                <a:latin typeface="Calibri" panose="020F0502020204030204" pitchFamily="34" charset="0"/>
              </a:rPr>
              <a:t>Elaboration: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155</TotalTime>
  <Words>381</Words>
  <Application>Microsoft Office PowerPoint</Application>
  <PresentationFormat>A4 Paper (210x297 mm)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Guideline for Final Report Template</vt:lpstr>
      <vt:lpstr>Question 1:</vt:lpstr>
      <vt:lpstr>Answer for Question 1: (You may add rows according to the number of SDG used in your creation.)</vt:lpstr>
      <vt:lpstr>Question 2:</vt:lpstr>
      <vt:lpstr>Answer for Question 2: (Elaboration not more than 100 words)</vt:lpstr>
      <vt:lpstr>Question 3:</vt:lpstr>
      <vt:lpstr>Answer for Question 3: (You may insert more slides according to the number of photos)</vt:lpstr>
      <vt:lpstr>Reflection:</vt:lpstr>
      <vt:lpstr>Answer for Reflection: (Elaboration not more than 100 words)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MayWan</cp:lastModifiedBy>
  <cp:revision>8</cp:revision>
  <dcterms:created xsi:type="dcterms:W3CDTF">2023-06-12T11:09:51Z</dcterms:created>
  <dcterms:modified xsi:type="dcterms:W3CDTF">2025-05-19T09:31:09Z</dcterms:modified>
</cp:coreProperties>
</file>