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99"/>
    <a:srgbClr val="422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C66A-894F-423C-8620-24DF5C10BCC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67C9-630A-4579-BE96-12EAEEDA4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4676E-A073-7FBA-075E-04E268B6B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513233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3484606"/>
            <a:ext cx="6409096" cy="5770606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2630618"/>
            <a:ext cx="6409096" cy="73283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597400"/>
            <a:ext cx="5915025" cy="199284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F4D31-BB39-5993-8243-3FE8CA78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" y="2693291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311436"/>
            <a:ext cx="5915025" cy="10192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508500"/>
            <a:ext cx="2914650" cy="477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508500"/>
            <a:ext cx="2914650" cy="4771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01" y="3140332"/>
            <a:ext cx="5915025" cy="35570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17F57-6BC4-BF85-902B-167C2A7DC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822152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447535"/>
            <a:ext cx="6409096" cy="56470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4831976"/>
            <a:ext cx="6642100" cy="162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200" b="1" dirty="0"/>
              <a:t>Final Report</a:t>
            </a:r>
          </a:p>
          <a:p>
            <a:pPr marL="0" indent="0" algn="ctr">
              <a:buNone/>
            </a:pPr>
            <a:r>
              <a:rPr lang="en-US" sz="2000" i="1" dirty="0"/>
              <a:t>(for </a:t>
            </a:r>
            <a:r>
              <a:rPr lang="en-US" sz="2000" i="1" dirty="0" err="1"/>
              <a:t>MoE</a:t>
            </a:r>
            <a:r>
              <a:rPr lang="en-US" sz="2000" i="1" dirty="0"/>
              <a:t> Schools Categories)</a:t>
            </a:r>
            <a:endParaRPr lang="en-MY" sz="2000" i="1" dirty="0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33776"/>
            <a:ext cx="6409096" cy="473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r>
              <a:rPr lang="fi-FI" sz="2800" b="1" dirty="0"/>
              <a:t>In your opinion, how can the Minecraft world built attract local &amp; foreign visitors to visit Malaysia?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Reflection: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(Elaboration not more than 100 words)</a:t>
            </a:r>
            <a:endParaRPr lang="en-MY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95800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413" y="4332941"/>
            <a:ext cx="6410325" cy="47371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Kindly fill up the details of student, teacher and school.</a:t>
            </a:r>
            <a:endParaRPr lang="en-MY" i="1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101F9D5-6542-81B5-5649-6CAACC4F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09592"/>
              </p:ext>
            </p:extLst>
          </p:nvPr>
        </p:nvGraphicFramePr>
        <p:xfrm>
          <a:off x="448988" y="5340278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83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3985090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Student’s Full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MY" sz="1800" b="1" dirty="0" err="1">
                          <a:solidFill>
                            <a:schemeClr val="tx1"/>
                          </a:solidFill>
                        </a:rPr>
                        <a:t>eacher’s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School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755434"/>
            <a:ext cx="6409096" cy="55155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000" dirty="0"/>
              <a:t>Kindly make sure you have downloaded and use the correct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There are total 4 questions. Please read and answer all questions in this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You may insert additional slides if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Your shall keep your answer simple and complete with all information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Upon completion of all questions, kindly save this Final Report in </a:t>
            </a:r>
            <a:r>
              <a:rPr lang="en-MY" sz="2000" b="1" u="sng" dirty="0"/>
              <a:t>pdf</a:t>
            </a:r>
            <a:r>
              <a:rPr lang="en-MY" sz="2000" dirty="0"/>
              <a:t> format.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Student needs to save the Final Report (pdf) and project video (MP4) into a same folder in Google Drive. Fill up the folder link in the participation form. Make sure the folder link is shared with “anyone” and select the role as “viewer”.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022601"/>
            <a:ext cx="6409096" cy="732833"/>
          </a:xfrm>
        </p:spPr>
        <p:txBody>
          <a:bodyPr>
            <a:normAutofit/>
          </a:bodyPr>
          <a:lstStyle/>
          <a:p>
            <a:r>
              <a:rPr lang="en-US" dirty="0"/>
              <a:t>Guideline for Final Report Template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sz="2400" b="1" dirty="0"/>
              <a:t>List down the SDG(s) which you have used in your creation and elaborate the objective, rationale and function of the SDG.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1: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F588C-DD13-B9AA-742C-03159A38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085902"/>
              </p:ext>
            </p:extLst>
          </p:nvPr>
        </p:nvGraphicFramePr>
        <p:xfrm>
          <a:off x="223223" y="3550181"/>
          <a:ext cx="6410325" cy="29375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9266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552388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408727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BIL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SENARAI SDG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MATLAMAT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RASIONAL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KEFUNGSIAN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MY" sz="1100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educate students to take care of plants 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dirty="0">
                          <a:effectLst/>
                        </a:rPr>
                        <a:t>Deforestation can be reduced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oxygen to  the environment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E02184A1-BAB5-D3BB-3A07-6F94FCB0BEA9}"/>
              </a:ext>
            </a:extLst>
          </p:cNvPr>
          <p:cNvSpPr txBox="1">
            <a:spLocks/>
          </p:cNvSpPr>
          <p:nvPr/>
        </p:nvSpPr>
        <p:spPr>
          <a:xfrm>
            <a:off x="223223" y="2501310"/>
            <a:ext cx="6409096" cy="91440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Answer for Question 1: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(You may add rows according to the number of SDG used in your creation.)</a:t>
            </a:r>
            <a:endParaRPr lang="en-MY" sz="3100" dirty="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686176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State down the concept and ideas of your project based on the theme ”Visit Malaysia 2026”</a:t>
            </a:r>
            <a:endParaRPr lang="en-MY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2: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Question 2:</a:t>
            </a:r>
            <a:br>
              <a:rPr lang="en-US" dirty="0"/>
            </a:b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(Elaboration not more than 100 words)</a:t>
            </a:r>
            <a:endParaRPr lang="en-MY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24250"/>
            <a:ext cx="6409096" cy="565785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Kindly attach photo(s) which is relevant to your project. Explain briefly about the photo(s).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3: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for Question 3:</a:t>
            </a:r>
            <a:br>
              <a:rPr lang="en-US" dirty="0"/>
            </a:br>
            <a:r>
              <a:rPr lang="en-MY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MY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You may insert more slides according to the number of photos)</a:t>
            </a:r>
            <a:endParaRPr lang="en-MY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476626"/>
            <a:ext cx="6409096" cy="3190874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your photo(s) here</a:t>
            </a:r>
            <a:endParaRPr lang="en-MY" b="0" dirty="0">
              <a:effectLst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6780675"/>
            <a:ext cx="6409096" cy="236332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Elaboration: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218</TotalTime>
  <Words>378</Words>
  <Application>Microsoft Office PowerPoint</Application>
  <PresentationFormat>A4 Paper (210x297 mm)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PowerPoint Presentation</vt:lpstr>
      <vt:lpstr>PowerPoint Presentation</vt:lpstr>
      <vt:lpstr>Guideline for Final Report Template</vt:lpstr>
      <vt:lpstr>Question 1:</vt:lpstr>
      <vt:lpstr>PowerPoint Presentation</vt:lpstr>
      <vt:lpstr>Question 2:</vt:lpstr>
      <vt:lpstr>Answer for Question 2: (Elaboration not more than 100 words)</vt:lpstr>
      <vt:lpstr>Question 3:</vt:lpstr>
      <vt:lpstr>Answer for Question 3: (You may insert more slides according to the number of photos)</vt:lpstr>
      <vt:lpstr>Reflection:</vt:lpstr>
      <vt:lpstr>Answer for Reflection: (Elaboration not more than 100 words)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MayWan</cp:lastModifiedBy>
  <cp:revision>8</cp:revision>
  <dcterms:created xsi:type="dcterms:W3CDTF">2023-06-12T11:09:51Z</dcterms:created>
  <dcterms:modified xsi:type="dcterms:W3CDTF">2026-03-31T10:04:13Z</dcterms:modified>
</cp:coreProperties>
</file>