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62" r:id="rId2"/>
    <p:sldId id="259" r:id="rId3"/>
    <p:sldId id="257" r:id="rId4"/>
    <p:sldId id="260" r:id="rId5"/>
    <p:sldId id="261" r:id="rId6"/>
    <p:sldId id="263" r:id="rId7"/>
    <p:sldId id="264" r:id="rId8"/>
    <p:sldId id="265" r:id="rId9"/>
    <p:sldId id="266" r:id="rId10"/>
    <p:sldId id="267" r:id="rId11"/>
    <p:sldId id="268" r:id="rId1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0899"/>
    <a:srgbClr val="4222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31" autoAdjust="0"/>
    <p:restoredTop sz="94660"/>
  </p:normalViewPr>
  <p:slideViewPr>
    <p:cSldViewPr snapToGrid="0">
      <p:cViewPr varScale="1">
        <p:scale>
          <a:sx n="71" d="100"/>
          <a:sy n="71" d="100"/>
        </p:scale>
        <p:origin x="5052" y="288"/>
      </p:cViewPr>
      <p:guideLst/>
    </p:cSldViewPr>
  </p:slideViewPr>
  <p:notesTextViewPr>
    <p:cViewPr>
      <p:scale>
        <a:sx n="1" d="1"/>
        <a:sy n="1" d="1"/>
      </p:scale>
      <p:origin x="0" y="0"/>
    </p:cViewPr>
  </p:notesTextViewPr>
  <p:notesViewPr>
    <p:cSldViewPr snapToGrid="0">
      <p:cViewPr varScale="1">
        <p:scale>
          <a:sx n="84" d="100"/>
          <a:sy n="84" d="100"/>
        </p:scale>
        <p:origin x="49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B0C66A-894F-423C-8620-24DF5C10BCC0}" type="datetimeFigureOut">
              <a:rPr lang="en-US" smtClean="0"/>
              <a:t>3/31/2026</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3367C9-630A-4579-BE96-12EAEEDA4E73}" type="slidenum">
              <a:rPr lang="en-US" smtClean="0"/>
              <a:t>‹#›</a:t>
            </a:fld>
            <a:endParaRPr lang="en-US"/>
          </a:p>
        </p:txBody>
      </p:sp>
    </p:spTree>
    <p:extLst>
      <p:ext uri="{BB962C8B-B14F-4D97-AF65-F5344CB8AC3E}">
        <p14:creationId xmlns:p14="http://schemas.microsoft.com/office/powerpoint/2010/main" val="1356098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C4676E-A073-7FBA-075E-04E268B6B425}"/>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976" b="90754" l="9978" r="89911">
                        <a14:foregroundMark x1="24169" y1="81265" x2="24169" y2="81265"/>
                        <a14:foregroundMark x1="31375" y1="89294" x2="31375" y2="89294"/>
                        <a14:foregroundMark x1="48337" y1="89538" x2="48337" y2="89538"/>
                        <a14:foregroundMark x1="56984" y1="90754" x2="56984" y2="90754"/>
                      </a14:backgroundRemoval>
                    </a14:imgEffect>
                  </a14:imgLayer>
                </a14:imgProps>
              </a:ext>
              <a:ext uri="{28A0092B-C50C-407E-A947-70E740481C1C}">
                <a14:useLocalDpi xmlns:a14="http://schemas.microsoft.com/office/drawing/2010/main" val="0"/>
              </a:ext>
            </a:extLst>
          </a:blip>
          <a:stretch>
            <a:fillRect/>
          </a:stretch>
        </p:blipFill>
        <p:spPr>
          <a:xfrm>
            <a:off x="1550940" y="2513233"/>
            <a:ext cx="3756120" cy="1711492"/>
          </a:xfrm>
          <a:prstGeom prst="rect">
            <a:avLst/>
          </a:prstGeom>
        </p:spPr>
      </p:pic>
    </p:spTree>
    <p:extLst>
      <p:ext uri="{BB962C8B-B14F-4D97-AF65-F5344CB8AC3E}">
        <p14:creationId xmlns:p14="http://schemas.microsoft.com/office/powerpoint/2010/main" val="3005602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4452" y="3484606"/>
            <a:ext cx="6409096" cy="5770606"/>
          </a:xfrm>
          <a:solidFill>
            <a:schemeClr val="bg1">
              <a:alpha val="90000"/>
            </a:schemeClr>
          </a:solidFill>
        </p:spPr>
        <p:txBody>
          <a:bodyPr lIns="360000" tIns="180000"/>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24452" y="2630618"/>
            <a:ext cx="6409096" cy="732833"/>
          </a:xfrm>
          <a:prstGeom prst="rect">
            <a:avLst/>
          </a:prstGeom>
          <a:solidFill>
            <a:schemeClr val="bg1"/>
          </a:solidFill>
          <a:effectLst>
            <a:softEdge rad="63500"/>
          </a:effectLst>
        </p:spPr>
        <p:txBody>
          <a:bodyPr lIns="180000"/>
          <a:lstStyle>
            <a:lvl1pPr algn="l">
              <a:defRPr b="1"/>
            </a:lvl1pPr>
          </a:lstStyle>
          <a:p>
            <a:r>
              <a:rPr lang="en-US" dirty="0"/>
              <a:t>Click to edit Master title style</a:t>
            </a:r>
          </a:p>
        </p:txBody>
      </p:sp>
    </p:spTree>
    <p:extLst>
      <p:ext uri="{BB962C8B-B14F-4D97-AF65-F5344CB8AC3E}">
        <p14:creationId xmlns:p14="http://schemas.microsoft.com/office/powerpoint/2010/main" val="3461163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4597400"/>
            <a:ext cx="5915025" cy="1992844"/>
          </a:xfrm>
          <a:prstGeom prst="rect">
            <a:avLst/>
          </a:prstGeo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C2FDDC21-6932-4B9D-A409-7FDCD0C4E6E6}" type="datetimeFigureOut">
              <a:rPr lang="en-MY" smtClean="0"/>
              <a:t>31/3/2026</a:t>
            </a:fld>
            <a:endParaRPr lang="en-MY"/>
          </a:p>
        </p:txBody>
      </p:sp>
      <p:sp>
        <p:nvSpPr>
          <p:cNvPr id="5" name="Footer Placeholder 4"/>
          <p:cNvSpPr>
            <a:spLocks noGrp="1"/>
          </p:cNvSpPr>
          <p:nvPr>
            <p:ph type="ftr" sz="quarter" idx="11"/>
          </p:nvPr>
        </p:nvSpPr>
        <p:spPr>
          <a:xfrm>
            <a:off x="471487" y="9181397"/>
            <a:ext cx="5915025" cy="527403"/>
          </a:xfrm>
          <a:prstGeom prst="rect">
            <a:avLst/>
          </a:prstGeom>
        </p:spPr>
        <p:txBody>
          <a:bodyPr/>
          <a:lstStyle/>
          <a:p>
            <a:endParaRPr lang="en-MY"/>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4953611F-5B49-4976-9F8F-B8BD3779B2ED}" type="slidenum">
              <a:rPr lang="en-MY" smtClean="0"/>
              <a:t>‹#›</a:t>
            </a:fld>
            <a:endParaRPr lang="en-MY"/>
          </a:p>
        </p:txBody>
      </p:sp>
      <p:pic>
        <p:nvPicPr>
          <p:cNvPr id="8" name="Picture 7">
            <a:extLst>
              <a:ext uri="{FF2B5EF4-FFF2-40B4-BE49-F238E27FC236}">
                <a16:creationId xmlns:a16="http://schemas.microsoft.com/office/drawing/2014/main" id="{7B4F4D31-BB39-5993-8243-3FE8CA782F9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976" b="90754" l="9978" r="89911">
                        <a14:foregroundMark x1="24169" y1="81265" x2="24169" y2="81265"/>
                        <a14:foregroundMark x1="31375" y1="89294" x2="31375" y2="89294"/>
                        <a14:foregroundMark x1="48337" y1="89538" x2="48337" y2="89538"/>
                        <a14:foregroundMark x1="56984" y1="90754" x2="56984" y2="90754"/>
                      </a14:backgroundRemoval>
                    </a14:imgEffect>
                  </a14:imgLayer>
                </a14:imgProps>
              </a:ext>
              <a:ext uri="{28A0092B-C50C-407E-A947-70E740481C1C}">
                <a14:useLocalDpi xmlns:a14="http://schemas.microsoft.com/office/drawing/2010/main" val="0"/>
              </a:ext>
            </a:extLst>
          </a:blip>
          <a:stretch>
            <a:fillRect/>
          </a:stretch>
        </p:blipFill>
        <p:spPr>
          <a:xfrm>
            <a:off x="1547368" y="2693291"/>
            <a:ext cx="3756120" cy="1711492"/>
          </a:xfrm>
          <a:prstGeom prst="rect">
            <a:avLst/>
          </a:prstGeom>
        </p:spPr>
      </p:pic>
    </p:spTree>
    <p:extLst>
      <p:ext uri="{BB962C8B-B14F-4D97-AF65-F5344CB8AC3E}">
        <p14:creationId xmlns:p14="http://schemas.microsoft.com/office/powerpoint/2010/main" val="165141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1487" y="3311436"/>
            <a:ext cx="5915025" cy="1019264"/>
          </a:xfrm>
          <a:prstGeom prst="rect">
            <a:avLst/>
          </a:prstGeom>
          <a:solidFill>
            <a:schemeClr val="bg1"/>
          </a:solidFill>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4508500"/>
            <a:ext cx="2914650" cy="4771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4508500"/>
            <a:ext cx="2914650" cy="477142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0151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10501" y="3140332"/>
            <a:ext cx="5915025" cy="3557030"/>
          </a:xfrm>
          <a:prstGeom prst="rect">
            <a:avLst/>
          </a:prstGeom>
          <a:solidFill>
            <a:schemeClr val="bg1"/>
          </a:solidFill>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2464092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fld id="{C2FDDC21-6932-4B9D-A409-7FDCD0C4E6E6}" type="datetimeFigureOut">
              <a:rPr lang="en-MY" smtClean="0"/>
              <a:t>31/3/2026</a:t>
            </a:fld>
            <a:endParaRPr lang="en-MY"/>
          </a:p>
        </p:txBody>
      </p:sp>
      <p:sp>
        <p:nvSpPr>
          <p:cNvPr id="3" name="Footer Placeholder 2"/>
          <p:cNvSpPr>
            <a:spLocks noGrp="1"/>
          </p:cNvSpPr>
          <p:nvPr>
            <p:ph type="ftr" sz="quarter" idx="11"/>
          </p:nvPr>
        </p:nvSpPr>
        <p:spPr>
          <a:xfrm>
            <a:off x="471487" y="9181397"/>
            <a:ext cx="5915025" cy="527403"/>
          </a:xfrm>
          <a:prstGeom prst="rect">
            <a:avLst/>
          </a:prstGeom>
        </p:spPr>
        <p:txBody>
          <a:bodyPr/>
          <a:lstStyle/>
          <a:p>
            <a:endParaRPr lang="en-MY"/>
          </a:p>
        </p:txBody>
      </p:sp>
      <p:sp>
        <p:nvSpPr>
          <p:cNvPr id="4" name="Slide Number Placeholder 3"/>
          <p:cNvSpPr>
            <a:spLocks noGrp="1"/>
          </p:cNvSpPr>
          <p:nvPr>
            <p:ph type="sldNum" sz="quarter" idx="12"/>
          </p:nvPr>
        </p:nvSpPr>
        <p:spPr>
          <a:xfrm>
            <a:off x="4843463" y="9181397"/>
            <a:ext cx="1543050" cy="527403"/>
          </a:xfrm>
          <a:prstGeom prst="rect">
            <a:avLst/>
          </a:prstGeom>
        </p:spPr>
        <p:txBody>
          <a:bodyPr/>
          <a:lstStyle/>
          <a:p>
            <a:fld id="{4953611F-5B49-4976-9F8F-B8BD3779B2ED}" type="slidenum">
              <a:rPr lang="en-MY" smtClean="0"/>
              <a:t>‹#›</a:t>
            </a:fld>
            <a:endParaRPr lang="en-MY"/>
          </a:p>
        </p:txBody>
      </p:sp>
      <p:pic>
        <p:nvPicPr>
          <p:cNvPr id="5" name="Picture 4">
            <a:extLst>
              <a:ext uri="{FF2B5EF4-FFF2-40B4-BE49-F238E27FC236}">
                <a16:creationId xmlns:a16="http://schemas.microsoft.com/office/drawing/2014/main" id="{D7D17F57-6BC4-BF85-902B-167C2A7DCE5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976" b="90754" l="9978" r="89911">
                        <a14:foregroundMark x1="24169" y1="81265" x2="24169" y2="81265"/>
                        <a14:foregroundMark x1="31375" y1="89294" x2="31375" y2="89294"/>
                        <a14:foregroundMark x1="48337" y1="89538" x2="48337" y2="89538"/>
                        <a14:foregroundMark x1="56984" y1="90754" x2="56984" y2="90754"/>
                      </a14:backgroundRemoval>
                    </a14:imgEffect>
                  </a14:imgLayer>
                </a14:imgProps>
              </a:ext>
              <a:ext uri="{28A0092B-C50C-407E-A947-70E740481C1C}">
                <a14:useLocalDpi xmlns:a14="http://schemas.microsoft.com/office/drawing/2010/main" val="0"/>
              </a:ext>
            </a:extLst>
          </a:blip>
          <a:stretch>
            <a:fillRect/>
          </a:stretch>
        </p:blipFill>
        <p:spPr>
          <a:xfrm>
            <a:off x="1550940" y="2822152"/>
            <a:ext cx="3756120" cy="1711492"/>
          </a:xfrm>
          <a:prstGeom prst="rect">
            <a:avLst/>
          </a:prstGeom>
        </p:spPr>
      </p:pic>
    </p:spTree>
    <p:extLst>
      <p:ext uri="{BB962C8B-B14F-4D97-AF65-F5344CB8AC3E}">
        <p14:creationId xmlns:p14="http://schemas.microsoft.com/office/powerpoint/2010/main" val="435292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l="-1000" r="-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4452" y="3447535"/>
            <a:ext cx="6409096" cy="5647038"/>
          </a:xfrm>
          <a:prstGeom prst="rect">
            <a:avLst/>
          </a:prstGeom>
          <a:solidFill>
            <a:schemeClr val="bg1"/>
          </a:solidFill>
          <a:effectLst>
            <a:softEdge rad="31750"/>
          </a:effectLst>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9679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412EA50-F9E5-AB16-A93C-3DC51C96310E}"/>
              </a:ext>
            </a:extLst>
          </p:cNvPr>
          <p:cNvSpPr>
            <a:spLocks noGrp="1"/>
          </p:cNvSpPr>
          <p:nvPr>
            <p:ph type="subTitle" idx="4294967295"/>
          </p:nvPr>
        </p:nvSpPr>
        <p:spPr>
          <a:xfrm>
            <a:off x="107950" y="4831976"/>
            <a:ext cx="6642100" cy="1625600"/>
          </a:xfrm>
        </p:spPr>
        <p:txBody>
          <a:bodyPr>
            <a:normAutofit/>
          </a:bodyPr>
          <a:lstStyle/>
          <a:p>
            <a:pPr marL="0" indent="0" algn="ctr">
              <a:buNone/>
            </a:pPr>
            <a:r>
              <a:rPr lang="en-US" sz="3200" b="1" dirty="0" err="1"/>
              <a:t>Laporan</a:t>
            </a:r>
            <a:r>
              <a:rPr lang="en-US" sz="3200" b="1" dirty="0"/>
              <a:t> Akhir</a:t>
            </a:r>
          </a:p>
          <a:p>
            <a:pPr marL="0" indent="0" algn="ctr">
              <a:buNone/>
            </a:pPr>
            <a:r>
              <a:rPr lang="en-US" sz="3200" b="1" dirty="0"/>
              <a:t>(Final Report)</a:t>
            </a:r>
          </a:p>
          <a:p>
            <a:pPr marL="0" indent="0" algn="ctr">
              <a:buNone/>
            </a:pPr>
            <a:r>
              <a:rPr lang="en-US" sz="2000" i="1" dirty="0"/>
              <a:t>(</a:t>
            </a:r>
            <a:r>
              <a:rPr lang="en-US" sz="2000" i="1" dirty="0" err="1"/>
              <a:t>untuk</a:t>
            </a:r>
            <a:r>
              <a:rPr lang="en-US" sz="2000" i="1" dirty="0"/>
              <a:t> </a:t>
            </a:r>
            <a:r>
              <a:rPr lang="en-US" sz="2000" i="1" dirty="0" err="1"/>
              <a:t>kategori</a:t>
            </a:r>
            <a:r>
              <a:rPr lang="en-US" sz="2000" i="1" dirty="0"/>
              <a:t> </a:t>
            </a:r>
            <a:r>
              <a:rPr lang="en-US" sz="2000" i="1" dirty="0" err="1"/>
              <a:t>Sekolah</a:t>
            </a:r>
            <a:r>
              <a:rPr lang="en-US" sz="2000" i="1" dirty="0"/>
              <a:t> KPM)</a:t>
            </a:r>
            <a:endParaRPr lang="en-MY" sz="2000" i="1" dirty="0"/>
          </a:p>
        </p:txBody>
      </p:sp>
    </p:spTree>
    <p:extLst>
      <p:ext uri="{BB962C8B-B14F-4D97-AF65-F5344CB8AC3E}">
        <p14:creationId xmlns:p14="http://schemas.microsoft.com/office/powerpoint/2010/main" val="3230157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95FC4C-42B5-8C3C-EAEF-D9AD7A3641D1}"/>
              </a:ext>
            </a:extLst>
          </p:cNvPr>
          <p:cNvSpPr>
            <a:spLocks noGrp="1"/>
          </p:cNvSpPr>
          <p:nvPr>
            <p:ph idx="1"/>
          </p:nvPr>
        </p:nvSpPr>
        <p:spPr>
          <a:xfrm>
            <a:off x="224452" y="3533776"/>
            <a:ext cx="6409096" cy="4737100"/>
          </a:xfrm>
        </p:spPr>
        <p:txBody>
          <a:bodyPr/>
          <a:lstStyle/>
          <a:p>
            <a:pPr marL="0" indent="0">
              <a:buNone/>
            </a:pPr>
            <a:endParaRPr lang="en-MY" dirty="0"/>
          </a:p>
          <a:p>
            <a:pPr marL="0" indent="0">
              <a:buNone/>
            </a:pPr>
            <a:endParaRPr lang="fi-FI" sz="2800" b="1" dirty="0"/>
          </a:p>
          <a:p>
            <a:pPr marL="0" indent="0" algn="ctr">
              <a:buNone/>
            </a:pPr>
            <a:r>
              <a:rPr lang="fi-FI" sz="2800" b="1"/>
              <a:t>Pada pandangan anda, bagaimanakah dunia Minecraft yang telah anda bina dapat menarik minat pelawat dalam dan luar negara untuk melawat Malaysia?</a:t>
            </a:r>
            <a:endParaRPr lang="fi-FI" sz="2800" b="1" dirty="0"/>
          </a:p>
          <a:p>
            <a:pPr marL="0" indent="0" algn="ctr">
              <a:buNone/>
            </a:pPr>
            <a:endParaRPr lang="fi-FI" sz="2800" b="1" dirty="0"/>
          </a:p>
        </p:txBody>
      </p:sp>
      <p:sp>
        <p:nvSpPr>
          <p:cNvPr id="3" name="Title 2">
            <a:extLst>
              <a:ext uri="{FF2B5EF4-FFF2-40B4-BE49-F238E27FC236}">
                <a16:creationId xmlns:a16="http://schemas.microsoft.com/office/drawing/2014/main" id="{DE64EFE4-D998-3DF5-47D2-A42E817AA979}"/>
              </a:ext>
            </a:extLst>
          </p:cNvPr>
          <p:cNvSpPr>
            <a:spLocks noGrp="1"/>
          </p:cNvSpPr>
          <p:nvPr>
            <p:ph type="title"/>
          </p:nvPr>
        </p:nvSpPr>
        <p:spPr/>
        <p:txBody>
          <a:bodyPr/>
          <a:lstStyle/>
          <a:p>
            <a:pPr algn="ctr"/>
            <a:r>
              <a:rPr lang="en-US"/>
              <a:t>Refleksi:</a:t>
            </a:r>
            <a:endParaRPr lang="en-MY"/>
          </a:p>
        </p:txBody>
      </p:sp>
    </p:spTree>
    <p:extLst>
      <p:ext uri="{BB962C8B-B14F-4D97-AF65-F5344CB8AC3E}">
        <p14:creationId xmlns:p14="http://schemas.microsoft.com/office/powerpoint/2010/main" val="3138392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64EFE4-D998-3DF5-47D2-A42E817AA979}"/>
              </a:ext>
            </a:extLst>
          </p:cNvPr>
          <p:cNvSpPr>
            <a:spLocks noGrp="1"/>
          </p:cNvSpPr>
          <p:nvPr>
            <p:ph type="title"/>
          </p:nvPr>
        </p:nvSpPr>
        <p:spPr/>
        <p:txBody>
          <a:bodyPr>
            <a:normAutofit fontScale="90000"/>
          </a:bodyPr>
          <a:lstStyle/>
          <a:p>
            <a:pPr algn="l"/>
            <a:r>
              <a:rPr lang="en-US" err="1"/>
              <a:t>Jawapan</a:t>
            </a:r>
            <a:r>
              <a:rPr lang="en-US"/>
              <a:t> Refleksi:</a:t>
            </a:r>
            <a:br>
              <a:rPr lang="en-US"/>
            </a:br>
            <a:r>
              <a:rPr lang="en-MY" sz="1600" b="0" i="0" u="none" strike="noStrike">
                <a:solidFill>
                  <a:srgbClr val="000000"/>
                </a:solidFill>
                <a:effectLst/>
                <a:latin typeface="Calibri" panose="020F0502020204030204" pitchFamily="34" charset="0"/>
              </a:rPr>
              <a:t>(Huraian tidak melebihi 100 patah perkataan)</a:t>
            </a:r>
            <a:endParaRPr lang="en-MY" sz="1600"/>
          </a:p>
        </p:txBody>
      </p:sp>
      <p:sp>
        <p:nvSpPr>
          <p:cNvPr id="5" name="Content Placeholder 4">
            <a:extLst>
              <a:ext uri="{FF2B5EF4-FFF2-40B4-BE49-F238E27FC236}">
                <a16:creationId xmlns:a16="http://schemas.microsoft.com/office/drawing/2014/main" id="{66C14EA5-4BA5-6CD8-D645-43DACC557CE0}"/>
              </a:ext>
            </a:extLst>
          </p:cNvPr>
          <p:cNvSpPr>
            <a:spLocks noGrp="1"/>
          </p:cNvSpPr>
          <p:nvPr>
            <p:ph idx="1"/>
          </p:nvPr>
        </p:nvSpPr>
        <p:spPr>
          <a:xfrm>
            <a:off x="224452" y="4495800"/>
            <a:ext cx="6409096" cy="4635500"/>
          </a:xfrm>
        </p:spPr>
        <p:txBody>
          <a:bodyPr/>
          <a:lstStyle/>
          <a:p>
            <a:pPr marL="0" indent="0">
              <a:buNone/>
            </a:pPr>
            <a:endParaRPr lang="en-MY"/>
          </a:p>
        </p:txBody>
      </p:sp>
    </p:spTree>
    <p:extLst>
      <p:ext uri="{BB962C8B-B14F-4D97-AF65-F5344CB8AC3E}">
        <p14:creationId xmlns:p14="http://schemas.microsoft.com/office/powerpoint/2010/main" val="1478421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9FA926-1FE2-24EE-6C3E-F95887ED1171}"/>
              </a:ext>
            </a:extLst>
          </p:cNvPr>
          <p:cNvSpPr>
            <a:spLocks noGrp="1"/>
          </p:cNvSpPr>
          <p:nvPr>
            <p:ph idx="4294967295"/>
          </p:nvPr>
        </p:nvSpPr>
        <p:spPr>
          <a:xfrm>
            <a:off x="336413" y="4332941"/>
            <a:ext cx="6410325" cy="4737100"/>
          </a:xfrm>
        </p:spPr>
        <p:txBody>
          <a:bodyPr/>
          <a:lstStyle/>
          <a:p>
            <a:pPr marL="0" indent="0">
              <a:buNone/>
            </a:pPr>
            <a:endParaRPr lang="en-US" i="1" dirty="0"/>
          </a:p>
          <a:p>
            <a:pPr marL="0" indent="0">
              <a:buNone/>
            </a:pPr>
            <a:r>
              <a:rPr lang="en-US" i="1" dirty="0"/>
              <a:t>Sila </a:t>
            </a:r>
            <a:r>
              <a:rPr lang="en-US" i="1" dirty="0" err="1"/>
              <a:t>isikan</a:t>
            </a:r>
            <a:r>
              <a:rPr lang="en-US" i="1" dirty="0"/>
              <a:t> </a:t>
            </a:r>
            <a:r>
              <a:rPr lang="en-US" i="1" dirty="0" err="1"/>
              <a:t>maklumat</a:t>
            </a:r>
            <a:r>
              <a:rPr lang="en-US" i="1" dirty="0"/>
              <a:t> murid, guru dan </a:t>
            </a:r>
            <a:r>
              <a:rPr lang="en-US" i="1" dirty="0" err="1"/>
              <a:t>sekolah</a:t>
            </a:r>
            <a:r>
              <a:rPr lang="en-US" i="1" dirty="0"/>
              <a:t>.</a:t>
            </a:r>
            <a:endParaRPr lang="en-MY" i="1" dirty="0"/>
          </a:p>
        </p:txBody>
      </p:sp>
      <p:graphicFrame>
        <p:nvGraphicFramePr>
          <p:cNvPr id="6" name="Table 8">
            <a:extLst>
              <a:ext uri="{FF2B5EF4-FFF2-40B4-BE49-F238E27FC236}">
                <a16:creationId xmlns:a16="http://schemas.microsoft.com/office/drawing/2014/main" id="{5101F9D5-6542-81B5-5649-6CAACC4F4921}"/>
              </a:ext>
            </a:extLst>
          </p:cNvPr>
          <p:cNvGraphicFramePr>
            <a:graphicFrameLocks noGrp="1"/>
          </p:cNvGraphicFramePr>
          <p:nvPr>
            <p:extLst>
              <p:ext uri="{D42A27DB-BD31-4B8C-83A1-F6EECF244321}">
                <p14:modId xmlns:p14="http://schemas.microsoft.com/office/powerpoint/2010/main" val="3923777345"/>
              </p:ext>
            </p:extLst>
          </p:nvPr>
        </p:nvGraphicFramePr>
        <p:xfrm>
          <a:off x="448988" y="5340278"/>
          <a:ext cx="6185173" cy="2377440"/>
        </p:xfrm>
        <a:graphic>
          <a:graphicData uri="http://schemas.openxmlformats.org/drawingml/2006/table">
            <a:tbl>
              <a:tblPr firstRow="1" bandRow="1">
                <a:tableStyleId>{5C22544A-7EE6-4342-B048-85BDC9FD1C3A}</a:tableStyleId>
              </a:tblPr>
              <a:tblGrid>
                <a:gridCol w="2077676">
                  <a:extLst>
                    <a:ext uri="{9D8B030D-6E8A-4147-A177-3AD203B41FA5}">
                      <a16:colId xmlns:a16="http://schemas.microsoft.com/office/drawing/2014/main" val="2377257793"/>
                    </a:ext>
                  </a:extLst>
                </a:gridCol>
                <a:gridCol w="4107497">
                  <a:extLst>
                    <a:ext uri="{9D8B030D-6E8A-4147-A177-3AD203B41FA5}">
                      <a16:colId xmlns:a16="http://schemas.microsoft.com/office/drawing/2014/main" val="1555908342"/>
                    </a:ext>
                  </a:extLst>
                </a:gridCol>
              </a:tblGrid>
              <a:tr h="370840">
                <a:tc>
                  <a:txBody>
                    <a:bodyPr/>
                    <a:lstStyle/>
                    <a:p>
                      <a:r>
                        <a:rPr lang="en-MY" sz="1800" b="1">
                          <a:solidFill>
                            <a:schemeClr val="tx1"/>
                          </a:solidFill>
                        </a:rPr>
                        <a:t>Nama Murid</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MY" sz="2000" b="1">
                        <a:solidFill>
                          <a:schemeClr val="tx1"/>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7082807"/>
                  </a:ext>
                </a:extLst>
              </a:tr>
              <a:tr h="370840">
                <a:tc>
                  <a:txBody>
                    <a:bodyPr/>
                    <a:lstStyle/>
                    <a:p>
                      <a:r>
                        <a:rPr lang="en-MY" sz="1800" b="1">
                          <a:solidFill>
                            <a:schemeClr val="tx1"/>
                          </a:solidFill>
                        </a:rPr>
                        <a:t>Tahun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MY" sz="20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1300516"/>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MY" sz="1800" b="1" err="1">
                          <a:solidFill>
                            <a:schemeClr val="tx1"/>
                          </a:solidFill>
                        </a:rPr>
                        <a:t>Kategori</a:t>
                      </a:r>
                      <a:endParaRPr lang="en-MY" sz="1800" b="1">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MY" sz="2000" b="1">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8436204"/>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MY" sz="1800" b="1">
                          <a:solidFill>
                            <a:schemeClr val="tx1"/>
                          </a:solidFill>
                        </a:rPr>
                        <a:t>Guru </a:t>
                      </a:r>
                      <a:r>
                        <a:rPr lang="en-MY" sz="1800" b="1" err="1">
                          <a:solidFill>
                            <a:schemeClr val="tx1"/>
                          </a:solidFill>
                        </a:rPr>
                        <a:t>Pembimbing</a:t>
                      </a:r>
                      <a:endParaRPr lang="en-MY" sz="1800" b="1">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MY" sz="20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7932895"/>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MY" sz="1800" b="1">
                          <a:solidFill>
                            <a:schemeClr val="tx1"/>
                          </a:solidFill>
                        </a:rPr>
                        <a:t>Nama </a:t>
                      </a:r>
                      <a:r>
                        <a:rPr lang="en-MY" sz="1800" b="1" err="1">
                          <a:solidFill>
                            <a:schemeClr val="tx1"/>
                          </a:solidFill>
                        </a:rPr>
                        <a:t>sekolah</a:t>
                      </a:r>
                      <a:endParaRPr lang="en-MY" sz="1800" b="1">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MY" sz="2000" b="1">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3402506"/>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MY" sz="1800" b="1">
                          <a:solidFill>
                            <a:schemeClr val="tx1"/>
                          </a:solidFill>
                        </a:rPr>
                        <a:t>Negeri</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MY" sz="20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4215572180"/>
                  </a:ext>
                </a:extLst>
              </a:tr>
            </a:tbl>
          </a:graphicData>
        </a:graphic>
      </p:graphicFrame>
    </p:spTree>
    <p:extLst>
      <p:ext uri="{BB962C8B-B14F-4D97-AF65-F5344CB8AC3E}">
        <p14:creationId xmlns:p14="http://schemas.microsoft.com/office/powerpoint/2010/main" val="2601076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5D0675-9D05-28F6-7414-3686C85CA71B}"/>
              </a:ext>
            </a:extLst>
          </p:cNvPr>
          <p:cNvSpPr>
            <a:spLocks noGrp="1"/>
          </p:cNvSpPr>
          <p:nvPr>
            <p:ph idx="1"/>
          </p:nvPr>
        </p:nvSpPr>
        <p:spPr>
          <a:xfrm>
            <a:off x="224452" y="3755434"/>
            <a:ext cx="6409096" cy="5515566"/>
          </a:xfrm>
        </p:spPr>
        <p:txBody>
          <a:bodyPr>
            <a:normAutofit/>
          </a:bodyPr>
          <a:lstStyle/>
          <a:p>
            <a:pPr marL="514350" indent="-514350" algn="l">
              <a:buFont typeface="+mj-lt"/>
              <a:buAutoNum type="arabicPeriod"/>
            </a:pPr>
            <a:r>
              <a:rPr lang="en-MY" sz="2000"/>
              <a:t>Pastikan anda muat turun dan gunakan templat laporan yang betul. </a:t>
            </a:r>
          </a:p>
          <a:p>
            <a:pPr marL="514350" indent="-514350" algn="l">
              <a:buFont typeface="+mj-lt"/>
              <a:buAutoNum type="arabicPeriod"/>
            </a:pPr>
            <a:r>
              <a:rPr lang="en-MY" sz="2000"/>
              <a:t>Terdapat 4 soalan. Sila baca dan jawab semua soalan di dalam slaid ini.</a:t>
            </a:r>
          </a:p>
          <a:p>
            <a:pPr marL="514350" indent="-514350" algn="l">
              <a:buFont typeface="+mj-lt"/>
              <a:buAutoNum type="arabicPeriod"/>
            </a:pPr>
            <a:r>
              <a:rPr lang="en-MY" sz="2000"/>
              <a:t>Anda boleh menambah slaid sekiranya perlu dan mengikut kesesuaian.</a:t>
            </a:r>
          </a:p>
          <a:p>
            <a:pPr marL="514350" indent="-514350" algn="l">
              <a:buFont typeface="+mj-lt"/>
              <a:buAutoNum type="arabicPeriod"/>
            </a:pPr>
            <a:r>
              <a:rPr lang="en-MY" sz="2000"/>
              <a:t>Jawapan anda haruslah ringkas dan padat dengan maklumat yang dikehendaki oleh soalan.</a:t>
            </a:r>
          </a:p>
          <a:p>
            <a:pPr marL="514350" indent="-514350" algn="l">
              <a:buFont typeface="+mj-lt"/>
              <a:buAutoNum type="arabicPeriod"/>
            </a:pPr>
            <a:r>
              <a:rPr lang="en-MY" sz="2000"/>
              <a:t>Sila simpan laporan akhir ini dalam bentuk </a:t>
            </a:r>
            <a:r>
              <a:rPr lang="en-MY" sz="2000" b="1" u="sng"/>
              <a:t>pdf</a:t>
            </a:r>
            <a:r>
              <a:rPr lang="en-MY" sz="2000"/>
              <a:t> selepas menglengkapkan semua soalan.</a:t>
            </a:r>
          </a:p>
          <a:p>
            <a:pPr marL="514350" indent="-514350" algn="l">
              <a:buFont typeface="+mj-lt"/>
              <a:buAutoNum type="arabicPeriod"/>
            </a:pPr>
            <a:r>
              <a:rPr lang="en-MY" sz="2000"/>
              <a:t>Murid perlu masukkan fail laporan akhir (pdf) dan fail video penerangan (MP4) di dalam satu folder yang sama di dalam Google Drive murid. Kongsikan pautan folder di dalam borang penyertaan. Sila pastikan pautan folder dikongsikan dengan tetapan “anyone with the link” beserta peranan  “viewer”. </a:t>
            </a:r>
          </a:p>
        </p:txBody>
      </p:sp>
      <p:sp>
        <p:nvSpPr>
          <p:cNvPr id="3" name="Title 2">
            <a:extLst>
              <a:ext uri="{FF2B5EF4-FFF2-40B4-BE49-F238E27FC236}">
                <a16:creationId xmlns:a16="http://schemas.microsoft.com/office/drawing/2014/main" id="{CDE8D2FB-8D70-553A-092C-BB17DD120491}"/>
              </a:ext>
            </a:extLst>
          </p:cNvPr>
          <p:cNvSpPr>
            <a:spLocks noGrp="1"/>
          </p:cNvSpPr>
          <p:nvPr>
            <p:ph type="title"/>
          </p:nvPr>
        </p:nvSpPr>
        <p:spPr>
          <a:xfrm>
            <a:off x="224452" y="3022601"/>
            <a:ext cx="6409096" cy="732833"/>
          </a:xfrm>
        </p:spPr>
        <p:txBody>
          <a:bodyPr>
            <a:normAutofit fontScale="90000"/>
          </a:bodyPr>
          <a:lstStyle/>
          <a:p>
            <a:r>
              <a:rPr lang="en-US"/>
              <a:t>Panduan </a:t>
            </a:r>
            <a:r>
              <a:rPr lang="en-US" err="1"/>
              <a:t>Penggunaan</a:t>
            </a:r>
            <a:r>
              <a:rPr lang="en-US"/>
              <a:t> Templat </a:t>
            </a:r>
            <a:r>
              <a:rPr lang="en-US" err="1"/>
              <a:t>Laporan</a:t>
            </a:r>
            <a:endParaRPr lang="en-MY"/>
          </a:p>
        </p:txBody>
      </p:sp>
    </p:spTree>
    <p:extLst>
      <p:ext uri="{BB962C8B-B14F-4D97-AF65-F5344CB8AC3E}">
        <p14:creationId xmlns:p14="http://schemas.microsoft.com/office/powerpoint/2010/main" val="462984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95FC4C-42B5-8C3C-EAEF-D9AD7A3641D1}"/>
              </a:ext>
            </a:extLst>
          </p:cNvPr>
          <p:cNvSpPr>
            <a:spLocks noGrp="1"/>
          </p:cNvSpPr>
          <p:nvPr>
            <p:ph idx="1"/>
          </p:nvPr>
        </p:nvSpPr>
        <p:spPr/>
        <p:txBody>
          <a:bodyPr/>
          <a:lstStyle/>
          <a:p>
            <a:pPr marL="0" indent="0">
              <a:buNone/>
            </a:pPr>
            <a:endParaRPr lang="en-MY"/>
          </a:p>
          <a:p>
            <a:pPr marL="0" indent="0">
              <a:buNone/>
            </a:pPr>
            <a:r>
              <a:rPr lang="en-MY" sz="2400" b="1"/>
              <a:t>Senaraikan SDG yang anda gunakan dan huraikan matlamat, rasional dan fungsi SDG tersebut dalam ciptaan anda.</a:t>
            </a:r>
          </a:p>
        </p:txBody>
      </p:sp>
      <p:sp>
        <p:nvSpPr>
          <p:cNvPr id="3" name="Title 2">
            <a:extLst>
              <a:ext uri="{FF2B5EF4-FFF2-40B4-BE49-F238E27FC236}">
                <a16:creationId xmlns:a16="http://schemas.microsoft.com/office/drawing/2014/main" id="{DE64EFE4-D998-3DF5-47D2-A42E817AA979}"/>
              </a:ext>
            </a:extLst>
          </p:cNvPr>
          <p:cNvSpPr>
            <a:spLocks noGrp="1"/>
          </p:cNvSpPr>
          <p:nvPr>
            <p:ph type="title"/>
          </p:nvPr>
        </p:nvSpPr>
        <p:spPr/>
        <p:txBody>
          <a:bodyPr/>
          <a:lstStyle/>
          <a:p>
            <a:pPr algn="ctr"/>
            <a:r>
              <a:rPr lang="en-US" err="1"/>
              <a:t>Soalan</a:t>
            </a:r>
            <a:r>
              <a:rPr lang="en-US"/>
              <a:t> 1:</a:t>
            </a:r>
            <a:endParaRPr lang="en-MY"/>
          </a:p>
        </p:txBody>
      </p:sp>
    </p:spTree>
    <p:extLst>
      <p:ext uri="{BB962C8B-B14F-4D97-AF65-F5344CB8AC3E}">
        <p14:creationId xmlns:p14="http://schemas.microsoft.com/office/powerpoint/2010/main" val="921144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BEF588C-DD13-B9AA-742C-03159A38DF04}"/>
              </a:ext>
            </a:extLst>
          </p:cNvPr>
          <p:cNvGraphicFramePr>
            <a:graphicFrameLocks noGrp="1"/>
          </p:cNvGraphicFramePr>
          <p:nvPr>
            <p:ph idx="1"/>
            <p:extLst>
              <p:ext uri="{D42A27DB-BD31-4B8C-83A1-F6EECF244321}">
                <p14:modId xmlns:p14="http://schemas.microsoft.com/office/powerpoint/2010/main" val="4007739411"/>
              </p:ext>
            </p:extLst>
          </p:nvPr>
        </p:nvGraphicFramePr>
        <p:xfrm>
          <a:off x="223223" y="3550181"/>
          <a:ext cx="6410325" cy="2937510"/>
        </p:xfrm>
        <a:graphic>
          <a:graphicData uri="http://schemas.openxmlformats.org/drawingml/2006/table">
            <a:tbl>
              <a:tblPr firstRow="1" bandRow="1">
                <a:tableStyleId>{B301B821-A1FF-4177-AEE7-76D212191A09}</a:tableStyleId>
              </a:tblPr>
              <a:tblGrid>
                <a:gridCol w="609266">
                  <a:extLst>
                    <a:ext uri="{9D8B030D-6E8A-4147-A177-3AD203B41FA5}">
                      <a16:colId xmlns:a16="http://schemas.microsoft.com/office/drawing/2014/main" val="3792590251"/>
                    </a:ext>
                  </a:extLst>
                </a:gridCol>
                <a:gridCol w="1169894">
                  <a:extLst>
                    <a:ext uri="{9D8B030D-6E8A-4147-A177-3AD203B41FA5}">
                      <a16:colId xmlns:a16="http://schemas.microsoft.com/office/drawing/2014/main" val="1202545962"/>
                    </a:ext>
                  </a:extLst>
                </a:gridCol>
                <a:gridCol w="1552388">
                  <a:extLst>
                    <a:ext uri="{9D8B030D-6E8A-4147-A177-3AD203B41FA5}">
                      <a16:colId xmlns:a16="http://schemas.microsoft.com/office/drawing/2014/main" val="2036820926"/>
                    </a:ext>
                  </a:extLst>
                </a:gridCol>
                <a:gridCol w="1670050">
                  <a:extLst>
                    <a:ext uri="{9D8B030D-6E8A-4147-A177-3AD203B41FA5}">
                      <a16:colId xmlns:a16="http://schemas.microsoft.com/office/drawing/2014/main" val="811121586"/>
                    </a:ext>
                  </a:extLst>
                </a:gridCol>
                <a:gridCol w="1408727">
                  <a:extLst>
                    <a:ext uri="{9D8B030D-6E8A-4147-A177-3AD203B41FA5}">
                      <a16:colId xmlns:a16="http://schemas.microsoft.com/office/drawing/2014/main" val="926443076"/>
                    </a:ext>
                  </a:extLst>
                </a:gridCol>
              </a:tblGrid>
              <a:tr h="370840">
                <a:tc>
                  <a:txBody>
                    <a:bodyPr/>
                    <a:lstStyle/>
                    <a:p>
                      <a:pPr rtl="0" fontAlgn="t">
                        <a:spcBef>
                          <a:spcPts val="0"/>
                        </a:spcBef>
                        <a:spcAft>
                          <a:spcPts val="0"/>
                        </a:spcAft>
                      </a:pPr>
                      <a:r>
                        <a:rPr lang="en-MY" sz="1350" b="1" u="none" strike="noStrike" dirty="0">
                          <a:solidFill>
                            <a:srgbClr val="FFFFFF"/>
                          </a:solidFill>
                          <a:effectLst/>
                        </a:rPr>
                        <a:t>BIL</a:t>
                      </a:r>
                      <a:endParaRPr lang="en-MY" dirty="0">
                        <a:effectLst/>
                      </a:endParaRPr>
                    </a:p>
                  </a:txBody>
                  <a:tcPr marL="95250" marR="95250" marT="47625" marB="47625">
                    <a:lnL w="12700" cap="flat" cmpd="sng" algn="ctr">
                      <a:solidFill>
                        <a:srgbClr val="1D0899"/>
                      </a:solidFill>
                      <a:prstDash val="solid"/>
                      <a:round/>
                      <a:headEnd type="none" w="med" len="med"/>
                      <a:tailEnd type="none" w="med" len="med"/>
                    </a:lnL>
                    <a:lnR w="12700" cap="flat" cmpd="sng" algn="ctr">
                      <a:solidFill>
                        <a:srgbClr val="1D0899"/>
                      </a:solidFill>
                      <a:prstDash val="solid"/>
                      <a:round/>
                      <a:headEnd type="none" w="med" len="med"/>
                      <a:tailEnd type="none" w="med" len="med"/>
                    </a:lnR>
                    <a:lnT w="12700" cap="flat" cmpd="sng" algn="ctr">
                      <a:solidFill>
                        <a:srgbClr val="1D0899"/>
                      </a:solidFill>
                      <a:prstDash val="solid"/>
                      <a:round/>
                      <a:headEnd type="none" w="med" len="med"/>
                      <a:tailEnd type="none" w="med" len="med"/>
                    </a:lnT>
                    <a:lnB w="12700" cap="flat" cmpd="sng" algn="ctr">
                      <a:solidFill>
                        <a:srgbClr val="1D0899"/>
                      </a:solidFill>
                      <a:prstDash val="solid"/>
                      <a:round/>
                      <a:headEnd type="none" w="med" len="med"/>
                      <a:tailEnd type="none" w="med" len="med"/>
                    </a:lnB>
                    <a:solidFill>
                      <a:srgbClr val="1D0899"/>
                    </a:solidFill>
                  </a:tcPr>
                </a:tc>
                <a:tc>
                  <a:txBody>
                    <a:bodyPr/>
                    <a:lstStyle/>
                    <a:p>
                      <a:pPr rtl="0" fontAlgn="t">
                        <a:spcBef>
                          <a:spcPts val="0"/>
                        </a:spcBef>
                        <a:spcAft>
                          <a:spcPts val="0"/>
                        </a:spcAft>
                      </a:pPr>
                      <a:r>
                        <a:rPr lang="en-MY" sz="1350" b="1" u="none" strike="noStrike" dirty="0">
                          <a:solidFill>
                            <a:srgbClr val="FFFFFF"/>
                          </a:solidFill>
                          <a:effectLst/>
                        </a:rPr>
                        <a:t>SENARAI SDG</a:t>
                      </a:r>
                      <a:endParaRPr lang="en-MY" dirty="0">
                        <a:effectLst/>
                      </a:endParaRPr>
                    </a:p>
                  </a:txBody>
                  <a:tcPr marL="95250" marR="95250" marT="47625" marB="47625">
                    <a:lnL w="12700" cap="flat" cmpd="sng" algn="ctr">
                      <a:solidFill>
                        <a:srgbClr val="1D0899"/>
                      </a:solidFill>
                      <a:prstDash val="solid"/>
                      <a:round/>
                      <a:headEnd type="none" w="med" len="med"/>
                      <a:tailEnd type="none" w="med" len="med"/>
                    </a:lnL>
                    <a:lnR w="12700" cap="flat" cmpd="sng" algn="ctr">
                      <a:solidFill>
                        <a:srgbClr val="1D0899"/>
                      </a:solidFill>
                      <a:prstDash val="solid"/>
                      <a:round/>
                      <a:headEnd type="none" w="med" len="med"/>
                      <a:tailEnd type="none" w="med" len="med"/>
                    </a:lnR>
                    <a:lnT w="12700" cap="flat" cmpd="sng" algn="ctr">
                      <a:solidFill>
                        <a:srgbClr val="1D0899"/>
                      </a:solidFill>
                      <a:prstDash val="solid"/>
                      <a:round/>
                      <a:headEnd type="none" w="med" len="med"/>
                      <a:tailEnd type="none" w="med" len="med"/>
                    </a:lnT>
                    <a:lnB w="12700" cap="flat" cmpd="sng" algn="ctr">
                      <a:solidFill>
                        <a:srgbClr val="1D0899"/>
                      </a:solidFill>
                      <a:prstDash val="solid"/>
                      <a:round/>
                      <a:headEnd type="none" w="med" len="med"/>
                      <a:tailEnd type="none" w="med" len="med"/>
                    </a:lnB>
                    <a:solidFill>
                      <a:srgbClr val="1D0899"/>
                    </a:solidFill>
                  </a:tcPr>
                </a:tc>
                <a:tc>
                  <a:txBody>
                    <a:bodyPr/>
                    <a:lstStyle/>
                    <a:p>
                      <a:pPr rtl="0" fontAlgn="t">
                        <a:spcBef>
                          <a:spcPts val="0"/>
                        </a:spcBef>
                        <a:spcAft>
                          <a:spcPts val="0"/>
                        </a:spcAft>
                      </a:pPr>
                      <a:r>
                        <a:rPr lang="en-MY" sz="1350" b="1" u="none" strike="noStrike" dirty="0">
                          <a:solidFill>
                            <a:srgbClr val="FFFFFF"/>
                          </a:solidFill>
                          <a:effectLst/>
                        </a:rPr>
                        <a:t>MATLAMAT</a:t>
                      </a:r>
                      <a:endParaRPr lang="en-MY" dirty="0">
                        <a:effectLst/>
                      </a:endParaRPr>
                    </a:p>
                  </a:txBody>
                  <a:tcPr marL="95250" marR="95250" marT="47625" marB="47625">
                    <a:lnL w="12700" cap="flat" cmpd="sng" algn="ctr">
                      <a:solidFill>
                        <a:srgbClr val="1D0899"/>
                      </a:solidFill>
                      <a:prstDash val="solid"/>
                      <a:round/>
                      <a:headEnd type="none" w="med" len="med"/>
                      <a:tailEnd type="none" w="med" len="med"/>
                    </a:lnL>
                    <a:lnR w="12700" cap="flat" cmpd="sng" algn="ctr">
                      <a:solidFill>
                        <a:srgbClr val="1D0899"/>
                      </a:solidFill>
                      <a:prstDash val="solid"/>
                      <a:round/>
                      <a:headEnd type="none" w="med" len="med"/>
                      <a:tailEnd type="none" w="med" len="med"/>
                    </a:lnR>
                    <a:lnT w="12700" cap="flat" cmpd="sng" algn="ctr">
                      <a:solidFill>
                        <a:srgbClr val="1D0899"/>
                      </a:solidFill>
                      <a:prstDash val="solid"/>
                      <a:round/>
                      <a:headEnd type="none" w="med" len="med"/>
                      <a:tailEnd type="none" w="med" len="med"/>
                    </a:lnT>
                    <a:lnB w="12700" cap="flat" cmpd="sng" algn="ctr">
                      <a:solidFill>
                        <a:srgbClr val="1D0899"/>
                      </a:solidFill>
                      <a:prstDash val="solid"/>
                      <a:round/>
                      <a:headEnd type="none" w="med" len="med"/>
                      <a:tailEnd type="none" w="med" len="med"/>
                    </a:lnB>
                    <a:solidFill>
                      <a:srgbClr val="1D0899"/>
                    </a:solidFill>
                  </a:tcPr>
                </a:tc>
                <a:tc>
                  <a:txBody>
                    <a:bodyPr/>
                    <a:lstStyle/>
                    <a:p>
                      <a:pPr rtl="0" fontAlgn="t">
                        <a:spcBef>
                          <a:spcPts val="0"/>
                        </a:spcBef>
                        <a:spcAft>
                          <a:spcPts val="0"/>
                        </a:spcAft>
                      </a:pPr>
                      <a:r>
                        <a:rPr lang="en-MY" sz="1350" b="1" u="none" strike="noStrike" dirty="0">
                          <a:solidFill>
                            <a:srgbClr val="FFFFFF"/>
                          </a:solidFill>
                          <a:effectLst/>
                        </a:rPr>
                        <a:t>RASIONAL</a:t>
                      </a:r>
                      <a:endParaRPr lang="en-MY" dirty="0">
                        <a:effectLst/>
                      </a:endParaRPr>
                    </a:p>
                  </a:txBody>
                  <a:tcPr marL="95250" marR="95250" marT="47625" marB="47625">
                    <a:lnL w="12700" cap="flat" cmpd="sng" algn="ctr">
                      <a:solidFill>
                        <a:srgbClr val="1D0899"/>
                      </a:solidFill>
                      <a:prstDash val="solid"/>
                      <a:round/>
                      <a:headEnd type="none" w="med" len="med"/>
                      <a:tailEnd type="none" w="med" len="med"/>
                    </a:lnL>
                    <a:lnR w="12700" cap="flat" cmpd="sng" algn="ctr">
                      <a:solidFill>
                        <a:srgbClr val="1D0899"/>
                      </a:solidFill>
                      <a:prstDash val="solid"/>
                      <a:round/>
                      <a:headEnd type="none" w="med" len="med"/>
                      <a:tailEnd type="none" w="med" len="med"/>
                    </a:lnR>
                    <a:lnT w="12700" cap="flat" cmpd="sng" algn="ctr">
                      <a:solidFill>
                        <a:srgbClr val="1D0899"/>
                      </a:solidFill>
                      <a:prstDash val="solid"/>
                      <a:round/>
                      <a:headEnd type="none" w="med" len="med"/>
                      <a:tailEnd type="none" w="med" len="med"/>
                    </a:lnT>
                    <a:lnB w="12700" cap="flat" cmpd="sng" algn="ctr">
                      <a:solidFill>
                        <a:srgbClr val="1D0899"/>
                      </a:solidFill>
                      <a:prstDash val="solid"/>
                      <a:round/>
                      <a:headEnd type="none" w="med" len="med"/>
                      <a:tailEnd type="none" w="med" len="med"/>
                    </a:lnB>
                    <a:solidFill>
                      <a:srgbClr val="1D0899"/>
                    </a:solidFill>
                  </a:tcPr>
                </a:tc>
                <a:tc>
                  <a:txBody>
                    <a:bodyPr/>
                    <a:lstStyle/>
                    <a:p>
                      <a:pPr rtl="0" fontAlgn="t">
                        <a:spcBef>
                          <a:spcPts val="0"/>
                        </a:spcBef>
                        <a:spcAft>
                          <a:spcPts val="0"/>
                        </a:spcAft>
                      </a:pPr>
                      <a:r>
                        <a:rPr lang="en-MY" sz="1350" b="1" u="none" strike="noStrike" dirty="0">
                          <a:solidFill>
                            <a:srgbClr val="FFFFFF"/>
                          </a:solidFill>
                          <a:effectLst/>
                        </a:rPr>
                        <a:t>KEFUNGSIAN</a:t>
                      </a:r>
                      <a:endParaRPr lang="en-MY" dirty="0">
                        <a:effectLst/>
                      </a:endParaRPr>
                    </a:p>
                  </a:txBody>
                  <a:tcPr marL="95250" marR="95250" marT="47625" marB="47625">
                    <a:lnL w="12700" cap="flat" cmpd="sng" algn="ctr">
                      <a:solidFill>
                        <a:srgbClr val="1D0899"/>
                      </a:solidFill>
                      <a:prstDash val="solid"/>
                      <a:round/>
                      <a:headEnd type="none" w="med" len="med"/>
                      <a:tailEnd type="none" w="med" len="med"/>
                    </a:lnL>
                    <a:lnR w="12700" cap="flat" cmpd="sng" algn="ctr">
                      <a:solidFill>
                        <a:srgbClr val="1D0899"/>
                      </a:solidFill>
                      <a:prstDash val="solid"/>
                      <a:round/>
                      <a:headEnd type="none" w="med" len="med"/>
                      <a:tailEnd type="none" w="med" len="med"/>
                    </a:lnR>
                    <a:lnT w="12700" cap="flat" cmpd="sng" algn="ctr">
                      <a:solidFill>
                        <a:srgbClr val="1D0899"/>
                      </a:solidFill>
                      <a:prstDash val="solid"/>
                      <a:round/>
                      <a:headEnd type="none" w="med" len="med"/>
                      <a:tailEnd type="none" w="med" len="med"/>
                    </a:lnT>
                    <a:lnB w="12700" cap="flat" cmpd="sng" algn="ctr">
                      <a:solidFill>
                        <a:srgbClr val="1D0899"/>
                      </a:solidFill>
                      <a:prstDash val="solid"/>
                      <a:round/>
                      <a:headEnd type="none" w="med" len="med"/>
                      <a:tailEnd type="none" w="med" len="med"/>
                    </a:lnB>
                    <a:solidFill>
                      <a:srgbClr val="1D0899"/>
                    </a:solidFill>
                  </a:tcPr>
                </a:tc>
                <a:extLst>
                  <a:ext uri="{0D108BD9-81ED-4DB2-BD59-A6C34878D82A}">
                    <a16:rowId xmlns:a16="http://schemas.microsoft.com/office/drawing/2014/main" val="795875603"/>
                  </a:ext>
                </a:extLst>
              </a:tr>
              <a:tr h="370840">
                <a:tc>
                  <a:txBody>
                    <a:bodyPr/>
                    <a:lstStyle/>
                    <a:p>
                      <a:pPr rtl="0" fontAlgn="ctr">
                        <a:spcBef>
                          <a:spcPts val="0"/>
                        </a:spcBef>
                        <a:spcAft>
                          <a:spcPts val="0"/>
                        </a:spcAft>
                      </a:pPr>
                      <a:r>
                        <a:rPr lang="en-MY" sz="900" b="0" u="none" strike="noStrike" dirty="0">
                          <a:solidFill>
                            <a:srgbClr val="000000"/>
                          </a:solidFill>
                          <a:effectLst/>
                        </a:rPr>
                        <a:t>CONTOH</a:t>
                      </a:r>
                      <a:endParaRPr lang="en-MY" dirty="0">
                        <a:effectLst/>
                      </a:endParaRPr>
                    </a:p>
                  </a:txBody>
                  <a:tcPr marL="95250" marR="95250" marT="47625" marB="47625" anchor="ctr">
                    <a:lnL w="12700" cap="flat" cmpd="sng" algn="ctr">
                      <a:solidFill>
                        <a:srgbClr val="1D0899"/>
                      </a:solidFill>
                      <a:prstDash val="solid"/>
                      <a:round/>
                      <a:headEnd type="none" w="med" len="med"/>
                      <a:tailEnd type="none" w="med" len="med"/>
                    </a:lnL>
                    <a:lnR w="12700" cap="flat" cmpd="sng" algn="ctr">
                      <a:solidFill>
                        <a:srgbClr val="1D0899"/>
                      </a:solidFill>
                      <a:prstDash val="solid"/>
                      <a:round/>
                      <a:headEnd type="none" w="med" len="med"/>
                      <a:tailEnd type="none" w="med" len="med"/>
                    </a:lnR>
                    <a:lnT w="12700" cap="flat" cmpd="sng" algn="ctr">
                      <a:solidFill>
                        <a:srgbClr val="1D0899"/>
                      </a:solidFill>
                      <a:prstDash val="solid"/>
                      <a:round/>
                      <a:headEnd type="none" w="med" len="med"/>
                      <a:tailEnd type="none" w="med" len="med"/>
                    </a:lnT>
                    <a:lnB w="12700" cap="flat" cmpd="sng" algn="ctr">
                      <a:solidFill>
                        <a:srgbClr val="1D0899"/>
                      </a:solidFill>
                      <a:prstDash val="solid"/>
                      <a:round/>
                      <a:headEnd type="none" w="med" len="med"/>
                      <a:tailEnd type="none" w="med" len="med"/>
                    </a:lnB>
                  </a:tcPr>
                </a:tc>
                <a:tc>
                  <a:txBody>
                    <a:bodyPr/>
                    <a:lstStyle/>
                    <a:p>
                      <a:pPr rtl="0" fontAlgn="ctr">
                        <a:spcBef>
                          <a:spcPts val="0"/>
                        </a:spcBef>
                        <a:spcAft>
                          <a:spcPts val="0"/>
                        </a:spcAft>
                      </a:pPr>
                      <a:r>
                        <a:rPr lang="en-MY" sz="1350" b="0" u="none" strike="noStrike" dirty="0">
                          <a:solidFill>
                            <a:srgbClr val="000000"/>
                          </a:solidFill>
                          <a:effectLst/>
                        </a:rPr>
                        <a:t>15</a:t>
                      </a:r>
                      <a:endParaRPr lang="en-MY" dirty="0">
                        <a:effectLst/>
                      </a:endParaRPr>
                    </a:p>
                    <a:p>
                      <a:pPr rtl="0" fontAlgn="ctr">
                        <a:spcBef>
                          <a:spcPts val="0"/>
                        </a:spcBef>
                        <a:spcAft>
                          <a:spcPts val="0"/>
                        </a:spcAft>
                      </a:pPr>
                      <a:r>
                        <a:rPr lang="en-MY" sz="1350" b="0" u="none" strike="noStrike" dirty="0">
                          <a:solidFill>
                            <a:srgbClr val="000000"/>
                          </a:solidFill>
                          <a:effectLst/>
                        </a:rPr>
                        <a:t>Life on Land</a:t>
                      </a:r>
                      <a:endParaRPr lang="en-MY" dirty="0">
                        <a:effectLst/>
                      </a:endParaRPr>
                    </a:p>
                  </a:txBody>
                  <a:tcPr marL="95250" marR="95250" marT="47625" marB="47625" anchor="ctr">
                    <a:lnL w="12700" cap="flat" cmpd="sng" algn="ctr">
                      <a:solidFill>
                        <a:srgbClr val="1D0899"/>
                      </a:solidFill>
                      <a:prstDash val="solid"/>
                      <a:round/>
                      <a:headEnd type="none" w="med" len="med"/>
                      <a:tailEnd type="none" w="med" len="med"/>
                    </a:lnL>
                    <a:lnR w="12700" cap="flat" cmpd="sng" algn="ctr">
                      <a:solidFill>
                        <a:srgbClr val="1D0899"/>
                      </a:solidFill>
                      <a:prstDash val="solid"/>
                      <a:round/>
                      <a:headEnd type="none" w="med" len="med"/>
                      <a:tailEnd type="none" w="med" len="med"/>
                    </a:lnR>
                    <a:lnT w="12700" cap="flat" cmpd="sng" algn="ctr">
                      <a:solidFill>
                        <a:srgbClr val="1D0899"/>
                      </a:solidFill>
                      <a:prstDash val="solid"/>
                      <a:round/>
                      <a:headEnd type="none" w="med" len="med"/>
                      <a:tailEnd type="none" w="med" len="med"/>
                    </a:lnT>
                    <a:lnB w="12700" cap="flat" cmpd="sng" algn="ctr">
                      <a:solidFill>
                        <a:srgbClr val="1D0899"/>
                      </a:solidFill>
                      <a:prstDash val="solid"/>
                      <a:round/>
                      <a:headEnd type="none" w="med" len="med"/>
                      <a:tailEnd type="none" w="med" len="med"/>
                    </a:lnB>
                  </a:tcPr>
                </a:tc>
                <a:tc>
                  <a:txBody>
                    <a:bodyPr/>
                    <a:lstStyle/>
                    <a:p>
                      <a:pPr rtl="0" fontAlgn="t">
                        <a:spcBef>
                          <a:spcPts val="0"/>
                        </a:spcBef>
                        <a:spcAft>
                          <a:spcPts val="0"/>
                        </a:spcAft>
                      </a:pPr>
                      <a:r>
                        <a:rPr lang="en-MY" sz="1350" b="0" u="none" strike="noStrike" dirty="0" err="1">
                          <a:solidFill>
                            <a:srgbClr val="000000"/>
                          </a:solidFill>
                          <a:effectLst/>
                        </a:rPr>
                        <a:t>Mendidik</a:t>
                      </a:r>
                      <a:r>
                        <a:rPr lang="en-MY" sz="1350" b="0" u="none" strike="noStrike" dirty="0">
                          <a:solidFill>
                            <a:srgbClr val="000000"/>
                          </a:solidFill>
                          <a:effectLst/>
                        </a:rPr>
                        <a:t> murid </a:t>
                      </a:r>
                      <a:r>
                        <a:rPr lang="en-MY" sz="1350" b="0" u="none" strike="noStrike" dirty="0" err="1">
                          <a:solidFill>
                            <a:srgbClr val="000000"/>
                          </a:solidFill>
                          <a:effectLst/>
                        </a:rPr>
                        <a:t>untuk</a:t>
                      </a:r>
                      <a:r>
                        <a:rPr lang="en-MY" sz="1350" b="0" u="none" strike="noStrike" dirty="0">
                          <a:solidFill>
                            <a:srgbClr val="000000"/>
                          </a:solidFill>
                          <a:effectLst/>
                        </a:rPr>
                        <a:t> </a:t>
                      </a:r>
                      <a:r>
                        <a:rPr lang="en-MY" sz="1350" b="0" u="none" strike="noStrike" dirty="0" err="1">
                          <a:solidFill>
                            <a:srgbClr val="000000"/>
                          </a:solidFill>
                          <a:effectLst/>
                        </a:rPr>
                        <a:t>memelihara</a:t>
                      </a:r>
                      <a:r>
                        <a:rPr lang="en-MY" sz="1350" b="0" u="none" strike="noStrike" dirty="0">
                          <a:solidFill>
                            <a:srgbClr val="000000"/>
                          </a:solidFill>
                          <a:effectLst/>
                        </a:rPr>
                        <a:t> </a:t>
                      </a:r>
                      <a:r>
                        <a:rPr lang="en-MY" sz="1350" b="0" u="none" strike="noStrike" dirty="0" err="1">
                          <a:solidFill>
                            <a:srgbClr val="000000"/>
                          </a:solidFill>
                          <a:effectLst/>
                        </a:rPr>
                        <a:t>tumbuhan</a:t>
                      </a:r>
                      <a:endParaRPr lang="en-MY" dirty="0">
                        <a:effectLst/>
                      </a:endParaRPr>
                    </a:p>
                  </a:txBody>
                  <a:tcPr marL="95250" marR="95250" marT="47625" marB="47625">
                    <a:lnL w="12700" cap="flat" cmpd="sng" algn="ctr">
                      <a:solidFill>
                        <a:srgbClr val="1D0899"/>
                      </a:solidFill>
                      <a:prstDash val="solid"/>
                      <a:round/>
                      <a:headEnd type="none" w="med" len="med"/>
                      <a:tailEnd type="none" w="med" len="med"/>
                    </a:lnL>
                    <a:lnR w="12700" cap="flat" cmpd="sng" algn="ctr">
                      <a:solidFill>
                        <a:srgbClr val="1D0899"/>
                      </a:solidFill>
                      <a:prstDash val="solid"/>
                      <a:round/>
                      <a:headEnd type="none" w="med" len="med"/>
                      <a:tailEnd type="none" w="med" len="med"/>
                    </a:lnR>
                    <a:lnT w="12700" cap="flat" cmpd="sng" algn="ctr">
                      <a:solidFill>
                        <a:srgbClr val="1D0899"/>
                      </a:solidFill>
                      <a:prstDash val="solid"/>
                      <a:round/>
                      <a:headEnd type="none" w="med" len="med"/>
                      <a:tailEnd type="none" w="med" len="med"/>
                    </a:lnT>
                    <a:lnB w="12700" cap="flat" cmpd="sng" algn="ctr">
                      <a:solidFill>
                        <a:srgbClr val="1D0899"/>
                      </a:solidFill>
                      <a:prstDash val="solid"/>
                      <a:round/>
                      <a:headEnd type="none" w="med" len="med"/>
                      <a:tailEnd type="none" w="med" len="med"/>
                    </a:lnB>
                  </a:tcPr>
                </a:tc>
                <a:tc>
                  <a:txBody>
                    <a:bodyPr/>
                    <a:lstStyle/>
                    <a:p>
                      <a:pPr rtl="0" fontAlgn="t">
                        <a:spcBef>
                          <a:spcPts val="0"/>
                        </a:spcBef>
                        <a:spcAft>
                          <a:spcPts val="0"/>
                        </a:spcAft>
                      </a:pPr>
                      <a:r>
                        <a:rPr lang="en-MY" sz="1350" b="0" u="none" strike="noStrike">
                          <a:solidFill>
                            <a:srgbClr val="000000"/>
                          </a:solidFill>
                          <a:effectLst/>
                        </a:rPr>
                        <a:t>Penebangan hutan dapat dikurangkan</a:t>
                      </a:r>
                      <a:endParaRPr lang="en-MY">
                        <a:effectLst/>
                      </a:endParaRPr>
                    </a:p>
                  </a:txBody>
                  <a:tcPr marL="95250" marR="95250" marT="47625" marB="47625">
                    <a:lnL w="12700" cap="flat" cmpd="sng" algn="ctr">
                      <a:solidFill>
                        <a:srgbClr val="1D0899"/>
                      </a:solidFill>
                      <a:prstDash val="solid"/>
                      <a:round/>
                      <a:headEnd type="none" w="med" len="med"/>
                      <a:tailEnd type="none" w="med" len="med"/>
                    </a:lnL>
                    <a:lnR w="12700" cap="flat" cmpd="sng" algn="ctr">
                      <a:solidFill>
                        <a:srgbClr val="1D0899"/>
                      </a:solidFill>
                      <a:prstDash val="solid"/>
                      <a:round/>
                      <a:headEnd type="none" w="med" len="med"/>
                      <a:tailEnd type="none" w="med" len="med"/>
                    </a:lnR>
                    <a:lnT w="12700" cap="flat" cmpd="sng" algn="ctr">
                      <a:solidFill>
                        <a:srgbClr val="1D0899"/>
                      </a:solidFill>
                      <a:prstDash val="solid"/>
                      <a:round/>
                      <a:headEnd type="none" w="med" len="med"/>
                      <a:tailEnd type="none" w="med" len="med"/>
                    </a:lnT>
                    <a:lnB w="12700" cap="flat" cmpd="sng" algn="ctr">
                      <a:solidFill>
                        <a:srgbClr val="1D0899"/>
                      </a:solidFill>
                      <a:prstDash val="solid"/>
                      <a:round/>
                      <a:headEnd type="none" w="med" len="med"/>
                      <a:tailEnd type="none" w="med" len="med"/>
                    </a:lnB>
                  </a:tcPr>
                </a:tc>
                <a:tc>
                  <a:txBody>
                    <a:bodyPr/>
                    <a:lstStyle/>
                    <a:p>
                      <a:pPr rtl="0" fontAlgn="t">
                        <a:spcBef>
                          <a:spcPts val="0"/>
                        </a:spcBef>
                        <a:spcAft>
                          <a:spcPts val="0"/>
                        </a:spcAft>
                      </a:pPr>
                      <a:r>
                        <a:rPr lang="en-MY" sz="1350" b="0" u="none" strike="noStrike">
                          <a:solidFill>
                            <a:srgbClr val="000000"/>
                          </a:solidFill>
                          <a:effectLst/>
                        </a:rPr>
                        <a:t>Membekalkan oksigen kepada alam sekitar</a:t>
                      </a:r>
                      <a:endParaRPr lang="en-MY">
                        <a:effectLst/>
                      </a:endParaRPr>
                    </a:p>
                  </a:txBody>
                  <a:tcPr marL="95250" marR="95250" marT="47625" marB="47625">
                    <a:lnL w="12700" cap="flat" cmpd="sng" algn="ctr">
                      <a:solidFill>
                        <a:srgbClr val="1D0899"/>
                      </a:solidFill>
                      <a:prstDash val="solid"/>
                      <a:round/>
                      <a:headEnd type="none" w="med" len="med"/>
                      <a:tailEnd type="none" w="med" len="med"/>
                    </a:lnL>
                    <a:lnR w="12700" cap="flat" cmpd="sng" algn="ctr">
                      <a:solidFill>
                        <a:srgbClr val="1D0899"/>
                      </a:solidFill>
                      <a:prstDash val="solid"/>
                      <a:round/>
                      <a:headEnd type="none" w="med" len="med"/>
                      <a:tailEnd type="none" w="med" len="med"/>
                    </a:lnR>
                    <a:lnT w="12700" cap="flat" cmpd="sng" algn="ctr">
                      <a:solidFill>
                        <a:srgbClr val="1D0899"/>
                      </a:solidFill>
                      <a:prstDash val="solid"/>
                      <a:round/>
                      <a:headEnd type="none" w="med" len="med"/>
                      <a:tailEnd type="none" w="med" len="med"/>
                    </a:lnT>
                    <a:lnB w="12700" cap="flat" cmpd="sng" algn="ctr">
                      <a:solidFill>
                        <a:srgbClr val="1D0899"/>
                      </a:solidFill>
                      <a:prstDash val="solid"/>
                      <a:round/>
                      <a:headEnd type="none" w="med" len="med"/>
                      <a:tailEnd type="none" w="med" len="med"/>
                    </a:lnB>
                  </a:tcPr>
                </a:tc>
                <a:extLst>
                  <a:ext uri="{0D108BD9-81ED-4DB2-BD59-A6C34878D82A}">
                    <a16:rowId xmlns:a16="http://schemas.microsoft.com/office/drawing/2014/main" val="2864329656"/>
                  </a:ext>
                </a:extLst>
              </a:tr>
              <a:tr h="370840">
                <a:tc>
                  <a:txBody>
                    <a:bodyPr/>
                    <a:lstStyle/>
                    <a:p>
                      <a:pPr algn="ctr" rtl="0" fontAlgn="t">
                        <a:spcBef>
                          <a:spcPts val="0"/>
                        </a:spcBef>
                        <a:spcAft>
                          <a:spcPts val="0"/>
                        </a:spcAft>
                      </a:pPr>
                      <a:r>
                        <a:rPr lang="en-MY" sz="1350" b="0" u="none" strike="noStrike">
                          <a:solidFill>
                            <a:srgbClr val="000000"/>
                          </a:solidFill>
                          <a:effectLst/>
                        </a:rPr>
                        <a:t>1</a:t>
                      </a:r>
                      <a:endParaRPr lang="en-MY">
                        <a:effectLst/>
                      </a:endParaRPr>
                    </a:p>
                  </a:txBody>
                  <a:tcPr marL="95250" marR="95250" marT="47625" marB="47625">
                    <a:lnL w="12700" cap="flat" cmpd="sng" algn="ctr">
                      <a:solidFill>
                        <a:srgbClr val="1D0899"/>
                      </a:solidFill>
                      <a:prstDash val="solid"/>
                      <a:round/>
                      <a:headEnd type="none" w="med" len="med"/>
                      <a:tailEnd type="none" w="med" len="med"/>
                    </a:lnL>
                    <a:lnR w="12700" cap="flat" cmpd="sng" algn="ctr">
                      <a:solidFill>
                        <a:srgbClr val="1D0899"/>
                      </a:solidFill>
                      <a:prstDash val="solid"/>
                      <a:round/>
                      <a:headEnd type="none" w="med" len="med"/>
                      <a:tailEnd type="none" w="med" len="med"/>
                    </a:lnR>
                    <a:lnT w="12700" cap="flat" cmpd="sng" algn="ctr">
                      <a:solidFill>
                        <a:srgbClr val="1D0899"/>
                      </a:solidFill>
                      <a:prstDash val="solid"/>
                      <a:round/>
                      <a:headEnd type="none" w="med" len="med"/>
                      <a:tailEnd type="none" w="med" len="med"/>
                    </a:lnT>
                    <a:lnB w="12700" cap="flat" cmpd="sng" algn="ctr">
                      <a:solidFill>
                        <a:srgbClr val="1D0899"/>
                      </a:solidFill>
                      <a:prstDash val="solid"/>
                      <a:round/>
                      <a:headEnd type="none" w="med" len="med"/>
                      <a:tailEnd type="none" w="med" len="med"/>
                    </a:lnB>
                  </a:tcPr>
                </a:tc>
                <a:tc>
                  <a:txBody>
                    <a:bodyPr/>
                    <a:lstStyle/>
                    <a:p>
                      <a:pPr fontAlgn="t"/>
                      <a:r>
                        <a:rPr lang="en-MY" dirty="0">
                          <a:effectLst/>
                        </a:rPr>
                        <a:t> </a:t>
                      </a:r>
                    </a:p>
                  </a:txBody>
                  <a:tcPr marL="95250" marR="95250" marT="47625" marB="47625">
                    <a:lnL w="12700" cap="flat" cmpd="sng" algn="ctr">
                      <a:solidFill>
                        <a:srgbClr val="1D0899"/>
                      </a:solidFill>
                      <a:prstDash val="solid"/>
                      <a:round/>
                      <a:headEnd type="none" w="med" len="med"/>
                      <a:tailEnd type="none" w="med" len="med"/>
                    </a:lnL>
                    <a:lnR w="12700" cap="flat" cmpd="sng" algn="ctr">
                      <a:solidFill>
                        <a:srgbClr val="1D0899"/>
                      </a:solidFill>
                      <a:prstDash val="solid"/>
                      <a:round/>
                      <a:headEnd type="none" w="med" len="med"/>
                      <a:tailEnd type="none" w="med" len="med"/>
                    </a:lnR>
                    <a:lnT w="12700" cap="flat" cmpd="sng" algn="ctr">
                      <a:solidFill>
                        <a:srgbClr val="1D0899"/>
                      </a:solidFill>
                      <a:prstDash val="solid"/>
                      <a:round/>
                      <a:headEnd type="none" w="med" len="med"/>
                      <a:tailEnd type="none" w="med" len="med"/>
                    </a:lnT>
                    <a:lnB w="12700" cap="flat" cmpd="sng" algn="ctr">
                      <a:solidFill>
                        <a:srgbClr val="1D0899"/>
                      </a:solidFill>
                      <a:prstDash val="solid"/>
                      <a:round/>
                      <a:headEnd type="none" w="med" len="med"/>
                      <a:tailEnd type="none" w="med" len="med"/>
                    </a:lnB>
                  </a:tcPr>
                </a:tc>
                <a:tc>
                  <a:txBody>
                    <a:bodyPr/>
                    <a:lstStyle/>
                    <a:p>
                      <a:pPr fontAlgn="t"/>
                      <a:r>
                        <a:rPr lang="en-MY">
                          <a:effectLst/>
                        </a:rPr>
                        <a:t> </a:t>
                      </a:r>
                    </a:p>
                  </a:txBody>
                  <a:tcPr marL="95250" marR="95250" marT="47625" marB="47625">
                    <a:lnL w="12700" cap="flat" cmpd="sng" algn="ctr">
                      <a:solidFill>
                        <a:srgbClr val="1D0899"/>
                      </a:solidFill>
                      <a:prstDash val="solid"/>
                      <a:round/>
                      <a:headEnd type="none" w="med" len="med"/>
                      <a:tailEnd type="none" w="med" len="med"/>
                    </a:lnL>
                    <a:lnR w="12700" cap="flat" cmpd="sng" algn="ctr">
                      <a:solidFill>
                        <a:srgbClr val="1D0899"/>
                      </a:solidFill>
                      <a:prstDash val="solid"/>
                      <a:round/>
                      <a:headEnd type="none" w="med" len="med"/>
                      <a:tailEnd type="none" w="med" len="med"/>
                    </a:lnR>
                    <a:lnT w="12700" cap="flat" cmpd="sng" algn="ctr">
                      <a:solidFill>
                        <a:srgbClr val="1D0899"/>
                      </a:solidFill>
                      <a:prstDash val="solid"/>
                      <a:round/>
                      <a:headEnd type="none" w="med" len="med"/>
                      <a:tailEnd type="none" w="med" len="med"/>
                    </a:lnT>
                    <a:lnB w="12700" cap="flat" cmpd="sng" algn="ctr">
                      <a:solidFill>
                        <a:srgbClr val="1D0899"/>
                      </a:solidFill>
                      <a:prstDash val="solid"/>
                      <a:round/>
                      <a:headEnd type="none" w="med" len="med"/>
                      <a:tailEnd type="none" w="med" len="med"/>
                    </a:lnB>
                  </a:tcPr>
                </a:tc>
                <a:tc>
                  <a:txBody>
                    <a:bodyPr/>
                    <a:lstStyle/>
                    <a:p>
                      <a:pPr fontAlgn="t"/>
                      <a:r>
                        <a:rPr lang="en-MY" dirty="0">
                          <a:effectLst/>
                        </a:rPr>
                        <a:t> </a:t>
                      </a:r>
                    </a:p>
                  </a:txBody>
                  <a:tcPr marL="95250" marR="95250" marT="47625" marB="47625">
                    <a:lnL w="12700" cap="flat" cmpd="sng" algn="ctr">
                      <a:solidFill>
                        <a:srgbClr val="1D0899"/>
                      </a:solidFill>
                      <a:prstDash val="solid"/>
                      <a:round/>
                      <a:headEnd type="none" w="med" len="med"/>
                      <a:tailEnd type="none" w="med" len="med"/>
                    </a:lnL>
                    <a:lnR w="12700" cap="flat" cmpd="sng" algn="ctr">
                      <a:solidFill>
                        <a:srgbClr val="1D0899"/>
                      </a:solidFill>
                      <a:prstDash val="solid"/>
                      <a:round/>
                      <a:headEnd type="none" w="med" len="med"/>
                      <a:tailEnd type="none" w="med" len="med"/>
                    </a:lnR>
                    <a:lnT w="12700" cap="flat" cmpd="sng" algn="ctr">
                      <a:solidFill>
                        <a:srgbClr val="1D0899"/>
                      </a:solidFill>
                      <a:prstDash val="solid"/>
                      <a:round/>
                      <a:headEnd type="none" w="med" len="med"/>
                      <a:tailEnd type="none" w="med" len="med"/>
                    </a:lnT>
                    <a:lnB w="12700" cap="flat" cmpd="sng" algn="ctr">
                      <a:solidFill>
                        <a:srgbClr val="1D0899"/>
                      </a:solidFill>
                      <a:prstDash val="solid"/>
                      <a:round/>
                      <a:headEnd type="none" w="med" len="med"/>
                      <a:tailEnd type="none" w="med" len="med"/>
                    </a:lnB>
                  </a:tcPr>
                </a:tc>
                <a:tc>
                  <a:txBody>
                    <a:bodyPr/>
                    <a:lstStyle/>
                    <a:p>
                      <a:pPr fontAlgn="t"/>
                      <a:r>
                        <a:rPr lang="en-MY">
                          <a:effectLst/>
                        </a:rPr>
                        <a:t> </a:t>
                      </a:r>
                    </a:p>
                  </a:txBody>
                  <a:tcPr marL="95250" marR="95250" marT="47625" marB="47625">
                    <a:lnL w="12700" cap="flat" cmpd="sng" algn="ctr">
                      <a:solidFill>
                        <a:srgbClr val="1D0899"/>
                      </a:solidFill>
                      <a:prstDash val="solid"/>
                      <a:round/>
                      <a:headEnd type="none" w="med" len="med"/>
                      <a:tailEnd type="none" w="med" len="med"/>
                    </a:lnL>
                    <a:lnR w="12700" cap="flat" cmpd="sng" algn="ctr">
                      <a:solidFill>
                        <a:srgbClr val="1D0899"/>
                      </a:solidFill>
                      <a:prstDash val="solid"/>
                      <a:round/>
                      <a:headEnd type="none" w="med" len="med"/>
                      <a:tailEnd type="none" w="med" len="med"/>
                    </a:lnR>
                    <a:lnT w="12700" cap="flat" cmpd="sng" algn="ctr">
                      <a:solidFill>
                        <a:srgbClr val="1D0899"/>
                      </a:solidFill>
                      <a:prstDash val="solid"/>
                      <a:round/>
                      <a:headEnd type="none" w="med" len="med"/>
                      <a:tailEnd type="none" w="med" len="med"/>
                    </a:lnT>
                    <a:lnB w="12700" cap="flat" cmpd="sng" algn="ctr">
                      <a:solidFill>
                        <a:srgbClr val="1D0899"/>
                      </a:solidFill>
                      <a:prstDash val="solid"/>
                      <a:round/>
                      <a:headEnd type="none" w="med" len="med"/>
                      <a:tailEnd type="none" w="med" len="med"/>
                    </a:lnB>
                  </a:tcPr>
                </a:tc>
                <a:extLst>
                  <a:ext uri="{0D108BD9-81ED-4DB2-BD59-A6C34878D82A}">
                    <a16:rowId xmlns:a16="http://schemas.microsoft.com/office/drawing/2014/main" val="382070840"/>
                  </a:ext>
                </a:extLst>
              </a:tr>
              <a:tr h="370840">
                <a:tc>
                  <a:txBody>
                    <a:bodyPr/>
                    <a:lstStyle/>
                    <a:p>
                      <a:pPr algn="ctr" rtl="0" fontAlgn="t">
                        <a:spcBef>
                          <a:spcPts val="0"/>
                        </a:spcBef>
                        <a:spcAft>
                          <a:spcPts val="0"/>
                        </a:spcAft>
                      </a:pPr>
                      <a:r>
                        <a:rPr lang="en-MY" sz="1350" b="0" u="none" strike="noStrike">
                          <a:solidFill>
                            <a:srgbClr val="000000"/>
                          </a:solidFill>
                          <a:effectLst/>
                        </a:rPr>
                        <a:t>2</a:t>
                      </a:r>
                      <a:endParaRPr lang="en-MY">
                        <a:effectLst/>
                      </a:endParaRPr>
                    </a:p>
                  </a:txBody>
                  <a:tcPr marL="95250" marR="95250" marT="47625" marB="47625">
                    <a:lnL w="12700" cap="flat" cmpd="sng" algn="ctr">
                      <a:solidFill>
                        <a:srgbClr val="1D0899"/>
                      </a:solidFill>
                      <a:prstDash val="solid"/>
                      <a:round/>
                      <a:headEnd type="none" w="med" len="med"/>
                      <a:tailEnd type="none" w="med" len="med"/>
                    </a:lnL>
                    <a:lnR w="12700" cap="flat" cmpd="sng" algn="ctr">
                      <a:solidFill>
                        <a:srgbClr val="1D0899"/>
                      </a:solidFill>
                      <a:prstDash val="solid"/>
                      <a:round/>
                      <a:headEnd type="none" w="med" len="med"/>
                      <a:tailEnd type="none" w="med" len="med"/>
                    </a:lnR>
                    <a:lnT w="12700" cap="flat" cmpd="sng" algn="ctr">
                      <a:solidFill>
                        <a:srgbClr val="1D0899"/>
                      </a:solidFill>
                      <a:prstDash val="solid"/>
                      <a:round/>
                      <a:headEnd type="none" w="med" len="med"/>
                      <a:tailEnd type="none" w="med" len="med"/>
                    </a:lnT>
                    <a:lnB w="12700" cap="flat" cmpd="sng" algn="ctr">
                      <a:solidFill>
                        <a:srgbClr val="1D0899"/>
                      </a:solidFill>
                      <a:prstDash val="solid"/>
                      <a:round/>
                      <a:headEnd type="none" w="med" len="med"/>
                      <a:tailEnd type="none" w="med" len="med"/>
                    </a:lnB>
                  </a:tcPr>
                </a:tc>
                <a:tc>
                  <a:txBody>
                    <a:bodyPr/>
                    <a:lstStyle/>
                    <a:p>
                      <a:pPr fontAlgn="t"/>
                      <a:r>
                        <a:rPr lang="en-MY" dirty="0">
                          <a:effectLst/>
                        </a:rPr>
                        <a:t> </a:t>
                      </a:r>
                    </a:p>
                  </a:txBody>
                  <a:tcPr marL="95250" marR="95250" marT="47625" marB="47625">
                    <a:lnL w="12700" cap="flat" cmpd="sng" algn="ctr">
                      <a:solidFill>
                        <a:srgbClr val="1D0899"/>
                      </a:solidFill>
                      <a:prstDash val="solid"/>
                      <a:round/>
                      <a:headEnd type="none" w="med" len="med"/>
                      <a:tailEnd type="none" w="med" len="med"/>
                    </a:lnL>
                    <a:lnR w="12700" cap="flat" cmpd="sng" algn="ctr">
                      <a:solidFill>
                        <a:srgbClr val="1D0899"/>
                      </a:solidFill>
                      <a:prstDash val="solid"/>
                      <a:round/>
                      <a:headEnd type="none" w="med" len="med"/>
                      <a:tailEnd type="none" w="med" len="med"/>
                    </a:lnR>
                    <a:lnT w="12700" cap="flat" cmpd="sng" algn="ctr">
                      <a:solidFill>
                        <a:srgbClr val="1D0899"/>
                      </a:solidFill>
                      <a:prstDash val="solid"/>
                      <a:round/>
                      <a:headEnd type="none" w="med" len="med"/>
                      <a:tailEnd type="none" w="med" len="med"/>
                    </a:lnT>
                    <a:lnB w="12700" cap="flat" cmpd="sng" algn="ctr">
                      <a:solidFill>
                        <a:srgbClr val="1D0899"/>
                      </a:solidFill>
                      <a:prstDash val="solid"/>
                      <a:round/>
                      <a:headEnd type="none" w="med" len="med"/>
                      <a:tailEnd type="none" w="med" len="med"/>
                    </a:lnB>
                  </a:tcPr>
                </a:tc>
                <a:tc>
                  <a:txBody>
                    <a:bodyPr/>
                    <a:lstStyle/>
                    <a:p>
                      <a:pPr fontAlgn="t"/>
                      <a:r>
                        <a:rPr lang="en-MY" dirty="0">
                          <a:effectLst/>
                        </a:rPr>
                        <a:t> </a:t>
                      </a:r>
                    </a:p>
                  </a:txBody>
                  <a:tcPr marL="95250" marR="95250" marT="47625" marB="47625">
                    <a:lnL w="12700" cap="flat" cmpd="sng" algn="ctr">
                      <a:solidFill>
                        <a:srgbClr val="1D0899"/>
                      </a:solidFill>
                      <a:prstDash val="solid"/>
                      <a:round/>
                      <a:headEnd type="none" w="med" len="med"/>
                      <a:tailEnd type="none" w="med" len="med"/>
                    </a:lnL>
                    <a:lnR w="12700" cap="flat" cmpd="sng" algn="ctr">
                      <a:solidFill>
                        <a:srgbClr val="1D0899"/>
                      </a:solidFill>
                      <a:prstDash val="solid"/>
                      <a:round/>
                      <a:headEnd type="none" w="med" len="med"/>
                      <a:tailEnd type="none" w="med" len="med"/>
                    </a:lnR>
                    <a:lnT w="12700" cap="flat" cmpd="sng" algn="ctr">
                      <a:solidFill>
                        <a:srgbClr val="1D0899"/>
                      </a:solidFill>
                      <a:prstDash val="solid"/>
                      <a:round/>
                      <a:headEnd type="none" w="med" len="med"/>
                      <a:tailEnd type="none" w="med" len="med"/>
                    </a:lnT>
                    <a:lnB w="12700" cap="flat" cmpd="sng" algn="ctr">
                      <a:solidFill>
                        <a:srgbClr val="1D0899"/>
                      </a:solidFill>
                      <a:prstDash val="solid"/>
                      <a:round/>
                      <a:headEnd type="none" w="med" len="med"/>
                      <a:tailEnd type="none" w="med" len="med"/>
                    </a:lnB>
                  </a:tcPr>
                </a:tc>
                <a:tc>
                  <a:txBody>
                    <a:bodyPr/>
                    <a:lstStyle/>
                    <a:p>
                      <a:pPr fontAlgn="t"/>
                      <a:r>
                        <a:rPr lang="en-MY">
                          <a:effectLst/>
                        </a:rPr>
                        <a:t> </a:t>
                      </a:r>
                    </a:p>
                  </a:txBody>
                  <a:tcPr marL="95250" marR="95250" marT="47625" marB="47625">
                    <a:lnL w="12700" cap="flat" cmpd="sng" algn="ctr">
                      <a:solidFill>
                        <a:srgbClr val="1D0899"/>
                      </a:solidFill>
                      <a:prstDash val="solid"/>
                      <a:round/>
                      <a:headEnd type="none" w="med" len="med"/>
                      <a:tailEnd type="none" w="med" len="med"/>
                    </a:lnL>
                    <a:lnR w="12700" cap="flat" cmpd="sng" algn="ctr">
                      <a:solidFill>
                        <a:srgbClr val="1D0899"/>
                      </a:solidFill>
                      <a:prstDash val="solid"/>
                      <a:round/>
                      <a:headEnd type="none" w="med" len="med"/>
                      <a:tailEnd type="none" w="med" len="med"/>
                    </a:lnR>
                    <a:lnT w="12700" cap="flat" cmpd="sng" algn="ctr">
                      <a:solidFill>
                        <a:srgbClr val="1D0899"/>
                      </a:solidFill>
                      <a:prstDash val="solid"/>
                      <a:round/>
                      <a:headEnd type="none" w="med" len="med"/>
                      <a:tailEnd type="none" w="med" len="med"/>
                    </a:lnT>
                    <a:lnB w="12700" cap="flat" cmpd="sng" algn="ctr">
                      <a:solidFill>
                        <a:srgbClr val="1D0899"/>
                      </a:solidFill>
                      <a:prstDash val="solid"/>
                      <a:round/>
                      <a:headEnd type="none" w="med" len="med"/>
                      <a:tailEnd type="none" w="med" len="med"/>
                    </a:lnB>
                  </a:tcPr>
                </a:tc>
                <a:tc>
                  <a:txBody>
                    <a:bodyPr/>
                    <a:lstStyle/>
                    <a:p>
                      <a:pPr fontAlgn="t"/>
                      <a:r>
                        <a:rPr lang="en-MY">
                          <a:effectLst/>
                        </a:rPr>
                        <a:t> </a:t>
                      </a:r>
                    </a:p>
                  </a:txBody>
                  <a:tcPr marL="95250" marR="95250" marT="47625" marB="47625">
                    <a:lnL w="12700" cap="flat" cmpd="sng" algn="ctr">
                      <a:solidFill>
                        <a:srgbClr val="1D0899"/>
                      </a:solidFill>
                      <a:prstDash val="solid"/>
                      <a:round/>
                      <a:headEnd type="none" w="med" len="med"/>
                      <a:tailEnd type="none" w="med" len="med"/>
                    </a:lnL>
                    <a:lnR w="12700" cap="flat" cmpd="sng" algn="ctr">
                      <a:solidFill>
                        <a:srgbClr val="1D0899"/>
                      </a:solidFill>
                      <a:prstDash val="solid"/>
                      <a:round/>
                      <a:headEnd type="none" w="med" len="med"/>
                      <a:tailEnd type="none" w="med" len="med"/>
                    </a:lnR>
                    <a:lnT w="12700" cap="flat" cmpd="sng" algn="ctr">
                      <a:solidFill>
                        <a:srgbClr val="1D0899"/>
                      </a:solidFill>
                      <a:prstDash val="solid"/>
                      <a:round/>
                      <a:headEnd type="none" w="med" len="med"/>
                      <a:tailEnd type="none" w="med" len="med"/>
                    </a:lnT>
                    <a:lnB w="12700" cap="flat" cmpd="sng" algn="ctr">
                      <a:solidFill>
                        <a:srgbClr val="1D0899"/>
                      </a:solidFill>
                      <a:prstDash val="solid"/>
                      <a:round/>
                      <a:headEnd type="none" w="med" len="med"/>
                      <a:tailEnd type="none" w="med" len="med"/>
                    </a:lnB>
                  </a:tcPr>
                </a:tc>
                <a:extLst>
                  <a:ext uri="{0D108BD9-81ED-4DB2-BD59-A6C34878D82A}">
                    <a16:rowId xmlns:a16="http://schemas.microsoft.com/office/drawing/2014/main" val="2171970155"/>
                  </a:ext>
                </a:extLst>
              </a:tr>
              <a:tr h="370840">
                <a:tc>
                  <a:txBody>
                    <a:bodyPr/>
                    <a:lstStyle/>
                    <a:p>
                      <a:pPr algn="ctr" rtl="0" fontAlgn="t">
                        <a:spcBef>
                          <a:spcPts val="0"/>
                        </a:spcBef>
                        <a:spcAft>
                          <a:spcPts val="0"/>
                        </a:spcAft>
                      </a:pPr>
                      <a:r>
                        <a:rPr lang="en-MY" sz="1350" b="0" u="none" strike="noStrike">
                          <a:solidFill>
                            <a:srgbClr val="000000"/>
                          </a:solidFill>
                          <a:effectLst/>
                        </a:rPr>
                        <a:t>3</a:t>
                      </a:r>
                      <a:endParaRPr lang="en-MY">
                        <a:effectLst/>
                      </a:endParaRPr>
                    </a:p>
                  </a:txBody>
                  <a:tcPr marL="95250" marR="95250" marT="47625" marB="47625">
                    <a:lnL w="12700" cap="flat" cmpd="sng" algn="ctr">
                      <a:solidFill>
                        <a:srgbClr val="1D0899"/>
                      </a:solidFill>
                      <a:prstDash val="solid"/>
                      <a:round/>
                      <a:headEnd type="none" w="med" len="med"/>
                      <a:tailEnd type="none" w="med" len="med"/>
                    </a:lnL>
                    <a:lnR w="12700" cap="flat" cmpd="sng" algn="ctr">
                      <a:solidFill>
                        <a:srgbClr val="1D0899"/>
                      </a:solidFill>
                      <a:prstDash val="solid"/>
                      <a:round/>
                      <a:headEnd type="none" w="med" len="med"/>
                      <a:tailEnd type="none" w="med" len="med"/>
                    </a:lnR>
                    <a:lnT w="12700" cap="flat" cmpd="sng" algn="ctr">
                      <a:solidFill>
                        <a:srgbClr val="1D0899"/>
                      </a:solidFill>
                      <a:prstDash val="solid"/>
                      <a:round/>
                      <a:headEnd type="none" w="med" len="med"/>
                      <a:tailEnd type="none" w="med" len="med"/>
                    </a:lnT>
                    <a:lnB w="12700" cap="flat" cmpd="sng" algn="ctr">
                      <a:solidFill>
                        <a:srgbClr val="1D0899"/>
                      </a:solidFill>
                      <a:prstDash val="solid"/>
                      <a:round/>
                      <a:headEnd type="none" w="med" len="med"/>
                      <a:tailEnd type="none" w="med" len="med"/>
                    </a:lnB>
                  </a:tcPr>
                </a:tc>
                <a:tc>
                  <a:txBody>
                    <a:bodyPr/>
                    <a:lstStyle/>
                    <a:p>
                      <a:pPr fontAlgn="t"/>
                      <a:r>
                        <a:rPr lang="en-MY">
                          <a:effectLst/>
                        </a:rPr>
                        <a:t> </a:t>
                      </a:r>
                    </a:p>
                  </a:txBody>
                  <a:tcPr marL="95250" marR="95250" marT="47625" marB="47625">
                    <a:lnL w="12700" cap="flat" cmpd="sng" algn="ctr">
                      <a:solidFill>
                        <a:srgbClr val="1D0899"/>
                      </a:solidFill>
                      <a:prstDash val="solid"/>
                      <a:round/>
                      <a:headEnd type="none" w="med" len="med"/>
                      <a:tailEnd type="none" w="med" len="med"/>
                    </a:lnL>
                    <a:lnR w="12700" cap="flat" cmpd="sng" algn="ctr">
                      <a:solidFill>
                        <a:srgbClr val="1D0899"/>
                      </a:solidFill>
                      <a:prstDash val="solid"/>
                      <a:round/>
                      <a:headEnd type="none" w="med" len="med"/>
                      <a:tailEnd type="none" w="med" len="med"/>
                    </a:lnR>
                    <a:lnT w="12700" cap="flat" cmpd="sng" algn="ctr">
                      <a:solidFill>
                        <a:srgbClr val="1D0899"/>
                      </a:solidFill>
                      <a:prstDash val="solid"/>
                      <a:round/>
                      <a:headEnd type="none" w="med" len="med"/>
                      <a:tailEnd type="none" w="med" len="med"/>
                    </a:lnT>
                    <a:lnB w="12700" cap="flat" cmpd="sng" algn="ctr">
                      <a:solidFill>
                        <a:srgbClr val="1D0899"/>
                      </a:solidFill>
                      <a:prstDash val="solid"/>
                      <a:round/>
                      <a:headEnd type="none" w="med" len="med"/>
                      <a:tailEnd type="none" w="med" len="med"/>
                    </a:lnB>
                  </a:tcPr>
                </a:tc>
                <a:tc>
                  <a:txBody>
                    <a:bodyPr/>
                    <a:lstStyle/>
                    <a:p>
                      <a:pPr fontAlgn="t"/>
                      <a:r>
                        <a:rPr lang="en-MY" dirty="0">
                          <a:effectLst/>
                        </a:rPr>
                        <a:t> </a:t>
                      </a:r>
                    </a:p>
                  </a:txBody>
                  <a:tcPr marL="95250" marR="95250" marT="47625" marB="47625">
                    <a:lnL w="12700" cap="flat" cmpd="sng" algn="ctr">
                      <a:solidFill>
                        <a:srgbClr val="1D0899"/>
                      </a:solidFill>
                      <a:prstDash val="solid"/>
                      <a:round/>
                      <a:headEnd type="none" w="med" len="med"/>
                      <a:tailEnd type="none" w="med" len="med"/>
                    </a:lnL>
                    <a:lnR w="12700" cap="flat" cmpd="sng" algn="ctr">
                      <a:solidFill>
                        <a:srgbClr val="1D0899"/>
                      </a:solidFill>
                      <a:prstDash val="solid"/>
                      <a:round/>
                      <a:headEnd type="none" w="med" len="med"/>
                      <a:tailEnd type="none" w="med" len="med"/>
                    </a:lnR>
                    <a:lnT w="12700" cap="flat" cmpd="sng" algn="ctr">
                      <a:solidFill>
                        <a:srgbClr val="1D0899"/>
                      </a:solidFill>
                      <a:prstDash val="solid"/>
                      <a:round/>
                      <a:headEnd type="none" w="med" len="med"/>
                      <a:tailEnd type="none" w="med" len="med"/>
                    </a:lnT>
                    <a:lnB w="12700" cap="flat" cmpd="sng" algn="ctr">
                      <a:solidFill>
                        <a:srgbClr val="1D0899"/>
                      </a:solidFill>
                      <a:prstDash val="solid"/>
                      <a:round/>
                      <a:headEnd type="none" w="med" len="med"/>
                      <a:tailEnd type="none" w="med" len="med"/>
                    </a:lnB>
                  </a:tcPr>
                </a:tc>
                <a:tc>
                  <a:txBody>
                    <a:bodyPr/>
                    <a:lstStyle/>
                    <a:p>
                      <a:pPr fontAlgn="t"/>
                      <a:r>
                        <a:rPr lang="en-MY">
                          <a:effectLst/>
                        </a:rPr>
                        <a:t> </a:t>
                      </a:r>
                    </a:p>
                  </a:txBody>
                  <a:tcPr marL="95250" marR="95250" marT="47625" marB="47625">
                    <a:lnL w="12700" cap="flat" cmpd="sng" algn="ctr">
                      <a:solidFill>
                        <a:srgbClr val="1D0899"/>
                      </a:solidFill>
                      <a:prstDash val="solid"/>
                      <a:round/>
                      <a:headEnd type="none" w="med" len="med"/>
                      <a:tailEnd type="none" w="med" len="med"/>
                    </a:lnL>
                    <a:lnR w="12700" cap="flat" cmpd="sng" algn="ctr">
                      <a:solidFill>
                        <a:srgbClr val="1D0899"/>
                      </a:solidFill>
                      <a:prstDash val="solid"/>
                      <a:round/>
                      <a:headEnd type="none" w="med" len="med"/>
                      <a:tailEnd type="none" w="med" len="med"/>
                    </a:lnR>
                    <a:lnT w="12700" cap="flat" cmpd="sng" algn="ctr">
                      <a:solidFill>
                        <a:srgbClr val="1D0899"/>
                      </a:solidFill>
                      <a:prstDash val="solid"/>
                      <a:round/>
                      <a:headEnd type="none" w="med" len="med"/>
                      <a:tailEnd type="none" w="med" len="med"/>
                    </a:lnT>
                    <a:lnB w="12700" cap="flat" cmpd="sng" algn="ctr">
                      <a:solidFill>
                        <a:srgbClr val="1D0899"/>
                      </a:solidFill>
                      <a:prstDash val="solid"/>
                      <a:round/>
                      <a:headEnd type="none" w="med" len="med"/>
                      <a:tailEnd type="none" w="med" len="med"/>
                    </a:lnB>
                  </a:tcPr>
                </a:tc>
                <a:tc>
                  <a:txBody>
                    <a:bodyPr/>
                    <a:lstStyle/>
                    <a:p>
                      <a:pPr fontAlgn="t"/>
                      <a:r>
                        <a:rPr lang="en-MY">
                          <a:effectLst/>
                        </a:rPr>
                        <a:t> </a:t>
                      </a:r>
                    </a:p>
                  </a:txBody>
                  <a:tcPr marL="95250" marR="95250" marT="47625" marB="47625">
                    <a:lnL w="12700" cap="flat" cmpd="sng" algn="ctr">
                      <a:solidFill>
                        <a:srgbClr val="1D0899"/>
                      </a:solidFill>
                      <a:prstDash val="solid"/>
                      <a:round/>
                      <a:headEnd type="none" w="med" len="med"/>
                      <a:tailEnd type="none" w="med" len="med"/>
                    </a:lnL>
                    <a:lnR w="12700" cap="flat" cmpd="sng" algn="ctr">
                      <a:solidFill>
                        <a:srgbClr val="1D0899"/>
                      </a:solidFill>
                      <a:prstDash val="solid"/>
                      <a:round/>
                      <a:headEnd type="none" w="med" len="med"/>
                      <a:tailEnd type="none" w="med" len="med"/>
                    </a:lnR>
                    <a:lnT w="12700" cap="flat" cmpd="sng" algn="ctr">
                      <a:solidFill>
                        <a:srgbClr val="1D0899"/>
                      </a:solidFill>
                      <a:prstDash val="solid"/>
                      <a:round/>
                      <a:headEnd type="none" w="med" len="med"/>
                      <a:tailEnd type="none" w="med" len="med"/>
                    </a:lnT>
                    <a:lnB w="12700" cap="flat" cmpd="sng" algn="ctr">
                      <a:solidFill>
                        <a:srgbClr val="1D0899"/>
                      </a:solidFill>
                      <a:prstDash val="solid"/>
                      <a:round/>
                      <a:headEnd type="none" w="med" len="med"/>
                      <a:tailEnd type="none" w="med" len="med"/>
                    </a:lnB>
                  </a:tcPr>
                </a:tc>
                <a:extLst>
                  <a:ext uri="{0D108BD9-81ED-4DB2-BD59-A6C34878D82A}">
                    <a16:rowId xmlns:a16="http://schemas.microsoft.com/office/drawing/2014/main" val="1301613441"/>
                  </a:ext>
                </a:extLst>
              </a:tr>
              <a:tr h="370840">
                <a:tc>
                  <a:txBody>
                    <a:bodyPr/>
                    <a:lstStyle/>
                    <a:p>
                      <a:pPr algn="ctr" rtl="0" fontAlgn="t">
                        <a:spcBef>
                          <a:spcPts val="0"/>
                        </a:spcBef>
                        <a:spcAft>
                          <a:spcPts val="0"/>
                        </a:spcAft>
                      </a:pPr>
                      <a:r>
                        <a:rPr lang="en-MY" sz="1350" b="0" u="none" strike="noStrike">
                          <a:solidFill>
                            <a:srgbClr val="000000"/>
                          </a:solidFill>
                          <a:effectLst/>
                        </a:rPr>
                        <a:t>4</a:t>
                      </a:r>
                      <a:endParaRPr lang="en-MY">
                        <a:effectLst/>
                      </a:endParaRPr>
                    </a:p>
                  </a:txBody>
                  <a:tcPr marL="95250" marR="95250" marT="47625" marB="47625">
                    <a:lnL w="12700" cap="flat" cmpd="sng" algn="ctr">
                      <a:solidFill>
                        <a:srgbClr val="1D0899"/>
                      </a:solidFill>
                      <a:prstDash val="solid"/>
                      <a:round/>
                      <a:headEnd type="none" w="med" len="med"/>
                      <a:tailEnd type="none" w="med" len="med"/>
                    </a:lnL>
                    <a:lnR w="12700" cap="flat" cmpd="sng" algn="ctr">
                      <a:solidFill>
                        <a:srgbClr val="1D0899"/>
                      </a:solidFill>
                      <a:prstDash val="solid"/>
                      <a:round/>
                      <a:headEnd type="none" w="med" len="med"/>
                      <a:tailEnd type="none" w="med" len="med"/>
                    </a:lnR>
                    <a:lnT w="12700" cap="flat" cmpd="sng" algn="ctr">
                      <a:solidFill>
                        <a:srgbClr val="1D0899"/>
                      </a:solidFill>
                      <a:prstDash val="solid"/>
                      <a:round/>
                      <a:headEnd type="none" w="med" len="med"/>
                      <a:tailEnd type="none" w="med" len="med"/>
                    </a:lnT>
                    <a:lnB w="12700" cap="flat" cmpd="sng" algn="ctr">
                      <a:solidFill>
                        <a:srgbClr val="1D0899"/>
                      </a:solidFill>
                      <a:prstDash val="solid"/>
                      <a:round/>
                      <a:headEnd type="none" w="med" len="med"/>
                      <a:tailEnd type="none" w="med" len="med"/>
                    </a:lnB>
                  </a:tcPr>
                </a:tc>
                <a:tc>
                  <a:txBody>
                    <a:bodyPr/>
                    <a:lstStyle/>
                    <a:p>
                      <a:pPr fontAlgn="t"/>
                      <a:r>
                        <a:rPr lang="en-MY">
                          <a:effectLst/>
                        </a:rPr>
                        <a:t> </a:t>
                      </a:r>
                    </a:p>
                  </a:txBody>
                  <a:tcPr marL="95250" marR="95250" marT="47625" marB="47625">
                    <a:lnL w="12700" cap="flat" cmpd="sng" algn="ctr">
                      <a:solidFill>
                        <a:srgbClr val="1D0899"/>
                      </a:solidFill>
                      <a:prstDash val="solid"/>
                      <a:round/>
                      <a:headEnd type="none" w="med" len="med"/>
                      <a:tailEnd type="none" w="med" len="med"/>
                    </a:lnL>
                    <a:lnR w="12700" cap="flat" cmpd="sng" algn="ctr">
                      <a:solidFill>
                        <a:srgbClr val="1D0899"/>
                      </a:solidFill>
                      <a:prstDash val="solid"/>
                      <a:round/>
                      <a:headEnd type="none" w="med" len="med"/>
                      <a:tailEnd type="none" w="med" len="med"/>
                    </a:lnR>
                    <a:lnT w="12700" cap="flat" cmpd="sng" algn="ctr">
                      <a:solidFill>
                        <a:srgbClr val="1D0899"/>
                      </a:solidFill>
                      <a:prstDash val="solid"/>
                      <a:round/>
                      <a:headEnd type="none" w="med" len="med"/>
                      <a:tailEnd type="none" w="med" len="med"/>
                    </a:lnT>
                    <a:lnB w="12700" cap="flat" cmpd="sng" algn="ctr">
                      <a:solidFill>
                        <a:srgbClr val="1D0899"/>
                      </a:solidFill>
                      <a:prstDash val="solid"/>
                      <a:round/>
                      <a:headEnd type="none" w="med" len="med"/>
                      <a:tailEnd type="none" w="med" len="med"/>
                    </a:lnB>
                  </a:tcPr>
                </a:tc>
                <a:tc>
                  <a:txBody>
                    <a:bodyPr/>
                    <a:lstStyle/>
                    <a:p>
                      <a:pPr fontAlgn="t"/>
                      <a:r>
                        <a:rPr lang="en-MY" dirty="0">
                          <a:effectLst/>
                        </a:rPr>
                        <a:t> </a:t>
                      </a:r>
                    </a:p>
                  </a:txBody>
                  <a:tcPr marL="95250" marR="95250" marT="47625" marB="47625">
                    <a:lnL w="12700" cap="flat" cmpd="sng" algn="ctr">
                      <a:solidFill>
                        <a:srgbClr val="1D0899"/>
                      </a:solidFill>
                      <a:prstDash val="solid"/>
                      <a:round/>
                      <a:headEnd type="none" w="med" len="med"/>
                      <a:tailEnd type="none" w="med" len="med"/>
                    </a:lnL>
                    <a:lnR w="12700" cap="flat" cmpd="sng" algn="ctr">
                      <a:solidFill>
                        <a:srgbClr val="1D0899"/>
                      </a:solidFill>
                      <a:prstDash val="solid"/>
                      <a:round/>
                      <a:headEnd type="none" w="med" len="med"/>
                      <a:tailEnd type="none" w="med" len="med"/>
                    </a:lnR>
                    <a:lnT w="12700" cap="flat" cmpd="sng" algn="ctr">
                      <a:solidFill>
                        <a:srgbClr val="1D0899"/>
                      </a:solidFill>
                      <a:prstDash val="solid"/>
                      <a:round/>
                      <a:headEnd type="none" w="med" len="med"/>
                      <a:tailEnd type="none" w="med" len="med"/>
                    </a:lnT>
                    <a:lnB w="12700" cap="flat" cmpd="sng" algn="ctr">
                      <a:solidFill>
                        <a:srgbClr val="1D0899"/>
                      </a:solidFill>
                      <a:prstDash val="solid"/>
                      <a:round/>
                      <a:headEnd type="none" w="med" len="med"/>
                      <a:tailEnd type="none" w="med" len="med"/>
                    </a:lnB>
                  </a:tcPr>
                </a:tc>
                <a:tc>
                  <a:txBody>
                    <a:bodyPr/>
                    <a:lstStyle/>
                    <a:p>
                      <a:pPr fontAlgn="t"/>
                      <a:r>
                        <a:rPr lang="en-MY" dirty="0">
                          <a:effectLst/>
                        </a:rPr>
                        <a:t> </a:t>
                      </a:r>
                    </a:p>
                  </a:txBody>
                  <a:tcPr marL="95250" marR="95250" marT="47625" marB="47625">
                    <a:lnL w="12700" cap="flat" cmpd="sng" algn="ctr">
                      <a:solidFill>
                        <a:srgbClr val="1D0899"/>
                      </a:solidFill>
                      <a:prstDash val="solid"/>
                      <a:round/>
                      <a:headEnd type="none" w="med" len="med"/>
                      <a:tailEnd type="none" w="med" len="med"/>
                    </a:lnL>
                    <a:lnR w="12700" cap="flat" cmpd="sng" algn="ctr">
                      <a:solidFill>
                        <a:srgbClr val="1D0899"/>
                      </a:solidFill>
                      <a:prstDash val="solid"/>
                      <a:round/>
                      <a:headEnd type="none" w="med" len="med"/>
                      <a:tailEnd type="none" w="med" len="med"/>
                    </a:lnR>
                    <a:lnT w="12700" cap="flat" cmpd="sng" algn="ctr">
                      <a:solidFill>
                        <a:srgbClr val="1D0899"/>
                      </a:solidFill>
                      <a:prstDash val="solid"/>
                      <a:round/>
                      <a:headEnd type="none" w="med" len="med"/>
                      <a:tailEnd type="none" w="med" len="med"/>
                    </a:lnT>
                    <a:lnB w="12700" cap="flat" cmpd="sng" algn="ctr">
                      <a:solidFill>
                        <a:srgbClr val="1D0899"/>
                      </a:solidFill>
                      <a:prstDash val="solid"/>
                      <a:round/>
                      <a:headEnd type="none" w="med" len="med"/>
                      <a:tailEnd type="none" w="med" len="med"/>
                    </a:lnB>
                  </a:tcPr>
                </a:tc>
                <a:tc>
                  <a:txBody>
                    <a:bodyPr/>
                    <a:lstStyle/>
                    <a:p>
                      <a:pPr fontAlgn="t"/>
                      <a:r>
                        <a:rPr lang="en-MY">
                          <a:effectLst/>
                        </a:rPr>
                        <a:t> </a:t>
                      </a:r>
                    </a:p>
                  </a:txBody>
                  <a:tcPr marL="95250" marR="95250" marT="47625" marB="47625">
                    <a:lnL w="12700" cap="flat" cmpd="sng" algn="ctr">
                      <a:solidFill>
                        <a:srgbClr val="1D0899"/>
                      </a:solidFill>
                      <a:prstDash val="solid"/>
                      <a:round/>
                      <a:headEnd type="none" w="med" len="med"/>
                      <a:tailEnd type="none" w="med" len="med"/>
                    </a:lnL>
                    <a:lnR w="12700" cap="flat" cmpd="sng" algn="ctr">
                      <a:solidFill>
                        <a:srgbClr val="1D0899"/>
                      </a:solidFill>
                      <a:prstDash val="solid"/>
                      <a:round/>
                      <a:headEnd type="none" w="med" len="med"/>
                      <a:tailEnd type="none" w="med" len="med"/>
                    </a:lnR>
                    <a:lnT w="12700" cap="flat" cmpd="sng" algn="ctr">
                      <a:solidFill>
                        <a:srgbClr val="1D0899"/>
                      </a:solidFill>
                      <a:prstDash val="solid"/>
                      <a:round/>
                      <a:headEnd type="none" w="med" len="med"/>
                      <a:tailEnd type="none" w="med" len="med"/>
                    </a:lnT>
                    <a:lnB w="12700" cap="flat" cmpd="sng" algn="ctr">
                      <a:solidFill>
                        <a:srgbClr val="1D0899"/>
                      </a:solidFill>
                      <a:prstDash val="solid"/>
                      <a:round/>
                      <a:headEnd type="none" w="med" len="med"/>
                      <a:tailEnd type="none" w="med" len="med"/>
                    </a:lnB>
                  </a:tcPr>
                </a:tc>
                <a:extLst>
                  <a:ext uri="{0D108BD9-81ED-4DB2-BD59-A6C34878D82A}">
                    <a16:rowId xmlns:a16="http://schemas.microsoft.com/office/drawing/2014/main" val="3697201896"/>
                  </a:ext>
                </a:extLst>
              </a:tr>
              <a:tr h="370840">
                <a:tc>
                  <a:txBody>
                    <a:bodyPr/>
                    <a:lstStyle/>
                    <a:p>
                      <a:pPr algn="ctr" rtl="0" fontAlgn="t">
                        <a:spcBef>
                          <a:spcPts val="0"/>
                        </a:spcBef>
                        <a:spcAft>
                          <a:spcPts val="0"/>
                        </a:spcAft>
                      </a:pPr>
                      <a:r>
                        <a:rPr lang="en-MY" sz="1350" b="0" u="none" strike="noStrike">
                          <a:solidFill>
                            <a:srgbClr val="000000"/>
                          </a:solidFill>
                          <a:effectLst/>
                        </a:rPr>
                        <a:t>5</a:t>
                      </a:r>
                      <a:endParaRPr lang="en-MY">
                        <a:effectLst/>
                      </a:endParaRPr>
                    </a:p>
                  </a:txBody>
                  <a:tcPr marL="95250" marR="95250" marT="47625" marB="47625">
                    <a:lnL w="12700" cap="flat" cmpd="sng" algn="ctr">
                      <a:solidFill>
                        <a:srgbClr val="1D0899"/>
                      </a:solidFill>
                      <a:prstDash val="solid"/>
                      <a:round/>
                      <a:headEnd type="none" w="med" len="med"/>
                      <a:tailEnd type="none" w="med" len="med"/>
                    </a:lnL>
                    <a:lnR w="12700" cap="flat" cmpd="sng" algn="ctr">
                      <a:solidFill>
                        <a:srgbClr val="1D0899"/>
                      </a:solidFill>
                      <a:prstDash val="solid"/>
                      <a:round/>
                      <a:headEnd type="none" w="med" len="med"/>
                      <a:tailEnd type="none" w="med" len="med"/>
                    </a:lnR>
                    <a:lnT w="12700" cap="flat" cmpd="sng" algn="ctr">
                      <a:solidFill>
                        <a:srgbClr val="1D0899"/>
                      </a:solidFill>
                      <a:prstDash val="solid"/>
                      <a:round/>
                      <a:headEnd type="none" w="med" len="med"/>
                      <a:tailEnd type="none" w="med" len="med"/>
                    </a:lnT>
                    <a:lnB w="12700" cap="flat" cmpd="sng" algn="ctr">
                      <a:solidFill>
                        <a:srgbClr val="1D0899"/>
                      </a:solidFill>
                      <a:prstDash val="solid"/>
                      <a:round/>
                      <a:headEnd type="none" w="med" len="med"/>
                      <a:tailEnd type="none" w="med" len="med"/>
                    </a:lnB>
                  </a:tcPr>
                </a:tc>
                <a:tc>
                  <a:txBody>
                    <a:bodyPr/>
                    <a:lstStyle/>
                    <a:p>
                      <a:pPr fontAlgn="t"/>
                      <a:r>
                        <a:rPr lang="en-MY">
                          <a:effectLst/>
                        </a:rPr>
                        <a:t> </a:t>
                      </a:r>
                    </a:p>
                  </a:txBody>
                  <a:tcPr marL="95250" marR="95250" marT="47625" marB="47625">
                    <a:lnL w="12700" cap="flat" cmpd="sng" algn="ctr">
                      <a:solidFill>
                        <a:srgbClr val="1D0899"/>
                      </a:solidFill>
                      <a:prstDash val="solid"/>
                      <a:round/>
                      <a:headEnd type="none" w="med" len="med"/>
                      <a:tailEnd type="none" w="med" len="med"/>
                    </a:lnL>
                    <a:lnR w="12700" cap="flat" cmpd="sng" algn="ctr">
                      <a:solidFill>
                        <a:srgbClr val="1D0899"/>
                      </a:solidFill>
                      <a:prstDash val="solid"/>
                      <a:round/>
                      <a:headEnd type="none" w="med" len="med"/>
                      <a:tailEnd type="none" w="med" len="med"/>
                    </a:lnR>
                    <a:lnT w="12700" cap="flat" cmpd="sng" algn="ctr">
                      <a:solidFill>
                        <a:srgbClr val="1D0899"/>
                      </a:solidFill>
                      <a:prstDash val="solid"/>
                      <a:round/>
                      <a:headEnd type="none" w="med" len="med"/>
                      <a:tailEnd type="none" w="med" len="med"/>
                    </a:lnT>
                    <a:lnB w="12700" cap="flat" cmpd="sng" algn="ctr">
                      <a:solidFill>
                        <a:srgbClr val="1D0899"/>
                      </a:solidFill>
                      <a:prstDash val="solid"/>
                      <a:round/>
                      <a:headEnd type="none" w="med" len="med"/>
                      <a:tailEnd type="none" w="med" len="med"/>
                    </a:lnB>
                  </a:tcPr>
                </a:tc>
                <a:tc>
                  <a:txBody>
                    <a:bodyPr/>
                    <a:lstStyle/>
                    <a:p>
                      <a:pPr fontAlgn="t"/>
                      <a:r>
                        <a:rPr lang="en-MY" dirty="0">
                          <a:effectLst/>
                        </a:rPr>
                        <a:t> </a:t>
                      </a:r>
                    </a:p>
                  </a:txBody>
                  <a:tcPr marL="95250" marR="95250" marT="47625" marB="47625">
                    <a:lnL w="12700" cap="flat" cmpd="sng" algn="ctr">
                      <a:solidFill>
                        <a:srgbClr val="1D0899"/>
                      </a:solidFill>
                      <a:prstDash val="solid"/>
                      <a:round/>
                      <a:headEnd type="none" w="med" len="med"/>
                      <a:tailEnd type="none" w="med" len="med"/>
                    </a:lnL>
                    <a:lnR w="12700" cap="flat" cmpd="sng" algn="ctr">
                      <a:solidFill>
                        <a:srgbClr val="1D0899"/>
                      </a:solidFill>
                      <a:prstDash val="solid"/>
                      <a:round/>
                      <a:headEnd type="none" w="med" len="med"/>
                      <a:tailEnd type="none" w="med" len="med"/>
                    </a:lnR>
                    <a:lnT w="12700" cap="flat" cmpd="sng" algn="ctr">
                      <a:solidFill>
                        <a:srgbClr val="1D0899"/>
                      </a:solidFill>
                      <a:prstDash val="solid"/>
                      <a:round/>
                      <a:headEnd type="none" w="med" len="med"/>
                      <a:tailEnd type="none" w="med" len="med"/>
                    </a:lnT>
                    <a:lnB w="12700" cap="flat" cmpd="sng" algn="ctr">
                      <a:solidFill>
                        <a:srgbClr val="1D0899"/>
                      </a:solidFill>
                      <a:prstDash val="solid"/>
                      <a:round/>
                      <a:headEnd type="none" w="med" len="med"/>
                      <a:tailEnd type="none" w="med" len="med"/>
                    </a:lnB>
                  </a:tcPr>
                </a:tc>
                <a:tc>
                  <a:txBody>
                    <a:bodyPr/>
                    <a:lstStyle/>
                    <a:p>
                      <a:pPr fontAlgn="t"/>
                      <a:r>
                        <a:rPr lang="en-MY">
                          <a:effectLst/>
                        </a:rPr>
                        <a:t> </a:t>
                      </a:r>
                    </a:p>
                  </a:txBody>
                  <a:tcPr marL="95250" marR="95250" marT="47625" marB="47625">
                    <a:lnL w="12700" cap="flat" cmpd="sng" algn="ctr">
                      <a:solidFill>
                        <a:srgbClr val="1D0899"/>
                      </a:solidFill>
                      <a:prstDash val="solid"/>
                      <a:round/>
                      <a:headEnd type="none" w="med" len="med"/>
                      <a:tailEnd type="none" w="med" len="med"/>
                    </a:lnL>
                    <a:lnR w="12700" cap="flat" cmpd="sng" algn="ctr">
                      <a:solidFill>
                        <a:srgbClr val="1D0899"/>
                      </a:solidFill>
                      <a:prstDash val="solid"/>
                      <a:round/>
                      <a:headEnd type="none" w="med" len="med"/>
                      <a:tailEnd type="none" w="med" len="med"/>
                    </a:lnR>
                    <a:lnT w="12700" cap="flat" cmpd="sng" algn="ctr">
                      <a:solidFill>
                        <a:srgbClr val="1D0899"/>
                      </a:solidFill>
                      <a:prstDash val="solid"/>
                      <a:round/>
                      <a:headEnd type="none" w="med" len="med"/>
                      <a:tailEnd type="none" w="med" len="med"/>
                    </a:lnT>
                    <a:lnB w="12700" cap="flat" cmpd="sng" algn="ctr">
                      <a:solidFill>
                        <a:srgbClr val="1D0899"/>
                      </a:solidFill>
                      <a:prstDash val="solid"/>
                      <a:round/>
                      <a:headEnd type="none" w="med" len="med"/>
                      <a:tailEnd type="none" w="med" len="med"/>
                    </a:lnB>
                  </a:tcPr>
                </a:tc>
                <a:tc>
                  <a:txBody>
                    <a:bodyPr/>
                    <a:lstStyle/>
                    <a:p>
                      <a:pPr fontAlgn="t"/>
                      <a:r>
                        <a:rPr lang="en-MY" dirty="0">
                          <a:effectLst/>
                        </a:rPr>
                        <a:t> </a:t>
                      </a:r>
                    </a:p>
                  </a:txBody>
                  <a:tcPr marL="95250" marR="95250" marT="47625" marB="47625">
                    <a:lnL w="12700" cap="flat" cmpd="sng" algn="ctr">
                      <a:solidFill>
                        <a:srgbClr val="1D0899"/>
                      </a:solidFill>
                      <a:prstDash val="solid"/>
                      <a:round/>
                      <a:headEnd type="none" w="med" len="med"/>
                      <a:tailEnd type="none" w="med" len="med"/>
                    </a:lnL>
                    <a:lnR w="12700" cap="flat" cmpd="sng" algn="ctr">
                      <a:solidFill>
                        <a:srgbClr val="1D0899"/>
                      </a:solidFill>
                      <a:prstDash val="solid"/>
                      <a:round/>
                      <a:headEnd type="none" w="med" len="med"/>
                      <a:tailEnd type="none" w="med" len="med"/>
                    </a:lnR>
                    <a:lnT w="12700" cap="flat" cmpd="sng" algn="ctr">
                      <a:solidFill>
                        <a:srgbClr val="1D0899"/>
                      </a:solidFill>
                      <a:prstDash val="solid"/>
                      <a:round/>
                      <a:headEnd type="none" w="med" len="med"/>
                      <a:tailEnd type="none" w="med" len="med"/>
                    </a:lnT>
                    <a:lnB w="12700" cap="flat" cmpd="sng" algn="ctr">
                      <a:solidFill>
                        <a:srgbClr val="1D0899"/>
                      </a:solidFill>
                      <a:prstDash val="solid"/>
                      <a:round/>
                      <a:headEnd type="none" w="med" len="med"/>
                      <a:tailEnd type="none" w="med" len="med"/>
                    </a:lnB>
                  </a:tcPr>
                </a:tc>
                <a:extLst>
                  <a:ext uri="{0D108BD9-81ED-4DB2-BD59-A6C34878D82A}">
                    <a16:rowId xmlns:a16="http://schemas.microsoft.com/office/drawing/2014/main" val="3283031118"/>
                  </a:ext>
                </a:extLst>
              </a:tr>
            </a:tbl>
          </a:graphicData>
        </a:graphic>
      </p:graphicFrame>
      <p:sp>
        <p:nvSpPr>
          <p:cNvPr id="3" name="Title 2">
            <a:extLst>
              <a:ext uri="{FF2B5EF4-FFF2-40B4-BE49-F238E27FC236}">
                <a16:creationId xmlns:a16="http://schemas.microsoft.com/office/drawing/2014/main" id="{DE64EFE4-D998-3DF5-47D2-A42E817AA979}"/>
              </a:ext>
            </a:extLst>
          </p:cNvPr>
          <p:cNvSpPr>
            <a:spLocks noGrp="1"/>
          </p:cNvSpPr>
          <p:nvPr>
            <p:ph type="title"/>
          </p:nvPr>
        </p:nvSpPr>
        <p:spPr/>
        <p:txBody>
          <a:bodyPr>
            <a:normAutofit fontScale="90000"/>
          </a:bodyPr>
          <a:lstStyle/>
          <a:p>
            <a:pPr algn="l"/>
            <a:r>
              <a:rPr lang="en-US" err="1"/>
              <a:t>Jawapan</a:t>
            </a:r>
            <a:r>
              <a:rPr lang="en-US"/>
              <a:t> </a:t>
            </a:r>
            <a:r>
              <a:rPr lang="en-US" err="1"/>
              <a:t>untuk</a:t>
            </a:r>
            <a:r>
              <a:rPr lang="en-US"/>
              <a:t> </a:t>
            </a:r>
            <a:r>
              <a:rPr lang="en-US" err="1"/>
              <a:t>Soalan</a:t>
            </a:r>
            <a:r>
              <a:rPr lang="en-US"/>
              <a:t> 1:</a:t>
            </a:r>
            <a:br>
              <a:rPr lang="en-US"/>
            </a:br>
            <a:r>
              <a:rPr lang="en-MY" sz="1600" b="0" i="0" u="none" strike="noStrike">
                <a:solidFill>
                  <a:srgbClr val="000000"/>
                </a:solidFill>
                <a:effectLst/>
                <a:latin typeface="Calibri" panose="020F0502020204030204" pitchFamily="34" charset="0"/>
              </a:rPr>
              <a:t>(Boleh tambah bilangan mengikut SDG yang digunakan dalam ciptaan anda)</a:t>
            </a:r>
            <a:endParaRPr lang="en-MY" sz="3100"/>
          </a:p>
        </p:txBody>
      </p:sp>
    </p:spTree>
    <p:extLst>
      <p:ext uri="{BB962C8B-B14F-4D97-AF65-F5344CB8AC3E}">
        <p14:creationId xmlns:p14="http://schemas.microsoft.com/office/powerpoint/2010/main" val="1728869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95FC4C-42B5-8C3C-EAEF-D9AD7A3641D1}"/>
              </a:ext>
            </a:extLst>
          </p:cNvPr>
          <p:cNvSpPr>
            <a:spLocks noGrp="1"/>
          </p:cNvSpPr>
          <p:nvPr>
            <p:ph idx="1"/>
          </p:nvPr>
        </p:nvSpPr>
        <p:spPr>
          <a:xfrm>
            <a:off x="224452" y="3686176"/>
            <a:ext cx="6409096" cy="4635500"/>
          </a:xfrm>
        </p:spPr>
        <p:txBody>
          <a:bodyPr/>
          <a:lstStyle/>
          <a:p>
            <a:pPr marL="0" indent="0">
              <a:buNone/>
            </a:pPr>
            <a:endParaRPr lang="en-MY" dirty="0"/>
          </a:p>
          <a:p>
            <a:pPr marL="0" indent="0">
              <a:buNone/>
            </a:pPr>
            <a:endParaRPr lang="fi-FI" sz="2800" b="1" dirty="0"/>
          </a:p>
          <a:p>
            <a:pPr marL="0" indent="0">
              <a:buNone/>
            </a:pPr>
            <a:r>
              <a:rPr lang="fi-FI" sz="2800" b="1" dirty="0"/>
              <a:t>Nyatakan konsep dan idea projek anda berdasarkan tema ”Visit Malaysia 2026”</a:t>
            </a:r>
            <a:endParaRPr lang="en-MY" sz="2800" b="1" dirty="0"/>
          </a:p>
        </p:txBody>
      </p:sp>
      <p:sp>
        <p:nvSpPr>
          <p:cNvPr id="3" name="Title 2">
            <a:extLst>
              <a:ext uri="{FF2B5EF4-FFF2-40B4-BE49-F238E27FC236}">
                <a16:creationId xmlns:a16="http://schemas.microsoft.com/office/drawing/2014/main" id="{DE64EFE4-D998-3DF5-47D2-A42E817AA979}"/>
              </a:ext>
            </a:extLst>
          </p:cNvPr>
          <p:cNvSpPr>
            <a:spLocks noGrp="1"/>
          </p:cNvSpPr>
          <p:nvPr>
            <p:ph type="title"/>
          </p:nvPr>
        </p:nvSpPr>
        <p:spPr/>
        <p:txBody>
          <a:bodyPr/>
          <a:lstStyle/>
          <a:p>
            <a:pPr algn="ctr"/>
            <a:r>
              <a:rPr lang="en-US" err="1"/>
              <a:t>Soalan</a:t>
            </a:r>
            <a:r>
              <a:rPr lang="en-US"/>
              <a:t> 2:</a:t>
            </a:r>
            <a:endParaRPr lang="en-MY"/>
          </a:p>
        </p:txBody>
      </p:sp>
    </p:spTree>
    <p:extLst>
      <p:ext uri="{BB962C8B-B14F-4D97-AF65-F5344CB8AC3E}">
        <p14:creationId xmlns:p14="http://schemas.microsoft.com/office/powerpoint/2010/main" val="4010465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64EFE4-D998-3DF5-47D2-A42E817AA979}"/>
              </a:ext>
            </a:extLst>
          </p:cNvPr>
          <p:cNvSpPr>
            <a:spLocks noGrp="1"/>
          </p:cNvSpPr>
          <p:nvPr>
            <p:ph type="title"/>
          </p:nvPr>
        </p:nvSpPr>
        <p:spPr/>
        <p:txBody>
          <a:bodyPr>
            <a:normAutofit fontScale="90000"/>
          </a:bodyPr>
          <a:lstStyle/>
          <a:p>
            <a:pPr algn="l"/>
            <a:r>
              <a:rPr lang="en-US" err="1"/>
              <a:t>Jawapan</a:t>
            </a:r>
            <a:r>
              <a:rPr lang="en-US"/>
              <a:t> </a:t>
            </a:r>
            <a:r>
              <a:rPr lang="en-US" err="1"/>
              <a:t>untuk</a:t>
            </a:r>
            <a:r>
              <a:rPr lang="en-US"/>
              <a:t> </a:t>
            </a:r>
            <a:r>
              <a:rPr lang="en-US" err="1"/>
              <a:t>Soalan</a:t>
            </a:r>
            <a:r>
              <a:rPr lang="en-US"/>
              <a:t> 2:</a:t>
            </a:r>
            <a:br>
              <a:rPr lang="en-US"/>
            </a:br>
            <a:r>
              <a:rPr lang="en-MY" sz="1600" b="0" i="0" u="none" strike="noStrike">
                <a:solidFill>
                  <a:srgbClr val="000000"/>
                </a:solidFill>
                <a:effectLst/>
                <a:latin typeface="Calibri" panose="020F0502020204030204" pitchFamily="34" charset="0"/>
              </a:rPr>
              <a:t>(Huraian tidak melebihi 100 patah perkataan)</a:t>
            </a:r>
            <a:endParaRPr lang="en-MY" sz="3100"/>
          </a:p>
        </p:txBody>
      </p:sp>
      <p:sp>
        <p:nvSpPr>
          <p:cNvPr id="5" name="Content Placeholder 4">
            <a:extLst>
              <a:ext uri="{FF2B5EF4-FFF2-40B4-BE49-F238E27FC236}">
                <a16:creationId xmlns:a16="http://schemas.microsoft.com/office/drawing/2014/main" id="{66C14EA5-4BA5-6CD8-D645-43DACC557CE0}"/>
              </a:ext>
            </a:extLst>
          </p:cNvPr>
          <p:cNvSpPr>
            <a:spLocks noGrp="1"/>
          </p:cNvSpPr>
          <p:nvPr>
            <p:ph idx="1"/>
          </p:nvPr>
        </p:nvSpPr>
        <p:spPr>
          <a:xfrm>
            <a:off x="224452" y="3524250"/>
            <a:ext cx="6409096" cy="5657850"/>
          </a:xfrm>
        </p:spPr>
        <p:txBody>
          <a:bodyPr/>
          <a:lstStyle/>
          <a:p>
            <a:pPr marL="0" indent="0">
              <a:buNone/>
            </a:pPr>
            <a:endParaRPr lang="en-MY" dirty="0"/>
          </a:p>
        </p:txBody>
      </p:sp>
    </p:spTree>
    <p:extLst>
      <p:ext uri="{BB962C8B-B14F-4D97-AF65-F5344CB8AC3E}">
        <p14:creationId xmlns:p14="http://schemas.microsoft.com/office/powerpoint/2010/main" val="4000527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95FC4C-42B5-8C3C-EAEF-D9AD7A3641D1}"/>
              </a:ext>
            </a:extLst>
          </p:cNvPr>
          <p:cNvSpPr>
            <a:spLocks noGrp="1"/>
          </p:cNvSpPr>
          <p:nvPr>
            <p:ph idx="1"/>
          </p:nvPr>
        </p:nvSpPr>
        <p:spPr/>
        <p:txBody>
          <a:bodyPr/>
          <a:lstStyle/>
          <a:p>
            <a:pPr marL="0" indent="0">
              <a:buNone/>
            </a:pPr>
            <a:endParaRPr lang="en-MY" dirty="0"/>
          </a:p>
          <a:p>
            <a:pPr marL="0" indent="0">
              <a:buNone/>
            </a:pPr>
            <a:endParaRPr lang="fi-FI" sz="2800" b="1" dirty="0"/>
          </a:p>
          <a:p>
            <a:pPr marL="0" indent="0">
              <a:buNone/>
            </a:pPr>
            <a:r>
              <a:rPr lang="fi-FI" sz="2800" b="1" dirty="0"/>
              <a:t>Sila lampirkan gambar berkaitan projek anda. Huraikan secara ringkas mengenai gambar tersebut.</a:t>
            </a:r>
          </a:p>
          <a:p>
            <a:pPr marL="0" indent="0">
              <a:buNone/>
            </a:pPr>
            <a:endParaRPr lang="fi-FI" sz="2800" b="1" dirty="0"/>
          </a:p>
          <a:p>
            <a:pPr marL="0" indent="0">
              <a:buNone/>
            </a:pPr>
            <a:endParaRPr lang="fi-FI" sz="2800" b="1" dirty="0"/>
          </a:p>
        </p:txBody>
      </p:sp>
      <p:sp>
        <p:nvSpPr>
          <p:cNvPr id="3" name="Title 2">
            <a:extLst>
              <a:ext uri="{FF2B5EF4-FFF2-40B4-BE49-F238E27FC236}">
                <a16:creationId xmlns:a16="http://schemas.microsoft.com/office/drawing/2014/main" id="{DE64EFE4-D998-3DF5-47D2-A42E817AA979}"/>
              </a:ext>
            </a:extLst>
          </p:cNvPr>
          <p:cNvSpPr>
            <a:spLocks noGrp="1"/>
          </p:cNvSpPr>
          <p:nvPr>
            <p:ph type="title"/>
          </p:nvPr>
        </p:nvSpPr>
        <p:spPr/>
        <p:txBody>
          <a:bodyPr/>
          <a:lstStyle/>
          <a:p>
            <a:pPr algn="ctr"/>
            <a:r>
              <a:rPr lang="en-US" err="1"/>
              <a:t>Soalan</a:t>
            </a:r>
            <a:r>
              <a:rPr lang="en-US"/>
              <a:t> 3:</a:t>
            </a:r>
            <a:endParaRPr lang="en-MY"/>
          </a:p>
        </p:txBody>
      </p:sp>
    </p:spTree>
    <p:extLst>
      <p:ext uri="{BB962C8B-B14F-4D97-AF65-F5344CB8AC3E}">
        <p14:creationId xmlns:p14="http://schemas.microsoft.com/office/powerpoint/2010/main" val="1643208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64EFE4-D998-3DF5-47D2-A42E817AA979}"/>
              </a:ext>
            </a:extLst>
          </p:cNvPr>
          <p:cNvSpPr>
            <a:spLocks noGrp="1"/>
          </p:cNvSpPr>
          <p:nvPr>
            <p:ph type="title"/>
          </p:nvPr>
        </p:nvSpPr>
        <p:spPr/>
        <p:txBody>
          <a:bodyPr>
            <a:normAutofit fontScale="90000"/>
          </a:bodyPr>
          <a:lstStyle/>
          <a:p>
            <a:pPr algn="l"/>
            <a:r>
              <a:rPr lang="en-US" err="1"/>
              <a:t>Jawapan</a:t>
            </a:r>
            <a:r>
              <a:rPr lang="en-US"/>
              <a:t> </a:t>
            </a:r>
            <a:r>
              <a:rPr lang="en-US" err="1"/>
              <a:t>untuk</a:t>
            </a:r>
            <a:r>
              <a:rPr lang="en-US"/>
              <a:t> </a:t>
            </a:r>
            <a:r>
              <a:rPr lang="en-US" err="1"/>
              <a:t>Soalan</a:t>
            </a:r>
            <a:r>
              <a:rPr lang="en-US"/>
              <a:t> 3:</a:t>
            </a:r>
            <a:br>
              <a:rPr lang="en-US"/>
            </a:br>
            <a:r>
              <a:rPr lang="en-MY" sz="1600" b="0" i="0" u="none" strike="noStrike">
                <a:solidFill>
                  <a:srgbClr val="000000"/>
                </a:solidFill>
                <a:effectLst/>
                <a:latin typeface="Calibri" panose="020F0502020204030204" pitchFamily="34" charset="0"/>
              </a:rPr>
              <a:t>(Tambahkan slaid mengikut bilangan gambar)</a:t>
            </a:r>
            <a:endParaRPr lang="en-MY" sz="3100"/>
          </a:p>
        </p:txBody>
      </p:sp>
      <p:sp>
        <p:nvSpPr>
          <p:cNvPr id="5" name="Content Placeholder 4">
            <a:extLst>
              <a:ext uri="{FF2B5EF4-FFF2-40B4-BE49-F238E27FC236}">
                <a16:creationId xmlns:a16="http://schemas.microsoft.com/office/drawing/2014/main" id="{66C14EA5-4BA5-6CD8-D645-43DACC557CE0}"/>
              </a:ext>
            </a:extLst>
          </p:cNvPr>
          <p:cNvSpPr>
            <a:spLocks noGrp="1"/>
          </p:cNvSpPr>
          <p:nvPr>
            <p:ph idx="1"/>
          </p:nvPr>
        </p:nvSpPr>
        <p:spPr>
          <a:xfrm>
            <a:off x="224452" y="3476626"/>
            <a:ext cx="6409096" cy="3190874"/>
          </a:xfrm>
        </p:spPr>
        <p:txBody>
          <a:bodyPr/>
          <a:lstStyle/>
          <a:p>
            <a:pPr marL="0" indent="0" algn="ctr" rtl="0">
              <a:spcBef>
                <a:spcPts val="0"/>
              </a:spcBef>
              <a:spcAft>
                <a:spcPts val="0"/>
              </a:spcAft>
              <a:buNone/>
            </a:pPr>
            <a:endParaRPr lang="en-MY" sz="1800" b="1" i="0" u="none" strike="noStrike" dirty="0">
              <a:solidFill>
                <a:srgbClr val="000000"/>
              </a:solidFill>
              <a:effectLst/>
              <a:latin typeface="Calibri" panose="020F0502020204030204" pitchFamily="34" charset="0"/>
            </a:endParaRPr>
          </a:p>
          <a:p>
            <a:pPr marL="0" indent="0" algn="ctr" rtl="0">
              <a:spcBef>
                <a:spcPts val="0"/>
              </a:spcBef>
              <a:spcAft>
                <a:spcPts val="0"/>
              </a:spcAft>
              <a:buNone/>
            </a:pPr>
            <a:r>
              <a:rPr lang="en-MY" sz="1800" b="1" i="0" u="none" strike="noStrike" dirty="0" err="1">
                <a:solidFill>
                  <a:srgbClr val="000000"/>
                </a:solidFill>
                <a:effectLst/>
                <a:latin typeface="Calibri" panose="020F0502020204030204" pitchFamily="34" charset="0"/>
              </a:rPr>
              <a:t>Letakkan</a:t>
            </a:r>
            <a:r>
              <a:rPr lang="en-MY" sz="1800" b="1" i="0" u="none" strike="noStrike" dirty="0">
                <a:solidFill>
                  <a:srgbClr val="000000"/>
                </a:solidFill>
                <a:effectLst/>
                <a:latin typeface="Calibri" panose="020F0502020204030204" pitchFamily="34" charset="0"/>
              </a:rPr>
              <a:t> </a:t>
            </a:r>
            <a:r>
              <a:rPr lang="en-MY" sz="1800" b="1" i="0" u="none" strike="noStrike" dirty="0" err="1">
                <a:solidFill>
                  <a:srgbClr val="000000"/>
                </a:solidFill>
                <a:effectLst/>
                <a:latin typeface="Calibri" panose="020F0502020204030204" pitchFamily="34" charset="0"/>
              </a:rPr>
              <a:t>gambar</a:t>
            </a:r>
            <a:r>
              <a:rPr lang="en-MY" sz="1800" b="1" i="0" u="none" strike="noStrike" dirty="0">
                <a:solidFill>
                  <a:srgbClr val="000000"/>
                </a:solidFill>
                <a:effectLst/>
                <a:latin typeface="Calibri" panose="020F0502020204030204" pitchFamily="34" charset="0"/>
              </a:rPr>
              <a:t> di </a:t>
            </a:r>
            <a:r>
              <a:rPr lang="en-MY" sz="1800" b="1" i="0" u="none" strike="noStrike" dirty="0" err="1">
                <a:solidFill>
                  <a:srgbClr val="000000"/>
                </a:solidFill>
                <a:effectLst/>
                <a:latin typeface="Calibri" panose="020F0502020204030204" pitchFamily="34" charset="0"/>
              </a:rPr>
              <a:t>sini</a:t>
            </a:r>
            <a:endParaRPr lang="en-MY" b="0" dirty="0">
              <a:effectLst/>
            </a:endParaRPr>
          </a:p>
        </p:txBody>
      </p:sp>
      <p:sp>
        <p:nvSpPr>
          <p:cNvPr id="2" name="Content Placeholder 4">
            <a:extLst>
              <a:ext uri="{FF2B5EF4-FFF2-40B4-BE49-F238E27FC236}">
                <a16:creationId xmlns:a16="http://schemas.microsoft.com/office/drawing/2014/main" id="{118A4FA7-5109-9933-71D9-01AEEDC97520}"/>
              </a:ext>
            </a:extLst>
          </p:cNvPr>
          <p:cNvSpPr txBox="1">
            <a:spLocks/>
          </p:cNvSpPr>
          <p:nvPr/>
        </p:nvSpPr>
        <p:spPr>
          <a:xfrm>
            <a:off x="224452" y="6780675"/>
            <a:ext cx="6409096" cy="2363325"/>
          </a:xfrm>
          <a:prstGeom prst="rect">
            <a:avLst/>
          </a:prstGeom>
          <a:solidFill>
            <a:schemeClr val="bg1">
              <a:alpha val="90000"/>
            </a:schemeClr>
          </a:solidFill>
          <a:effectLst>
            <a:softEdge rad="31750"/>
          </a:effectLst>
        </p:spPr>
        <p:txBody>
          <a:bodyPr vert="horz" lIns="360000" tIns="18000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MY" sz="1800" b="1">
                <a:solidFill>
                  <a:srgbClr val="000000"/>
                </a:solidFill>
                <a:latin typeface="Calibri" panose="020F0502020204030204" pitchFamily="34" charset="0"/>
              </a:rPr>
              <a:t>Huraian:</a:t>
            </a:r>
          </a:p>
          <a:p>
            <a:pPr marL="0" indent="0">
              <a:spcBef>
                <a:spcPts val="0"/>
              </a:spcBef>
              <a:buFont typeface="Arial" panose="020B0604020202020204" pitchFamily="34" charset="0"/>
              <a:buNone/>
            </a:pPr>
            <a:endParaRPr lang="en-MY"/>
          </a:p>
        </p:txBody>
      </p:sp>
    </p:spTree>
    <p:extLst>
      <p:ext uri="{BB962C8B-B14F-4D97-AF65-F5344CB8AC3E}">
        <p14:creationId xmlns:p14="http://schemas.microsoft.com/office/powerpoint/2010/main" val="38501654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 2013 - 2022</Template>
  <TotalTime>209</TotalTime>
  <Words>342</Words>
  <Application>Microsoft Office PowerPoint</Application>
  <PresentationFormat>A4 Paper (210x297 mm)</PresentationFormat>
  <Paragraphs>76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Aptos</vt:lpstr>
      <vt:lpstr>Arial</vt:lpstr>
      <vt:lpstr>Calibri</vt:lpstr>
      <vt:lpstr>Office Theme</vt:lpstr>
      <vt:lpstr>PowerPoint Presentation</vt:lpstr>
      <vt:lpstr>PowerPoint Presentation</vt:lpstr>
      <vt:lpstr>Panduan Penggunaan Templat Laporan</vt:lpstr>
      <vt:lpstr>Soalan 1:</vt:lpstr>
      <vt:lpstr>Jawapan untuk Soalan 1: (Boleh tambah bilangan mengikut SDG yang digunakan dalam ciptaan anda)</vt:lpstr>
      <vt:lpstr>Soalan 2:</vt:lpstr>
      <vt:lpstr>Jawapan untuk Soalan 2: (Huraian tidak melebihi 100 patah perkataan)</vt:lpstr>
      <vt:lpstr>Soalan 3:</vt:lpstr>
      <vt:lpstr>Jawapan untuk Soalan 3: (Tambahkan slaid mengikut bilangan gambar)</vt:lpstr>
      <vt:lpstr>Refleksi:</vt:lpstr>
      <vt:lpstr>Jawapan Refleksi: (Huraian tidak melebihi 100 patah perkataan)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MayWan</dc:creator>
  <cp:lastModifiedBy>MayWan</cp:lastModifiedBy>
  <cp:revision>7</cp:revision>
  <dcterms:created xsi:type="dcterms:W3CDTF">2023-06-12T11:09:51Z</dcterms:created>
  <dcterms:modified xsi:type="dcterms:W3CDTF">2026-03-31T06:15:29Z</dcterms:modified>
</cp:coreProperties>
</file>