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899"/>
    <a:srgbClr val="422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61795-FE4C-4C1A-8673-25DFFC82EA64}" v="2" dt="2026-03-31T10:05:06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05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C66A-894F-423C-8620-24DF5C10BCC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367C9-630A-4579-BE96-12EAEEDA4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9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4676E-A073-7FBA-075E-04E268B6B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0754" l="9978" r="89911">
                        <a14:foregroundMark x1="24169" y1="81265" x2="24169" y2="81265"/>
                        <a14:foregroundMark x1="31375" y1="89294" x2="31375" y2="89294"/>
                        <a14:foregroundMark x1="48337" y1="89538" x2="48337" y2="89538"/>
                        <a14:foregroundMark x1="56984" y1="90754" x2="56984" y2="90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40" y="2513233"/>
            <a:ext cx="3756120" cy="17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52" y="3484606"/>
            <a:ext cx="6409096" cy="5770606"/>
          </a:xfrm>
          <a:solidFill>
            <a:schemeClr val="bg1">
              <a:alpha val="90000"/>
            </a:schemeClr>
          </a:solidFill>
        </p:spPr>
        <p:txBody>
          <a:bodyPr lIns="360000" tIns="1800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52" y="2630618"/>
            <a:ext cx="6409096" cy="73283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lIns="180000"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11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4597400"/>
            <a:ext cx="5915025" cy="199284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31/3/2026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4F4D31-BB39-5993-8243-3FE8CA782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0754" l="9978" r="89911">
                        <a14:foregroundMark x1="24169" y1="81265" x2="24169" y2="81265"/>
                        <a14:foregroundMark x1="31375" y1="89294" x2="31375" y2="89294"/>
                        <a14:foregroundMark x1="48337" y1="89538" x2="48337" y2="89538"/>
                        <a14:foregroundMark x1="56984" y1="90754" x2="56984" y2="90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" y="2693291"/>
            <a:ext cx="3756120" cy="17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3311436"/>
            <a:ext cx="5915025" cy="101926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4508500"/>
            <a:ext cx="2914650" cy="4771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4508500"/>
            <a:ext cx="2914650" cy="4771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15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01" y="3140332"/>
            <a:ext cx="5915025" cy="35570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9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31/3/2026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17F57-6BC4-BF85-902B-167C2A7DC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0754" l="9978" r="89911">
                        <a14:foregroundMark x1="24169" y1="81265" x2="24169" y2="81265"/>
                        <a14:foregroundMark x1="31375" y1="89294" x2="31375" y2="89294"/>
                        <a14:foregroundMark x1="48337" y1="89538" x2="48337" y2="89538"/>
                        <a14:foregroundMark x1="56984" y1="90754" x2="56984" y2="90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40" y="2822152"/>
            <a:ext cx="3756120" cy="17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452" y="3447535"/>
            <a:ext cx="6409096" cy="564703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6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412EA50-F9E5-AB16-A93C-3DC51C96310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950" y="4831976"/>
            <a:ext cx="6642100" cy="162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200" b="1" dirty="0"/>
              <a:t>Final Report</a:t>
            </a:r>
          </a:p>
          <a:p>
            <a:pPr marL="0" indent="0" algn="ctr">
              <a:buNone/>
            </a:pPr>
            <a:r>
              <a:rPr lang="en-US" sz="2000" i="1" dirty="0"/>
              <a:t>(for non-</a:t>
            </a:r>
            <a:r>
              <a:rPr lang="en-US" sz="2000" i="1" dirty="0" err="1"/>
              <a:t>MoE</a:t>
            </a:r>
            <a:r>
              <a:rPr lang="en-US" sz="2000" i="1" dirty="0"/>
              <a:t> Schools Categories)</a:t>
            </a:r>
            <a:endParaRPr lang="en-MY" sz="2000" i="1" dirty="0"/>
          </a:p>
        </p:txBody>
      </p:sp>
    </p:spTree>
    <p:extLst>
      <p:ext uri="{BB962C8B-B14F-4D97-AF65-F5344CB8AC3E}">
        <p14:creationId xmlns:p14="http://schemas.microsoft.com/office/powerpoint/2010/main" val="323015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533776"/>
            <a:ext cx="6409096" cy="4737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fi-FI" sz="2800" b="1" dirty="0"/>
          </a:p>
          <a:p>
            <a:pPr marL="0" indent="0" algn="ctr">
              <a:buNone/>
            </a:pPr>
            <a:r>
              <a:rPr lang="fi-FI" sz="2800" b="1" dirty="0"/>
              <a:t>In your opinion, how can the Minecraft world built attract local &amp; foreign visitors to visit Malaysia?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Reflection: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3839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for Reflection:</a:t>
            </a:r>
            <a:br>
              <a:rPr lang="en-US" dirty="0"/>
            </a:b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(Elaboration not more than 100 words)</a:t>
            </a:r>
            <a:endParaRPr lang="en-MY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495800"/>
            <a:ext cx="6409096" cy="4635500"/>
          </a:xfrm>
        </p:spPr>
        <p:txBody>
          <a:bodyPr/>
          <a:lstStyle/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7842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FA926-1FE2-24EE-6C3E-F95887ED11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6413" y="4332941"/>
            <a:ext cx="6410325" cy="473710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Kindly fill up the details of student, teacher and school.</a:t>
            </a:r>
            <a:endParaRPr lang="en-MY" i="1" dirty="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5101F9D5-6542-81B5-5649-6CAACC4F4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09592"/>
              </p:ext>
            </p:extLst>
          </p:nvPr>
        </p:nvGraphicFramePr>
        <p:xfrm>
          <a:off x="448988" y="5340278"/>
          <a:ext cx="618517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083">
                  <a:extLst>
                    <a:ext uri="{9D8B030D-6E8A-4147-A177-3AD203B41FA5}">
                      <a16:colId xmlns:a16="http://schemas.microsoft.com/office/drawing/2014/main" val="2377257793"/>
                    </a:ext>
                  </a:extLst>
                </a:gridCol>
                <a:gridCol w="3985090">
                  <a:extLst>
                    <a:ext uri="{9D8B030D-6E8A-4147-A177-3AD203B41FA5}">
                      <a16:colId xmlns:a16="http://schemas.microsoft.com/office/drawing/2014/main" val="1555908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Student’s Full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8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0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3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MY" sz="1800" b="1" dirty="0" err="1">
                          <a:solidFill>
                            <a:schemeClr val="tx1"/>
                          </a:solidFill>
                        </a:rPr>
                        <a:t>eacher’s</a:t>
                      </a:r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32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School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0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7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07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D0675-9D05-28F6-7414-3686C85C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755434"/>
            <a:ext cx="6409096" cy="55155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MY" sz="2000" dirty="0"/>
              <a:t>Kindly make sure you have downloaded and use the correct template.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/>
              <a:t>There are total 4 questions. Please read and answer all questions in this template.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/>
              <a:t>You may insert additional slides if needed.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/>
              <a:t>Your shall keep your answer simple and complete with all information required.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/>
              <a:t>Upon completion of all questions, kindly save this Final Report in </a:t>
            </a:r>
            <a:r>
              <a:rPr lang="en-MY" sz="2000" b="1" u="sng" dirty="0"/>
              <a:t>pdf</a:t>
            </a:r>
            <a:r>
              <a:rPr lang="en-MY" sz="2000" dirty="0"/>
              <a:t> format.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/>
              <a:t>Student needs to save the Final Report (pdf) and project video (MP4) into a same folder in </a:t>
            </a:r>
            <a:r>
              <a:rPr lang="en-MY" sz="2000" dirty="0" err="1"/>
              <a:t>Onedrive</a:t>
            </a:r>
            <a:r>
              <a:rPr lang="en-MY" sz="2000" dirty="0"/>
              <a:t> / Google Drive. Fill up the folder link in the participation form. Make sure the folder link is shared with “anyone with the link can view” with no expiry date.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8D2FB-8D70-553A-092C-BB17DD12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022601"/>
            <a:ext cx="6409096" cy="732833"/>
          </a:xfrm>
        </p:spPr>
        <p:txBody>
          <a:bodyPr>
            <a:normAutofit/>
          </a:bodyPr>
          <a:lstStyle/>
          <a:p>
            <a:r>
              <a:rPr lang="en-US" dirty="0"/>
              <a:t>Guideline for Final Report Template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6298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sz="2400" b="1" dirty="0"/>
              <a:t>List down the SDG(s) which you have used in your creation and elaborate the objective, rationale and function of the SDG.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1: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2114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EF588C-DD13-B9AA-742C-03159A38D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085902"/>
              </p:ext>
            </p:extLst>
          </p:nvPr>
        </p:nvGraphicFramePr>
        <p:xfrm>
          <a:off x="223223" y="3550181"/>
          <a:ext cx="6410325" cy="29375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09266">
                  <a:extLst>
                    <a:ext uri="{9D8B030D-6E8A-4147-A177-3AD203B41FA5}">
                      <a16:colId xmlns:a16="http://schemas.microsoft.com/office/drawing/2014/main" val="3792590251"/>
                    </a:ext>
                  </a:extLst>
                </a:gridCol>
                <a:gridCol w="1169894">
                  <a:extLst>
                    <a:ext uri="{9D8B030D-6E8A-4147-A177-3AD203B41FA5}">
                      <a16:colId xmlns:a16="http://schemas.microsoft.com/office/drawing/2014/main" val="1202545962"/>
                    </a:ext>
                  </a:extLst>
                </a:gridCol>
                <a:gridCol w="1552388">
                  <a:extLst>
                    <a:ext uri="{9D8B030D-6E8A-4147-A177-3AD203B41FA5}">
                      <a16:colId xmlns:a16="http://schemas.microsoft.com/office/drawing/2014/main" val="2036820926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811121586"/>
                    </a:ext>
                  </a:extLst>
                </a:gridCol>
                <a:gridCol w="1408727">
                  <a:extLst>
                    <a:ext uri="{9D8B030D-6E8A-4147-A177-3AD203B41FA5}">
                      <a16:colId xmlns:a16="http://schemas.microsoft.com/office/drawing/2014/main" val="926443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BIL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SENARAI SDG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MATLAMAT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RASIONAL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KEFUNGSIAN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7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  <a:endParaRPr lang="en-MY" sz="1100" dirty="0"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MY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on Land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educate students to take care of plants 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dirty="0">
                          <a:effectLst/>
                        </a:rPr>
                        <a:t>Deforestation can be reduced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oxygen to  the environment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32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7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61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20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31118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E02184A1-BAB5-D3BB-3A07-6F94FCB0BEA9}"/>
              </a:ext>
            </a:extLst>
          </p:cNvPr>
          <p:cNvSpPr txBox="1">
            <a:spLocks/>
          </p:cNvSpPr>
          <p:nvPr/>
        </p:nvSpPr>
        <p:spPr>
          <a:xfrm>
            <a:off x="223223" y="2501310"/>
            <a:ext cx="6409096" cy="91440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lIns="180000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Answer for Question 1:</a:t>
            </a:r>
            <a:br>
              <a:rPr lang="en-US" dirty="0"/>
            </a:b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(You may add rows according to the number of SDG used in your creation.)</a:t>
            </a:r>
            <a:endParaRPr lang="en-MY" sz="3100" dirty="0"/>
          </a:p>
        </p:txBody>
      </p:sp>
    </p:spTree>
    <p:extLst>
      <p:ext uri="{BB962C8B-B14F-4D97-AF65-F5344CB8AC3E}">
        <p14:creationId xmlns:p14="http://schemas.microsoft.com/office/powerpoint/2010/main" val="172886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686176"/>
            <a:ext cx="6409096" cy="4635500"/>
          </a:xfrm>
        </p:spPr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State down the concept and ideas of your project based on the theme ”Visit Malaysia 2026”</a:t>
            </a:r>
            <a:endParaRPr lang="en-MY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2: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1046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for Question 2:</a:t>
            </a:r>
            <a:br>
              <a:rPr lang="en-US" dirty="0"/>
            </a:b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(Elaboration not more than 100 words)</a:t>
            </a:r>
            <a:endParaRPr lang="en-MY" sz="3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524250"/>
            <a:ext cx="6409096" cy="5657850"/>
          </a:xfrm>
        </p:spPr>
        <p:txBody>
          <a:bodyPr/>
          <a:lstStyle/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0052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Kindly attach photo(s) which is relevant to your project. Explain briefly about the photo(s).</a:t>
            </a:r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endParaRPr lang="fi-FI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3: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4320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for Question 3:</a:t>
            </a:r>
            <a:br>
              <a:rPr lang="en-US" dirty="0"/>
            </a:b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You may insert more slides according to the number of photos)</a:t>
            </a:r>
            <a:endParaRPr lang="en-MY" sz="3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476626"/>
            <a:ext cx="6409096" cy="3190874"/>
          </a:xfrm>
        </p:spPr>
        <p:txBody>
          <a:bodyPr/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MY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Place your photo(s) here</a:t>
            </a:r>
            <a:endParaRPr lang="en-MY" b="0" dirty="0">
              <a:effectLst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18A4FA7-5109-9933-71D9-01AEEDC97520}"/>
              </a:ext>
            </a:extLst>
          </p:cNvPr>
          <p:cNvSpPr txBox="1">
            <a:spLocks/>
          </p:cNvSpPr>
          <p:nvPr/>
        </p:nvSpPr>
        <p:spPr>
          <a:xfrm>
            <a:off x="224452" y="6780675"/>
            <a:ext cx="6409096" cy="2363325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 vert="horz" lIns="360000" tIns="18000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MY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Elaboration: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5016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220</TotalTime>
  <Words>382</Words>
  <Application>Microsoft Office PowerPoint</Application>
  <PresentationFormat>A4 Paper (210x297 mm)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Office Theme</vt:lpstr>
      <vt:lpstr>PowerPoint Presentation</vt:lpstr>
      <vt:lpstr>PowerPoint Presentation</vt:lpstr>
      <vt:lpstr>Guideline for Final Report Template</vt:lpstr>
      <vt:lpstr>Question 1:</vt:lpstr>
      <vt:lpstr>PowerPoint Presentation</vt:lpstr>
      <vt:lpstr>Question 2:</vt:lpstr>
      <vt:lpstr>Answer for Question 2: (Elaboration not more than 100 words)</vt:lpstr>
      <vt:lpstr>Question 3:</vt:lpstr>
      <vt:lpstr>Answer for Question 3: (You may insert more slides according to the number of photos)</vt:lpstr>
      <vt:lpstr>Reflection:</vt:lpstr>
      <vt:lpstr>Answer for Reflection: (Elaboration not more than 100 words)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MayWan</dc:creator>
  <cp:lastModifiedBy>MayWan</cp:lastModifiedBy>
  <cp:revision>9</cp:revision>
  <dcterms:created xsi:type="dcterms:W3CDTF">2023-06-12T11:09:51Z</dcterms:created>
  <dcterms:modified xsi:type="dcterms:W3CDTF">2026-03-31T10:05:33Z</dcterms:modified>
</cp:coreProperties>
</file>