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7" r:id="rId3"/>
    <p:sldId id="266" r:id="rId4"/>
    <p:sldId id="276" r:id="rId5"/>
    <p:sldId id="260" r:id="rId6"/>
    <p:sldId id="308" r:id="rId7"/>
    <p:sldId id="306" r:id="rId8"/>
    <p:sldId id="305" r:id="rId9"/>
    <p:sldId id="307" r:id="rId10"/>
    <p:sldId id="262" r:id="rId11"/>
    <p:sldId id="278" r:id="rId12"/>
    <p:sldId id="268" r:id="rId13"/>
    <p:sldId id="300" r:id="rId14"/>
    <p:sldId id="310" r:id="rId15"/>
    <p:sldId id="320" r:id="rId16"/>
    <p:sldId id="275" r:id="rId17"/>
    <p:sldId id="301" r:id="rId18"/>
    <p:sldId id="316" r:id="rId19"/>
    <p:sldId id="317" r:id="rId20"/>
    <p:sldId id="282" r:id="rId21"/>
    <p:sldId id="32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304" r:id="rId36"/>
    <p:sldId id="280" r:id="rId37"/>
    <p:sldId id="269" r:id="rId38"/>
    <p:sldId id="297" r:id="rId39"/>
    <p:sldId id="323" r:id="rId40"/>
    <p:sldId id="311" r:id="rId41"/>
    <p:sldId id="321" r:id="rId42"/>
    <p:sldId id="318" r:id="rId43"/>
    <p:sldId id="324" r:id="rId44"/>
    <p:sldId id="257" r:id="rId45"/>
    <p:sldId id="263" r:id="rId46"/>
    <p:sldId id="312" r:id="rId47"/>
    <p:sldId id="299" r:id="rId48"/>
    <p:sldId id="319" r:id="rId49"/>
    <p:sldId id="325" r:id="rId50"/>
    <p:sldId id="314" r:id="rId51"/>
    <p:sldId id="298" r:id="rId52"/>
    <p:sldId id="313" r:id="rId53"/>
    <p:sldId id="30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2" autoAdjust="0"/>
    <p:restoredTop sz="94660"/>
  </p:normalViewPr>
  <p:slideViewPr>
    <p:cSldViewPr>
      <p:cViewPr>
        <p:scale>
          <a:sx n="90" d="100"/>
          <a:sy n="90" d="100"/>
        </p:scale>
        <p:origin x="-149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1683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396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468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82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5802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5643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653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254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248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1634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068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CEC7-619A-4DD4-8F2B-253FC6490DC7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7A65-625E-4086-9B7C-FFF6E7B61E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6CD9E-70C8-40DA-B90C-FF5961411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370A4-5011-4B21-BA14-E02D81EABC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4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15.jp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30.jp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31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microsoft.com/office/2007/relationships/hdphoto" Target="../media/hdphoto1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microsoft.com/office/2007/relationships/hdphoto" Target="../media/hdphoto1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6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7912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1213009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1242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1242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1497" y="3447871"/>
            <a:ext cx="86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en-US" sz="72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456058"/>
            <a:ext cx="2495550" cy="20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46867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" y="1213009"/>
            <a:ext cx="8077200" cy="3480851"/>
            <a:chOff x="381000" y="1213009"/>
            <a:chExt cx="8077200" cy="3480851"/>
          </a:xfrm>
        </p:grpSpPr>
        <p:sp>
          <p:nvSpPr>
            <p:cNvPr id="4" name="TextBox 3"/>
            <p:cNvSpPr txBox="1"/>
            <p:nvPr/>
          </p:nvSpPr>
          <p:spPr>
            <a:xfrm>
              <a:off x="3276600" y="1213009"/>
              <a:ext cx="4800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Game</a:t>
              </a:r>
              <a:endParaRPr lang="en-US" sz="13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3124200"/>
              <a:ext cx="3581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C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Buzzer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29000" y="3124200"/>
              <a:ext cx="502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Review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1605836"/>
            <a:ext cx="2709863" cy="19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549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143000"/>
            <a:ext cx="685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All Have the Same Value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838200" y="3697545"/>
            <a:ext cx="5002858" cy="2187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15844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3844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53844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263444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0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2667000"/>
            <a:ext cx="480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</a:t>
            </a:r>
            <a:endParaRPr lang="en-US" sz="13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656" y="1295400"/>
            <a:ext cx="5492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Hula-Hoop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1295400"/>
            <a:ext cx="350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Pants</a:t>
            </a:r>
            <a:endParaRPr lang="en-US" sz="8800" dirty="0">
              <a:ln w="12700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6" y="2209800"/>
            <a:ext cx="281692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8378" y="1371600"/>
            <a:ext cx="48208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of One</a:t>
            </a:r>
            <a:endParaRPr lang="en-US" sz="115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Image result for jelly bean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1" t="5430" r="30091" b="4813"/>
          <a:stretch/>
        </p:blipFill>
        <p:spPr bwMode="auto">
          <a:xfrm>
            <a:off x="551999" y="1739679"/>
            <a:ext cx="2276728" cy="425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jelly beans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" t="17149" r="2381" b="16722"/>
          <a:stretch/>
        </p:blipFill>
        <p:spPr bwMode="auto">
          <a:xfrm>
            <a:off x="2752298" y="4571999"/>
            <a:ext cx="2099735" cy="14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2404408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Special 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9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0"/>
            <a:ext cx="573347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8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76" y="0"/>
            <a:ext cx="583602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54" y="0"/>
            <a:ext cx="57458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4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64" y="-1"/>
            <a:ext cx="5780736" cy="687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67685" cy="688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60" y="0"/>
            <a:ext cx="577348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9" y="0"/>
            <a:ext cx="57869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14" y="0"/>
            <a:ext cx="5744171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51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5" y="0"/>
            <a:ext cx="575753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5753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0"/>
            <a:ext cx="574675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9633"/>
            <a:ext cx="5791200" cy="6917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242131" y="6309360"/>
            <a:ext cx="4692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You Are Special – Max </a:t>
            </a:r>
            <a:r>
              <a:rPr lang="en-US" dirty="0" err="1" smtClean="0">
                <a:solidFill>
                  <a:schemeClr val="bg1"/>
                </a:solidFill>
              </a:rPr>
              <a:t>Lucado</a:t>
            </a:r>
            <a:r>
              <a:rPr lang="en-US" dirty="0" smtClean="0">
                <a:solidFill>
                  <a:schemeClr val="bg1"/>
                </a:solidFill>
              </a:rPr>
              <a:t> – Sergio Martinez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9644" y="762000"/>
            <a:ext cx="5172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 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Special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0" y="1752600"/>
            <a:ext cx="3910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Max </a:t>
            </a:r>
            <a:r>
              <a:rPr lang="en-US" sz="4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Lucado</a:t>
            </a:r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Sergio Martinez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754">
            <a:off x="654213" y="1910490"/>
            <a:ext cx="3842966" cy="4304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79343" y="3048000"/>
            <a:ext cx="639181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False Labels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Image result for sticky lab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1447800"/>
            <a:ext cx="351692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549444" y="1981200"/>
            <a:ext cx="5365956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Removing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1981200"/>
            <a:ext cx="585807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Value Seat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Speaking Truth: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Image result for chai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12000"/>
          <a:stretch/>
        </p:blipFill>
        <p:spPr bwMode="auto">
          <a:xfrm>
            <a:off x="228600" y="2971800"/>
            <a:ext cx="30252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5891"/>
          <a:stretch/>
        </p:blipFill>
        <p:spPr bwMode="auto">
          <a:xfrm>
            <a:off x="3352801" y="4123379"/>
            <a:ext cx="1828800" cy="25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70667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376747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914400"/>
            <a:ext cx="861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Unwritten Rules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2456" y="2286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scratch my back,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57" y="3048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step on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55" y="3810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hurt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95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Don’t get mad, get…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all about…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3400" y="1213009"/>
            <a:ext cx="8077200" cy="3480851"/>
            <a:chOff x="381000" y="1213009"/>
            <a:chExt cx="8077200" cy="3480851"/>
          </a:xfrm>
        </p:grpSpPr>
        <p:sp>
          <p:nvSpPr>
            <p:cNvPr id="4" name="TextBox 3"/>
            <p:cNvSpPr txBox="1"/>
            <p:nvPr/>
          </p:nvSpPr>
          <p:spPr>
            <a:xfrm>
              <a:off x="3276600" y="1213009"/>
              <a:ext cx="480060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Game</a:t>
              </a:r>
              <a:endParaRPr lang="en-US" sz="138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3124200"/>
              <a:ext cx="3581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C00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Buzzer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29000" y="3124200"/>
              <a:ext cx="502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FFC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Review</a:t>
              </a:r>
              <a:endParaRPr lang="en-US" sz="96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7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1605836"/>
            <a:ext cx="2709863" cy="19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8505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Dreams &amp; Destiny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90800"/>
            <a:ext cx="4699000" cy="352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05000" y="584852"/>
            <a:ext cx="7010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Have a Purpose: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98756" y="762000"/>
            <a:ext cx="77724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True Value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05000" y="2590800"/>
            <a:ext cx="63246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prstClr val="black"/>
                </a:solidFill>
              </a:rPr>
              <a:t>Sense of Value</a:t>
            </a:r>
            <a:endParaRPr lang="en-US" sz="42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1447800"/>
            <a:ext cx="7880556" cy="990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FF0000"/>
                </a:solidFill>
              </a:rPr>
              <a:t>Our TRUE VALUE never changes!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3000" y="3505200"/>
            <a:ext cx="7880556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feel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6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think</a:t>
            </a:r>
            <a:r>
              <a:rPr lang="en-US" sz="4000" dirty="0" smtClean="0">
                <a:solidFill>
                  <a:prstClr val="black"/>
                </a:solidFill>
              </a:rPr>
              <a:t> about myself.</a:t>
            </a:r>
          </a:p>
          <a:p>
            <a:endParaRPr lang="en-US" sz="1900" dirty="0" smtClean="0">
              <a:solidFill>
                <a:prstClr val="black"/>
              </a:solidFill>
            </a:endParaRPr>
          </a:p>
          <a:p>
            <a:r>
              <a:rPr lang="en-US" sz="4000" dirty="0" smtClean="0">
                <a:solidFill>
                  <a:prstClr val="black"/>
                </a:solidFill>
              </a:rPr>
              <a:t>What I </a:t>
            </a:r>
            <a:r>
              <a:rPr lang="en-US" sz="4000" dirty="0" smtClean="0">
                <a:solidFill>
                  <a:srgbClr val="FF0000"/>
                </a:solidFill>
              </a:rPr>
              <a:t>believe</a:t>
            </a:r>
            <a:r>
              <a:rPr lang="en-US" sz="4000" dirty="0" smtClean="0">
                <a:solidFill>
                  <a:prstClr val="black"/>
                </a:solidFill>
              </a:rPr>
              <a:t> to be true about myself.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5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8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>
          <a:xfrm>
            <a:off x="1752600" y="2514601"/>
            <a:ext cx="662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0" y="1981200"/>
            <a:ext cx="5858073" cy="16002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Value Seat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0668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Speaking Truth:</a:t>
            </a:r>
            <a:endParaRPr lang="en-US" sz="115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 descr="Image result for chair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" r="12000"/>
          <a:stretch/>
        </p:blipFill>
        <p:spPr bwMode="auto">
          <a:xfrm>
            <a:off x="228600" y="2971800"/>
            <a:ext cx="302525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2" r="15891"/>
          <a:stretch/>
        </p:blipFill>
        <p:spPr bwMode="auto">
          <a:xfrm>
            <a:off x="3352801" y="4123379"/>
            <a:ext cx="1828800" cy="25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3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456" y="1472148"/>
            <a:ext cx="8540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happened when one student chose to bring Light to his school?</a:t>
            </a:r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“The Doorman”</a:t>
            </a:r>
            <a:endParaRPr lang="en-US" sz="28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4361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2456" y="1219200"/>
            <a:ext cx="861251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Game: </a:t>
            </a:r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</a:t>
            </a:r>
            <a:endParaRPr lang="en-US" sz="138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9" y="2743200"/>
            <a:ext cx="4916211" cy="27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376747" y="145065"/>
            <a:ext cx="2513779" cy="12338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914400"/>
            <a:ext cx="8612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Unwritten Rules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2456" y="2286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scratch my back,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457" y="3048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step on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455" y="3810000"/>
            <a:ext cx="556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hurt me, and I’ll…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95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Don’t get mad, get…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549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all about…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1707" y="2286000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cratch yours.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199" y="3048000"/>
            <a:ext cx="325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tep on you.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2600" y="3787914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hurt you.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4488712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0" y="5235714"/>
            <a:ext cx="3276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one.</a:t>
            </a:r>
            <a:endParaRPr 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5" name="Picture 4" descr="Blue Bar - Long (Not Transparent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t="8314" b="7298"/>
          <a:stretch/>
        </p:blipFill>
        <p:spPr bwMode="auto">
          <a:xfrm flipH="1">
            <a:off x="51006" y="1458451"/>
            <a:ext cx="6121194" cy="44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91000" y="2971800"/>
            <a:ext cx="3962400" cy="1396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Goal-setting: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09600" y="121920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Ways to Bring </a:t>
            </a:r>
            <a:r>
              <a:rPr lang="en-US" sz="115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to BCA</a:t>
            </a:r>
            <a:endParaRPr lang="en-US" sz="13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/>
          <a:stretch/>
        </p:blipFill>
        <p:spPr>
          <a:xfrm>
            <a:off x="0" y="1"/>
            <a:ext cx="9144000" cy="6856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8226"/>
            <a:ext cx="5867400" cy="287996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536" y="3352800"/>
            <a:ext cx="8698864" cy="19812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are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</a:t>
            </a:r>
            <a: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World Changer!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899267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9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66" y="914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365" y="1906012"/>
            <a:ext cx="49372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 or Darkness</a:t>
            </a:r>
            <a:endParaRPr lang="en-US" sz="96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Blue Bar - Long (Not Transparent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14400" y="49530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Flashlight Dramas</a:t>
            </a:r>
            <a:endParaRPr lang="en-US" sz="48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ue Bar - Long (Not Transparent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55" y="132736"/>
            <a:ext cx="8612511" cy="6045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6" y="1143000"/>
            <a:ext cx="8612511" cy="396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013">
            <a:off x="233674" y="145065"/>
            <a:ext cx="2513779" cy="1233870"/>
          </a:xfrm>
          <a:prstGeom prst="rect">
            <a:avLst/>
          </a:prstGeom>
        </p:spPr>
      </p:pic>
      <p:pic>
        <p:nvPicPr>
          <p:cNvPr id="4" name="Picture 3" descr="Blue Bar - Long (Not Transparent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56" y="6161314"/>
            <a:ext cx="8648700" cy="62434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" y="5105400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Plant – Grow - Harvest</a:t>
            </a:r>
            <a:endParaRPr lang="en-US" sz="44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334000"/>
            <a:ext cx="2819400" cy="73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363</Words>
  <Application>Microsoft Office PowerPoint</Application>
  <PresentationFormat>On-screen Show (4:3)</PresentationFormat>
  <Paragraphs>82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 Labels</vt:lpstr>
      <vt:lpstr>PowerPoint Presentation</vt:lpstr>
      <vt:lpstr>Value Seat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 Seat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are a  World Changer!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johncarolynblake</dc:creator>
  <cp:lastModifiedBy>johncarolynblake</cp:lastModifiedBy>
  <cp:revision>134</cp:revision>
  <dcterms:created xsi:type="dcterms:W3CDTF">2012-02-09T14:56:33Z</dcterms:created>
  <dcterms:modified xsi:type="dcterms:W3CDTF">2019-09-05T20:07:47Z</dcterms:modified>
</cp:coreProperties>
</file>