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77" r:id="rId6"/>
    <p:sldId id="324" r:id="rId7"/>
    <p:sldId id="276" r:id="rId8"/>
    <p:sldId id="275" r:id="rId9"/>
    <p:sldId id="325" r:id="rId10"/>
    <p:sldId id="266" r:id="rId11"/>
    <p:sldId id="319" r:id="rId12"/>
    <p:sldId id="306" r:id="rId13"/>
    <p:sldId id="329" r:id="rId14"/>
    <p:sldId id="326" r:id="rId15"/>
    <p:sldId id="327" r:id="rId16"/>
    <p:sldId id="321" r:id="rId17"/>
    <p:sldId id="310" r:id="rId18"/>
    <p:sldId id="328" r:id="rId19"/>
    <p:sldId id="316" r:id="rId20"/>
    <p:sldId id="301" r:id="rId21"/>
    <p:sldId id="317" r:id="rId22"/>
    <p:sldId id="304" r:id="rId23"/>
    <p:sldId id="284" r:id="rId24"/>
    <p:sldId id="286" r:id="rId25"/>
    <p:sldId id="288" r:id="rId26"/>
    <p:sldId id="292" r:id="rId27"/>
    <p:sldId id="295" r:id="rId28"/>
    <p:sldId id="268" r:id="rId29"/>
    <p:sldId id="257" r:id="rId30"/>
    <p:sldId id="330" r:id="rId31"/>
    <p:sldId id="269" r:id="rId32"/>
    <p:sldId id="280" r:id="rId33"/>
    <p:sldId id="312" r:id="rId34"/>
    <p:sldId id="311" r:id="rId35"/>
    <p:sldId id="333" r:id="rId36"/>
    <p:sldId id="299" r:id="rId37"/>
    <p:sldId id="332" r:id="rId38"/>
    <p:sldId id="331" r:id="rId39"/>
    <p:sldId id="335" r:id="rId40"/>
    <p:sldId id="298" r:id="rId41"/>
    <p:sldId id="334" r:id="rId42"/>
    <p:sldId id="30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2" autoAdjust="0"/>
    <p:restoredTop sz="94660"/>
  </p:normalViewPr>
  <p:slideViewPr>
    <p:cSldViewPr>
      <p:cViewPr>
        <p:scale>
          <a:sx n="90" d="100"/>
          <a:sy n="90" d="100"/>
        </p:scale>
        <p:origin x="-258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CD9E-70C8-40DA-B90C-FF5961411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70A4-5011-4B21-BA14-E02D81EABC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81683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CD9E-70C8-40DA-B90C-FF5961411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70A4-5011-4B21-BA14-E02D81EABC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13960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CD9E-70C8-40DA-B90C-FF5961411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70A4-5011-4B21-BA14-E02D81EABC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54682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CD9E-70C8-40DA-B90C-FF5961411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70A4-5011-4B21-BA14-E02D81EABC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8821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CD9E-70C8-40DA-B90C-FF5961411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70A4-5011-4B21-BA14-E02D81EABC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58025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CD9E-70C8-40DA-B90C-FF5961411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70A4-5011-4B21-BA14-E02D81EABC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65643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CD9E-70C8-40DA-B90C-FF5961411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70A4-5011-4B21-BA14-E02D81EABC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6535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CD9E-70C8-40DA-B90C-FF5961411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70A4-5011-4B21-BA14-E02D81EABC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12547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CD9E-70C8-40DA-B90C-FF5961411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70A4-5011-4B21-BA14-E02D81EABC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2487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CD9E-70C8-40DA-B90C-FF5961411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70A4-5011-4B21-BA14-E02D81EABC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16348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CD9E-70C8-40DA-B90C-FF5961411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70A4-5011-4B21-BA14-E02D81EABC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46068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0788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3844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49745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2872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05994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01150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55474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68320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13431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2141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6209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98449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61888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97953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6822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30944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26332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0815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15319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07788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57542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6469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09276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1154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43174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7659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36111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40683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57365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90795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07836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2939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72411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4CEC7-619A-4DD4-8F2B-253FC6490DC7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D7A65-625E-4086-9B7C-FFF6E7B61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6CD9E-70C8-40DA-B90C-FF5961411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370A4-5011-4B21-BA14-E02D81EABC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94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4CEC7-619A-4DD4-8F2B-253FC6490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D7A65-625E-4086-9B7C-FFF6E7B61E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49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4CEC7-619A-4DD4-8F2B-253FC6490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D7A65-625E-4086-9B7C-FFF6E7B61E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81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4CEC7-619A-4DD4-8F2B-253FC6490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D7A65-625E-4086-9B7C-FFF6E7B61E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54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.jpeg"/><Relationship Id="rId5" Type="http://schemas.openxmlformats.org/officeDocument/2006/relationships/image" Target="../media/image20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1.jpg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g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jpeg"/><Relationship Id="rId5" Type="http://schemas.openxmlformats.org/officeDocument/2006/relationships/image" Target="../media/image24.jp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jpeg"/><Relationship Id="rId5" Type="http://schemas.openxmlformats.org/officeDocument/2006/relationships/image" Target="../media/image25.jp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eg"/><Relationship Id="rId5" Type="http://schemas.openxmlformats.org/officeDocument/2006/relationships/image" Target="../media/image31.jpeg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1.png"/><Relationship Id="rId7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32.jpeg"/><Relationship Id="rId10" Type="http://schemas.openxmlformats.org/officeDocument/2006/relationships/image" Target="../media/image34.jpeg"/><Relationship Id="rId4" Type="http://schemas.openxmlformats.org/officeDocument/2006/relationships/image" Target="../media/image12.jpeg"/><Relationship Id="rId9" Type="http://schemas.microsoft.com/office/2007/relationships/hdphoto" Target="../media/hdphoto8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7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eg"/><Relationship Id="rId5" Type="http://schemas.openxmlformats.org/officeDocument/2006/relationships/image" Target="../media/image36.png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1.png"/><Relationship Id="rId7" Type="http://schemas.microsoft.com/office/2007/relationships/hdphoto" Target="../media/hdphoto9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12.jpeg"/><Relationship Id="rId9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g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1.png"/><Relationship Id="rId7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32.jpeg"/><Relationship Id="rId10" Type="http://schemas.openxmlformats.org/officeDocument/2006/relationships/image" Target="../media/image34.jpeg"/><Relationship Id="rId4" Type="http://schemas.openxmlformats.org/officeDocument/2006/relationships/image" Target="../media/image12.jpeg"/><Relationship Id="rId9" Type="http://schemas.microsoft.com/office/2007/relationships/hdphoto" Target="../media/hdphoto8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0.jpeg"/><Relationship Id="rId4" Type="http://schemas.openxmlformats.org/officeDocument/2006/relationships/image" Target="../media/image12.jpe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g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4.pn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.jpe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/>
          <a:stretch/>
        </p:blipFill>
        <p:spPr>
          <a:xfrm>
            <a:off x="0" y="1"/>
            <a:ext cx="9144000" cy="6856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8226"/>
            <a:ext cx="5867400" cy="287996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457200" y="5327564"/>
            <a:ext cx="9372601" cy="1168275"/>
            <a:chOff x="-457200" y="5327564"/>
            <a:chExt cx="9372601" cy="11682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4457" y="5410201"/>
              <a:ext cx="3530944" cy="91440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0299" y="5327564"/>
              <a:ext cx="1177301" cy="11682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7200" y="5334000"/>
              <a:ext cx="4334302" cy="1021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856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5" name="Picture 4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4338" name="Picture 2" descr="Related image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" t="8314" b="7298"/>
          <a:stretch/>
        </p:blipFill>
        <p:spPr bwMode="auto">
          <a:xfrm flipH="1">
            <a:off x="51006" y="1219200"/>
            <a:ext cx="6121194" cy="448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191000" y="2971800"/>
            <a:ext cx="3962400" cy="1396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Goal-setting:</a:t>
            </a:r>
            <a:endParaRPr lang="en-US" sz="6000" b="1" dirty="0">
              <a:ln w="12700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09600" y="12192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Ways to Bring </a:t>
            </a:r>
            <a:r>
              <a:rPr lang="en-US" sz="115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Light to BCA</a:t>
            </a:r>
            <a:endParaRPr lang="en-US" sz="13800" b="1" dirty="0">
              <a:ln w="12700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34000"/>
            <a:ext cx="2819400" cy="73013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52400" y="4343400"/>
            <a:ext cx="70866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Reading buddies, care packages</a:t>
            </a:r>
            <a:br>
              <a:rPr lang="en-US" sz="36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36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 homeless, making benches</a:t>
            </a:r>
            <a:br>
              <a:rPr lang="en-US" sz="36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36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 reading room, study/tutor </a:t>
            </a:r>
            <a:endParaRPr lang="en-US" sz="4000" b="1" dirty="0">
              <a:ln w="12700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267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6" name="Picture 5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34000"/>
            <a:ext cx="2819400" cy="7301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8656" y="1295400"/>
            <a:ext cx="5492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Hula-Hoop</a:t>
            </a:r>
            <a:endParaRPr lang="en-US" sz="8800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1295400"/>
            <a:ext cx="350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</a:t>
            </a:r>
            <a:endParaRPr lang="en-US" sz="8800" dirty="0">
              <a:ln w="12700">
                <a:solidFill>
                  <a:prstClr val="black"/>
                </a:solidFill>
                <a:prstDash val="solid"/>
              </a:ln>
              <a:solidFill>
                <a:srgbClr val="FFC000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33852"/>
            <a:ext cx="3333750" cy="3333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36170">
            <a:off x="762000" y="2786252"/>
            <a:ext cx="3333750" cy="33337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38652"/>
            <a:ext cx="3333750" cy="3333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3166">
            <a:off x="1066800" y="3091052"/>
            <a:ext cx="3333750" cy="3333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19400" y="2667000"/>
            <a:ext cx="5638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Games</a:t>
            </a:r>
            <a:endParaRPr lang="en-US" sz="13800" dirty="0">
              <a:ln w="12700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71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8"/>
          <a:stretch/>
        </p:blipFill>
        <p:spPr>
          <a:xfrm>
            <a:off x="0" y="0"/>
            <a:ext cx="921842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3151693"/>
            <a:ext cx="891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Students </a:t>
            </a:r>
            <a:r>
              <a:rPr lang="en-US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&amp;</a:t>
            </a:r>
            <a:r>
              <a:rPr lang="en-US" sz="8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Class</a:t>
            </a:r>
            <a:br>
              <a:rPr lang="en-US" sz="8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Power of Teamwork</a:t>
            </a:r>
            <a:endParaRPr lang="en-US" sz="8000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943600"/>
            <a:ext cx="2514600" cy="6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7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/>
          <a:stretch/>
        </p:blipFill>
        <p:spPr>
          <a:xfrm>
            <a:off x="0" y="1"/>
            <a:ext cx="9144000" cy="6856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8226"/>
            <a:ext cx="5867400" cy="28799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34000"/>
            <a:ext cx="2819400" cy="73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1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5" name="Picture 4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34000"/>
            <a:ext cx="2819400" cy="73013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33400" y="1472149"/>
            <a:ext cx="8077200" cy="3480851"/>
            <a:chOff x="533400" y="1213009"/>
            <a:chExt cx="8077200" cy="3480851"/>
          </a:xfrm>
        </p:grpSpPr>
        <p:grpSp>
          <p:nvGrpSpPr>
            <p:cNvPr id="11" name="Group 10"/>
            <p:cNvGrpSpPr/>
            <p:nvPr/>
          </p:nvGrpSpPr>
          <p:grpSpPr>
            <a:xfrm>
              <a:off x="533400" y="1213009"/>
              <a:ext cx="8077200" cy="3480851"/>
              <a:chOff x="381000" y="1213009"/>
              <a:chExt cx="8077200" cy="3480851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3276600" y="1213009"/>
                <a:ext cx="4800600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800" b="1" dirty="0" smtClean="0">
                    <a:ln w="12700">
                      <a:solidFill>
                        <a:prstClr val="black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glow rad="63500">
                        <a:srgbClr val="4F81BD">
                          <a:satMod val="175000"/>
                          <a:alpha val="40000"/>
                        </a:srgbClr>
                      </a:glow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Game</a:t>
                </a:r>
                <a:endParaRPr lang="en-US" sz="13800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prstClr val="white"/>
                  </a:solidFill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81000" y="3124200"/>
                <a:ext cx="35814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600" b="1" dirty="0" smtClean="0">
                    <a:ln w="12700">
                      <a:solidFill>
                        <a:prstClr val="black"/>
                      </a:solidFill>
                      <a:prstDash val="solid"/>
                    </a:ln>
                    <a:solidFill>
                      <a:srgbClr val="C00000"/>
                    </a:solidFill>
                    <a:effectLst>
                      <a:glow rad="63500">
                        <a:srgbClr val="4F81BD">
                          <a:satMod val="175000"/>
                          <a:alpha val="40000"/>
                        </a:srgbClr>
                      </a:glow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Buzzer</a:t>
                </a:r>
                <a:endParaRPr lang="en-US" sz="9600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C00000"/>
                  </a:solidFill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429000" y="3124200"/>
                <a:ext cx="50292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600" b="1" dirty="0" smtClean="0">
                    <a:ln w="12700">
                      <a:solidFill>
                        <a:prstClr val="black"/>
                      </a:solidFill>
                      <a:prstDash val="solid"/>
                    </a:ln>
                    <a:solidFill>
                      <a:srgbClr val="FFC000"/>
                    </a:solidFill>
                    <a:effectLst>
                      <a:glow rad="63500">
                        <a:srgbClr val="4F81BD">
                          <a:satMod val="175000"/>
                          <a:alpha val="40000"/>
                        </a:srgbClr>
                      </a:glow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Review</a:t>
                </a:r>
                <a:endParaRPr lang="en-US" sz="9600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FFC000"/>
                  </a:solidFill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137" y="1605836"/>
              <a:ext cx="2709863" cy="1919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5826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98756" y="762000"/>
            <a:ext cx="7772400" cy="1066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True Value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05000" y="2590800"/>
            <a:ext cx="6324600" cy="1066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prstClr val="black"/>
                </a:solidFill>
              </a:rPr>
              <a:t>Sense of Value</a:t>
            </a:r>
            <a:endParaRPr lang="en-US" sz="4200" dirty="0">
              <a:solidFill>
                <a:prstClr val="black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3000" y="1447800"/>
            <a:ext cx="7880556" cy="990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FF0000"/>
                </a:solidFill>
              </a:rPr>
              <a:t>Our TRUE VALUE never changes!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43000" y="3505200"/>
            <a:ext cx="7880556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prstClr val="black"/>
                </a:solidFill>
              </a:rPr>
              <a:t>What I </a:t>
            </a:r>
            <a:r>
              <a:rPr lang="en-US" sz="4000" dirty="0" smtClean="0">
                <a:solidFill>
                  <a:srgbClr val="FF0000"/>
                </a:solidFill>
              </a:rPr>
              <a:t>feel</a:t>
            </a:r>
            <a:r>
              <a:rPr lang="en-US" sz="4000" dirty="0" smtClean="0">
                <a:solidFill>
                  <a:prstClr val="black"/>
                </a:solidFill>
              </a:rPr>
              <a:t> about myself.</a:t>
            </a:r>
          </a:p>
          <a:p>
            <a:endParaRPr lang="en-US" sz="1600" dirty="0" smtClean="0">
              <a:solidFill>
                <a:prstClr val="black"/>
              </a:solidFill>
            </a:endParaRPr>
          </a:p>
          <a:p>
            <a:r>
              <a:rPr lang="en-US" sz="4000" dirty="0" smtClean="0">
                <a:solidFill>
                  <a:prstClr val="black"/>
                </a:solidFill>
              </a:rPr>
              <a:t>What I </a:t>
            </a:r>
            <a:r>
              <a:rPr lang="en-US" sz="4000" dirty="0" smtClean="0">
                <a:solidFill>
                  <a:srgbClr val="FF0000"/>
                </a:solidFill>
              </a:rPr>
              <a:t>think</a:t>
            </a:r>
            <a:r>
              <a:rPr lang="en-US" sz="4000" dirty="0" smtClean="0">
                <a:solidFill>
                  <a:prstClr val="black"/>
                </a:solidFill>
              </a:rPr>
              <a:t> about myself.</a:t>
            </a:r>
          </a:p>
          <a:p>
            <a:endParaRPr lang="en-US" sz="1900" dirty="0" smtClean="0">
              <a:solidFill>
                <a:prstClr val="black"/>
              </a:solidFill>
            </a:endParaRPr>
          </a:p>
          <a:p>
            <a:r>
              <a:rPr lang="en-US" sz="4000" dirty="0" smtClean="0">
                <a:solidFill>
                  <a:prstClr val="black"/>
                </a:solidFill>
              </a:rPr>
              <a:t>What I </a:t>
            </a:r>
            <a:r>
              <a:rPr lang="en-US" sz="4000" dirty="0" smtClean="0">
                <a:solidFill>
                  <a:srgbClr val="FF0000"/>
                </a:solidFill>
              </a:rPr>
              <a:t>believe</a:t>
            </a:r>
            <a:r>
              <a:rPr lang="en-US" sz="4000" dirty="0" smtClean="0">
                <a:solidFill>
                  <a:prstClr val="black"/>
                </a:solidFill>
              </a:rPr>
              <a:t> to be true about myself.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8" name="Picture 5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9" name="Picture 8" descr="Blue Bar - Long (Not Transparent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cxnSp>
        <p:nvCxnSpPr>
          <p:cNvPr id="16" name="Straight Connector 15"/>
          <p:cNvCxnSpPr/>
          <p:nvPr/>
        </p:nvCxnSpPr>
        <p:spPr>
          <a:xfrm>
            <a:off x="1752600" y="2514601"/>
            <a:ext cx="662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34000"/>
            <a:ext cx="2819400" cy="73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9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1143000"/>
            <a:ext cx="685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 All Have the Same Value</a:t>
            </a:r>
            <a:endParaRPr lang="en-US" sz="4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6" name="Picture 5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838200" y="3697545"/>
            <a:ext cx="5002858" cy="21873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34000"/>
            <a:ext cx="2819400" cy="73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2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0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89644" y="762000"/>
            <a:ext cx="5172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 Are </a:t>
            </a:r>
            <a:r>
              <a:rPr lang="en-US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Special</a:t>
            </a:r>
            <a:endParaRPr lang="en-US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6" name="Picture 5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572000" y="1752600"/>
            <a:ext cx="39105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Max </a:t>
            </a:r>
            <a:r>
              <a:rPr lang="en-US" sz="40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Lucado</a:t>
            </a:r>
            <a:r>
              <a:rPr lang="en-US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&amp; 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Sergio Martinez</a:t>
            </a:r>
            <a:endParaRPr lang="en-US" sz="4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8754">
            <a:off x="654213" y="1910490"/>
            <a:ext cx="3842966" cy="43041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34000"/>
            <a:ext cx="2819400" cy="73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0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776" y="0"/>
            <a:ext cx="583602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2242131" y="6309360"/>
            <a:ext cx="4692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You Are Special – Max </a:t>
            </a:r>
            <a:r>
              <a:rPr lang="en-US" dirty="0" err="1" smtClean="0">
                <a:solidFill>
                  <a:schemeClr val="bg1"/>
                </a:solidFill>
              </a:rPr>
              <a:t>Lucado</a:t>
            </a:r>
            <a:r>
              <a:rPr lang="en-US" dirty="0" smtClean="0">
                <a:solidFill>
                  <a:schemeClr val="bg1"/>
                </a:solidFill>
              </a:rPr>
              <a:t> – Sergio Martinez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17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9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8944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864" y="-1"/>
            <a:ext cx="5780736" cy="6870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2242131" y="6309360"/>
            <a:ext cx="4692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You Are Special – Max </a:t>
            </a:r>
            <a:r>
              <a:rPr lang="en-US" dirty="0" err="1" smtClean="0">
                <a:solidFill>
                  <a:schemeClr val="bg1"/>
                </a:solidFill>
              </a:rPr>
              <a:t>Lucado</a:t>
            </a:r>
            <a:r>
              <a:rPr lang="en-US" dirty="0" smtClean="0">
                <a:solidFill>
                  <a:schemeClr val="bg1"/>
                </a:solidFill>
              </a:rPr>
              <a:t> – Sergio Martinez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5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260" y="0"/>
            <a:ext cx="577348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2242131" y="6309360"/>
            <a:ext cx="4692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You Are Special – Max </a:t>
            </a:r>
            <a:r>
              <a:rPr lang="en-US" dirty="0" err="1" smtClean="0">
                <a:solidFill>
                  <a:schemeClr val="bg1"/>
                </a:solidFill>
              </a:rPr>
              <a:t>Lucado</a:t>
            </a:r>
            <a:r>
              <a:rPr lang="en-US" dirty="0" smtClean="0">
                <a:solidFill>
                  <a:schemeClr val="bg1"/>
                </a:solidFill>
              </a:rPr>
              <a:t> – Sergio Martinez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82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235" y="0"/>
            <a:ext cx="5757531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2242131" y="6309360"/>
            <a:ext cx="4692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You Are Special – Max </a:t>
            </a:r>
            <a:r>
              <a:rPr lang="en-US" dirty="0" err="1" smtClean="0">
                <a:solidFill>
                  <a:schemeClr val="bg1"/>
                </a:solidFill>
              </a:rPr>
              <a:t>Lucado</a:t>
            </a:r>
            <a:r>
              <a:rPr lang="en-US" dirty="0" smtClean="0">
                <a:solidFill>
                  <a:schemeClr val="bg1"/>
                </a:solidFill>
              </a:rPr>
              <a:t> – Sergio Martinez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07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29633"/>
            <a:ext cx="5791200" cy="6917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2242131" y="6309360"/>
            <a:ext cx="4692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You Are Special – Max </a:t>
            </a:r>
            <a:r>
              <a:rPr lang="en-US" dirty="0" err="1" smtClean="0">
                <a:solidFill>
                  <a:schemeClr val="bg1"/>
                </a:solidFill>
              </a:rPr>
              <a:t>Lucado</a:t>
            </a:r>
            <a:r>
              <a:rPr lang="en-US" dirty="0" smtClean="0">
                <a:solidFill>
                  <a:schemeClr val="bg1"/>
                </a:solidFill>
              </a:rPr>
              <a:t> – Sergio Martinez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49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8" name="Picture 7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916" y="4775529"/>
            <a:ext cx="2023236" cy="163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34000"/>
            <a:ext cx="2819400" cy="7301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2456" y="838200"/>
            <a:ext cx="86125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Splat Game</a:t>
            </a:r>
            <a:endParaRPr lang="en-US" sz="13800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47800" y="2486561"/>
            <a:ext cx="6858000" cy="1569660"/>
            <a:chOff x="381000" y="3124200"/>
            <a:chExt cx="6858000" cy="1569660"/>
          </a:xfrm>
        </p:grpSpPr>
        <p:sp>
          <p:nvSpPr>
            <p:cNvPr id="14" name="TextBox 13"/>
            <p:cNvSpPr txBox="1"/>
            <p:nvPr/>
          </p:nvSpPr>
          <p:spPr>
            <a:xfrm>
              <a:off x="381000" y="3124200"/>
              <a:ext cx="2895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True</a:t>
              </a:r>
              <a:endParaRPr lang="en-US" sz="96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62399" y="3124200"/>
              <a:ext cx="327660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False</a:t>
              </a:r>
              <a:endParaRPr lang="en-US" sz="96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71497" y="3447871"/>
              <a:ext cx="8671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&amp;</a:t>
              </a:r>
              <a:endParaRPr lang="en-US" sz="60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65334" y="3477161"/>
            <a:ext cx="7797666" cy="1323439"/>
            <a:chOff x="1066800" y="4315361"/>
            <a:chExt cx="7797666" cy="1323439"/>
          </a:xfrm>
        </p:grpSpPr>
        <p:sp>
          <p:nvSpPr>
            <p:cNvPr id="18" name="TextBox 17"/>
            <p:cNvSpPr txBox="1"/>
            <p:nvPr/>
          </p:nvSpPr>
          <p:spPr>
            <a:xfrm>
              <a:off x="1066800" y="4315361"/>
              <a:ext cx="356945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rgbClr val="FFFFCC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L</a:t>
              </a:r>
              <a:r>
                <a:rPr lang="en-US" sz="80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rgbClr val="FFFFCC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ight</a:t>
              </a:r>
              <a:endParaRPr lang="en-US" sz="80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20890" y="4543599"/>
              <a:ext cx="10688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&amp;</a:t>
              </a:r>
              <a:endParaRPr lang="en-US" sz="60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72000" y="4315361"/>
              <a:ext cx="429246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Darkness</a:t>
              </a:r>
              <a:endParaRPr lang="en-US" sz="80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4" name="Picture 3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12192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Dreams &amp; Destiny</a:t>
            </a:r>
            <a:endParaRPr lang="en-US" sz="8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90800"/>
            <a:ext cx="4699000" cy="3524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905000" y="584852"/>
            <a:ext cx="7010400" cy="1396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 Have a Purpose:</a:t>
            </a:r>
            <a:endParaRPr lang="en-US" sz="6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34000"/>
            <a:ext cx="2819400" cy="730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8" t="7442" r="2252" b="6821"/>
          <a:stretch/>
        </p:blipFill>
        <p:spPr>
          <a:xfrm>
            <a:off x="4038600" y="2690508"/>
            <a:ext cx="2666999" cy="272238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428999" y="3733800"/>
            <a:ext cx="767163" cy="685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058662"/>
            <a:ext cx="2165556" cy="2046738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6322018" y="3733800"/>
            <a:ext cx="767163" cy="685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890" y="3688140"/>
            <a:ext cx="86125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He </a:t>
            </a:r>
            <a:r>
              <a:rPr lang="en-US" sz="3200" b="1" dirty="0" smtClean="0"/>
              <a:t>was </a:t>
            </a:r>
            <a:r>
              <a:rPr lang="en-US" sz="3200" b="1" dirty="0"/>
              <a:t>a broken and rejected athlete </a:t>
            </a:r>
            <a:r>
              <a:rPr lang="en-US" sz="3200" b="1" dirty="0" smtClean="0"/>
              <a:t>until: Regardless </a:t>
            </a:r>
            <a:r>
              <a:rPr lang="en-US" sz="3200" b="1" dirty="0"/>
              <a:t>of what we achieve in life, we have to keep striving for our dreams and destiny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pic>
        <p:nvPicPr>
          <p:cNvPr id="3" name="Picture 2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5" name="Picture 4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34000"/>
            <a:ext cx="2819400" cy="7301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14400"/>
            <a:ext cx="5181600" cy="2749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254456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4" name="Picture 3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479343" y="3048000"/>
            <a:ext cx="6391813" cy="16002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False Labels</a:t>
            </a:r>
            <a:endParaRPr lang="en-US" sz="115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 descr="Image result for sticky labe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7" y="1447800"/>
            <a:ext cx="351692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549444" y="1981200"/>
            <a:ext cx="5365956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Removing</a:t>
            </a:r>
            <a:endParaRPr lang="en-US" sz="115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34000"/>
            <a:ext cx="2819400" cy="730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7" r="8809"/>
          <a:stretch/>
        </p:blipFill>
        <p:spPr>
          <a:xfrm>
            <a:off x="576342" y="3667762"/>
            <a:ext cx="1938258" cy="23963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5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4" name="Picture 3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67000" y="1981200"/>
            <a:ext cx="5858073" cy="16002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Value Seat</a:t>
            </a:r>
            <a:endParaRPr lang="en-US" sz="115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10668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Speaking Truth:</a:t>
            </a:r>
            <a:endParaRPr lang="en-US" sz="115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 descr="Image result for chair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7" r="12000"/>
          <a:stretch/>
        </p:blipFill>
        <p:spPr bwMode="auto">
          <a:xfrm>
            <a:off x="228600" y="2971800"/>
            <a:ext cx="302525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32" r="15891"/>
          <a:stretch/>
        </p:blipFill>
        <p:spPr bwMode="auto">
          <a:xfrm>
            <a:off x="3352801" y="4123379"/>
            <a:ext cx="1828800" cy="257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34000"/>
            <a:ext cx="2819400" cy="730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1" b="4186"/>
          <a:stretch/>
        </p:blipFill>
        <p:spPr>
          <a:xfrm>
            <a:off x="6528507" y="3282062"/>
            <a:ext cx="1801986" cy="212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9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51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/>
          <a:stretch/>
        </p:blipFill>
        <p:spPr>
          <a:xfrm>
            <a:off x="0" y="1"/>
            <a:ext cx="9144000" cy="6856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8226"/>
            <a:ext cx="5867400" cy="28799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34000"/>
            <a:ext cx="2819400" cy="73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1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5" name="Picture 4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34000"/>
            <a:ext cx="2819400" cy="73013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33400" y="1472149"/>
            <a:ext cx="8077200" cy="3480851"/>
            <a:chOff x="533400" y="1213009"/>
            <a:chExt cx="8077200" cy="3480851"/>
          </a:xfrm>
        </p:grpSpPr>
        <p:grpSp>
          <p:nvGrpSpPr>
            <p:cNvPr id="11" name="Group 10"/>
            <p:cNvGrpSpPr/>
            <p:nvPr/>
          </p:nvGrpSpPr>
          <p:grpSpPr>
            <a:xfrm>
              <a:off x="533400" y="1213009"/>
              <a:ext cx="8077200" cy="3480851"/>
              <a:chOff x="381000" y="1213009"/>
              <a:chExt cx="8077200" cy="3480851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3276600" y="1213009"/>
                <a:ext cx="4800600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800" b="1" dirty="0" smtClean="0">
                    <a:ln w="12700">
                      <a:solidFill>
                        <a:prstClr val="black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glow rad="63500">
                        <a:srgbClr val="4F81BD">
                          <a:satMod val="175000"/>
                          <a:alpha val="40000"/>
                        </a:srgbClr>
                      </a:glow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Game</a:t>
                </a:r>
                <a:endParaRPr lang="en-US" sz="13800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prstClr val="white"/>
                  </a:solidFill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81000" y="3124200"/>
                <a:ext cx="35814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600" b="1" dirty="0" smtClean="0">
                    <a:ln w="12700">
                      <a:solidFill>
                        <a:prstClr val="black"/>
                      </a:solidFill>
                      <a:prstDash val="solid"/>
                    </a:ln>
                    <a:solidFill>
                      <a:srgbClr val="C00000"/>
                    </a:solidFill>
                    <a:effectLst>
                      <a:glow rad="63500">
                        <a:srgbClr val="4F81BD">
                          <a:satMod val="175000"/>
                          <a:alpha val="40000"/>
                        </a:srgbClr>
                      </a:glow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Buzzer</a:t>
                </a:r>
                <a:endParaRPr lang="en-US" sz="9600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C00000"/>
                  </a:solidFill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429000" y="3124200"/>
                <a:ext cx="50292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600" b="1" dirty="0" smtClean="0">
                    <a:ln w="12700">
                      <a:solidFill>
                        <a:prstClr val="black"/>
                      </a:solidFill>
                      <a:prstDash val="solid"/>
                    </a:ln>
                    <a:solidFill>
                      <a:srgbClr val="FFC000"/>
                    </a:solidFill>
                    <a:effectLst>
                      <a:glow rad="63500">
                        <a:srgbClr val="4F81BD">
                          <a:satMod val="175000"/>
                          <a:alpha val="40000"/>
                        </a:srgbClr>
                      </a:glow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Review</a:t>
                </a:r>
                <a:endParaRPr lang="en-US" sz="9600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FFC000"/>
                  </a:solidFill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137" y="1605836"/>
              <a:ext cx="2709863" cy="1919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6999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3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890" y="3905071"/>
            <a:ext cx="8612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The Doorman: </a:t>
            </a:r>
          </a:p>
          <a:p>
            <a:pPr algn="ctr"/>
            <a:r>
              <a:rPr lang="en-US" sz="3200" b="1" dirty="0" smtClean="0"/>
              <a:t>What students said about impact on their school.</a:t>
            </a:r>
            <a:endParaRPr lang="en-US" sz="3200" b="1" dirty="0"/>
          </a:p>
        </p:txBody>
      </p:sp>
      <p:pic>
        <p:nvPicPr>
          <p:cNvPr id="3" name="Picture 2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5" name="Picture 4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34000"/>
            <a:ext cx="2819400" cy="7301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5" b="12636"/>
          <a:stretch/>
        </p:blipFill>
        <p:spPr>
          <a:xfrm>
            <a:off x="2076922" y="990599"/>
            <a:ext cx="5009678" cy="2914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271335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4" name="Picture 3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12192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Dreams &amp; Destiny</a:t>
            </a:r>
            <a:endParaRPr lang="en-US" sz="8800" b="1" dirty="0">
              <a:ln w="12700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90800"/>
            <a:ext cx="4699000" cy="3524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905000" y="584852"/>
            <a:ext cx="7010400" cy="1396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 Have a Purpose:</a:t>
            </a:r>
            <a:endParaRPr lang="en-US" sz="6600" b="1" dirty="0">
              <a:ln w="12700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34000"/>
            <a:ext cx="2819400" cy="730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8" t="7442" r="2252" b="6821"/>
          <a:stretch/>
        </p:blipFill>
        <p:spPr>
          <a:xfrm>
            <a:off x="4038600" y="2690508"/>
            <a:ext cx="2666999" cy="272238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428999" y="3733800"/>
            <a:ext cx="767163" cy="685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058662"/>
            <a:ext cx="2165556" cy="2046738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6322018" y="3733800"/>
            <a:ext cx="767163" cy="685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79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6" name="Picture 5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34000"/>
            <a:ext cx="2819400" cy="7301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8656" y="1295400"/>
            <a:ext cx="5492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Hula-Hoop</a:t>
            </a:r>
            <a:endParaRPr lang="en-US" sz="8800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1295400"/>
            <a:ext cx="350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</a:t>
            </a:r>
            <a:endParaRPr lang="en-US" sz="8800" dirty="0">
              <a:ln w="12700">
                <a:solidFill>
                  <a:prstClr val="black"/>
                </a:solidFill>
                <a:prstDash val="solid"/>
              </a:ln>
              <a:solidFill>
                <a:srgbClr val="FFC000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33852"/>
            <a:ext cx="3333750" cy="3333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36170">
            <a:off x="762000" y="2786252"/>
            <a:ext cx="3333750" cy="33337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38652"/>
            <a:ext cx="3333750" cy="3333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3166">
            <a:off x="1066800" y="3091052"/>
            <a:ext cx="3333750" cy="3333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19400" y="2667000"/>
            <a:ext cx="5638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Games</a:t>
            </a:r>
            <a:endParaRPr lang="en-US" sz="13800" dirty="0">
              <a:ln w="12700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883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5" name="Picture 4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4338" name="Picture 2" descr="Related image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" t="8314" b="7298"/>
          <a:stretch/>
        </p:blipFill>
        <p:spPr bwMode="auto">
          <a:xfrm flipH="1">
            <a:off x="51006" y="1458451"/>
            <a:ext cx="6121194" cy="448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191000" y="2971800"/>
            <a:ext cx="3962400" cy="1396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Goal-setting:</a:t>
            </a:r>
            <a:endParaRPr lang="en-US" sz="6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09600" y="12192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Ways to Bring </a:t>
            </a:r>
            <a:r>
              <a:rPr lang="en-US" sz="11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Light to BCA</a:t>
            </a:r>
            <a:endParaRPr lang="en-US" sz="13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34000"/>
            <a:ext cx="2819400" cy="73013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28600" y="5257800"/>
            <a:ext cx="6400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Your class idea…</a:t>
            </a:r>
            <a:endParaRPr lang="en-US" sz="7200" b="1" dirty="0">
              <a:ln w="12700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580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943600"/>
            <a:ext cx="2514600" cy="65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411605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Class </a:t>
            </a:r>
            <a:r>
              <a:rPr lang="en-US" sz="8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Project</a:t>
            </a:r>
            <a:endParaRPr lang="en-US" sz="8800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017171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/>
          <a:stretch/>
        </p:blipFill>
        <p:spPr>
          <a:xfrm>
            <a:off x="0" y="1"/>
            <a:ext cx="9144000" cy="6856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8226"/>
            <a:ext cx="5867400" cy="287996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6536" y="2819400"/>
            <a:ext cx="8698864" cy="19812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 a World Changer</a:t>
            </a:r>
            <a:endParaRPr lang="en-US" sz="7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34000"/>
            <a:ext cx="2819400" cy="73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9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1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5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5" name="Picture 4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34000"/>
            <a:ext cx="2819400" cy="73013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33400" y="1472149"/>
            <a:ext cx="8077200" cy="3480851"/>
            <a:chOff x="533400" y="1213009"/>
            <a:chExt cx="8077200" cy="3480851"/>
          </a:xfrm>
        </p:grpSpPr>
        <p:grpSp>
          <p:nvGrpSpPr>
            <p:cNvPr id="11" name="Group 10"/>
            <p:cNvGrpSpPr/>
            <p:nvPr/>
          </p:nvGrpSpPr>
          <p:grpSpPr>
            <a:xfrm>
              <a:off x="533400" y="1213009"/>
              <a:ext cx="8077200" cy="3480851"/>
              <a:chOff x="381000" y="1213009"/>
              <a:chExt cx="8077200" cy="3480851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3276600" y="1213009"/>
                <a:ext cx="4800600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800" b="1" dirty="0" smtClean="0">
                    <a:ln w="12700">
                      <a:solidFill>
                        <a:schemeClr val="tx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Game</a:t>
                </a:r>
                <a:endParaRPr lang="en-US" sz="13800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81000" y="3124200"/>
                <a:ext cx="35814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600" b="1" dirty="0" smtClean="0">
                    <a:ln w="12700">
                      <a:solidFill>
                        <a:schemeClr val="tx1"/>
                      </a:solidFill>
                      <a:prstDash val="solid"/>
                    </a:ln>
                    <a:solidFill>
                      <a:srgbClr val="C00000"/>
                    </a:solidFill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Buzzer</a:t>
                </a:r>
                <a:endParaRPr lang="en-US" sz="9600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rgbClr val="C0000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429000" y="3124200"/>
                <a:ext cx="50292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600" b="1" dirty="0" smtClean="0">
                    <a:ln w="12700">
                      <a:solidFill>
                        <a:schemeClr val="tx1"/>
                      </a:solidFill>
                      <a:prstDash val="solid"/>
                    </a:ln>
                    <a:solidFill>
                      <a:srgbClr val="FFC000"/>
                    </a:solidFill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Review</a:t>
                </a:r>
                <a:endParaRPr lang="en-US" sz="9600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137" y="1605836"/>
              <a:ext cx="2709863" cy="1919221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019800" y="565267"/>
            <a:ext cx="2819400" cy="5759333"/>
            <a:chOff x="6019800" y="304800"/>
            <a:chExt cx="2819400" cy="57593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5334000"/>
              <a:ext cx="2819400" cy="73013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3535489"/>
              <a:ext cx="2819400" cy="15903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304800"/>
              <a:ext cx="2819400" cy="3143250"/>
            </a:xfrm>
            <a:prstGeom prst="rect">
              <a:avLst/>
            </a:prstGeom>
          </p:spPr>
        </p:pic>
      </p:grpSp>
      <p:pic>
        <p:nvPicPr>
          <p:cNvPr id="7" name="Picture 6" descr="Blue Bar - Long (Not Transparent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2455" y="132736"/>
            <a:ext cx="8612511" cy="35633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28815" y="157321"/>
            <a:ext cx="2363484" cy="1160099"/>
          </a:xfrm>
          <a:prstGeom prst="rect">
            <a:avLst/>
          </a:prstGeom>
        </p:spPr>
      </p:pic>
      <p:pic>
        <p:nvPicPr>
          <p:cNvPr id="9" name="Picture 8" descr="Blue Bar - Long (Not Transparent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2456" y="6400800"/>
            <a:ext cx="8648700" cy="3848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51054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6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5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1365409"/>
            <a:ext cx="4800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79646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Fruit</a:t>
            </a:r>
            <a:endParaRPr lang="en-US" sz="13800" dirty="0">
              <a:ln w="12700">
                <a:solidFill>
                  <a:prstClr val="black"/>
                </a:solidFill>
                <a:prstDash val="solid"/>
              </a:ln>
              <a:solidFill>
                <a:srgbClr val="F79646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3400" y="3002340"/>
            <a:ext cx="7010400" cy="1569660"/>
            <a:chOff x="228600" y="3124200"/>
            <a:chExt cx="7010400" cy="1569660"/>
          </a:xfrm>
        </p:grpSpPr>
        <p:sp>
          <p:nvSpPr>
            <p:cNvPr id="5" name="TextBox 4"/>
            <p:cNvSpPr txBox="1"/>
            <p:nvPr/>
          </p:nvSpPr>
          <p:spPr>
            <a:xfrm>
              <a:off x="228600" y="3124200"/>
              <a:ext cx="3048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Good</a:t>
              </a:r>
              <a:endParaRPr lang="en-US" sz="96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62399" y="3124200"/>
              <a:ext cx="327660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C0504D"/>
                  </a:solidFill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Bad</a:t>
              </a:r>
              <a:endParaRPr lang="en-US" sz="96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504D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76297" y="3447871"/>
              <a:ext cx="8671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prstClr val="white"/>
                  </a:solidFill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&amp;</a:t>
              </a:r>
              <a:endParaRPr lang="en-US" sz="7200" dirty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pic>
        <p:nvPicPr>
          <p:cNvPr id="8" name="Picture 7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150334"/>
            <a:ext cx="2438400" cy="6314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90600" y="43434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9BBB59">
                    <a:lumMod val="40000"/>
                    <a:lumOff val="60000"/>
                  </a:srgbClr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en-US" sz="72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9BBB59">
                    <a:lumMod val="40000"/>
                    <a:lumOff val="60000"/>
                  </a:srgbClr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lanting good seeds</a:t>
            </a:r>
            <a:endParaRPr lang="en-US" sz="7200" dirty="0">
              <a:ln w="12700">
                <a:solidFill>
                  <a:prstClr val="black"/>
                </a:solidFill>
                <a:prstDash val="solid"/>
              </a:ln>
              <a:solidFill>
                <a:srgbClr val="9BBB59">
                  <a:lumMod val="40000"/>
                  <a:lumOff val="60000"/>
                </a:srgbClr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0" y="5188803"/>
            <a:ext cx="3508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</a:t>
            </a:r>
            <a:r>
              <a:rPr lang="en-US" sz="4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ood choices</a:t>
            </a:r>
            <a:endParaRPr lang="en-US" sz="4800" dirty="0">
              <a:ln w="12700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60" y="1954410"/>
            <a:ext cx="722025" cy="7220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14400" y="2057400"/>
            <a:ext cx="2256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FFFCC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</a:t>
            </a:r>
            <a:r>
              <a:rPr lang="en-US" sz="72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FFFCC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ight</a:t>
            </a:r>
            <a:endParaRPr lang="en-US" sz="7200" dirty="0">
              <a:ln w="12700">
                <a:solidFill>
                  <a:prstClr val="black"/>
                </a:solidFill>
                <a:prstDash val="solid"/>
              </a:ln>
              <a:solidFill>
                <a:srgbClr val="FFFFCC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 rot="5400000">
            <a:off x="5953035" y="2219236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darkness</a:t>
            </a:r>
            <a:endParaRPr lang="en-US" sz="7200" dirty="0">
              <a:ln w="12700">
                <a:solidFill>
                  <a:prstClr val="black"/>
                </a:solidFill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1212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4394</TotalTime>
  <Words>223</Words>
  <Application>Microsoft Office PowerPoint</Application>
  <PresentationFormat>On-screen Show (4:3)</PresentationFormat>
  <Paragraphs>67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False Labels</vt:lpstr>
      <vt:lpstr>PowerPoint Presentation</vt:lpstr>
      <vt:lpstr>Value Seat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 a World Changer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johncarolynblake</dc:creator>
  <cp:lastModifiedBy>johncarolynblake</cp:lastModifiedBy>
  <cp:revision>159</cp:revision>
  <dcterms:created xsi:type="dcterms:W3CDTF">2012-02-09T14:56:33Z</dcterms:created>
  <dcterms:modified xsi:type="dcterms:W3CDTF">2020-02-26T14:14:58Z</dcterms:modified>
</cp:coreProperties>
</file>