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7" r:id="rId3"/>
    <p:sldId id="266" r:id="rId4"/>
    <p:sldId id="276" r:id="rId5"/>
    <p:sldId id="260" r:id="rId6"/>
    <p:sldId id="308" r:id="rId7"/>
    <p:sldId id="306" r:id="rId8"/>
    <p:sldId id="305" r:id="rId9"/>
    <p:sldId id="307" r:id="rId10"/>
    <p:sldId id="262" r:id="rId11"/>
    <p:sldId id="278" r:id="rId12"/>
    <p:sldId id="268" r:id="rId13"/>
    <p:sldId id="300" r:id="rId14"/>
    <p:sldId id="310" r:id="rId15"/>
    <p:sldId id="320" r:id="rId16"/>
    <p:sldId id="275" r:id="rId17"/>
    <p:sldId id="301" r:id="rId18"/>
    <p:sldId id="316" r:id="rId19"/>
    <p:sldId id="317" r:id="rId20"/>
    <p:sldId id="282" r:id="rId21"/>
    <p:sldId id="329" r:id="rId22"/>
    <p:sldId id="269" r:id="rId23"/>
    <p:sldId id="297" r:id="rId24"/>
    <p:sldId id="323" r:id="rId25"/>
    <p:sldId id="311" r:id="rId26"/>
    <p:sldId id="321" r:id="rId27"/>
    <p:sldId id="318" r:id="rId28"/>
    <p:sldId id="324" r:id="rId29"/>
    <p:sldId id="257" r:id="rId30"/>
    <p:sldId id="32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304" r:id="rId45"/>
    <p:sldId id="280" r:id="rId46"/>
    <p:sldId id="263" r:id="rId47"/>
    <p:sldId id="312" r:id="rId48"/>
    <p:sldId id="299" r:id="rId49"/>
    <p:sldId id="319" r:id="rId50"/>
    <p:sldId id="325" r:id="rId51"/>
    <p:sldId id="327" r:id="rId52"/>
    <p:sldId id="298" r:id="rId53"/>
    <p:sldId id="326" r:id="rId54"/>
    <p:sldId id="313" r:id="rId55"/>
    <p:sldId id="303" r:id="rId56"/>
    <p:sldId id="314" r:id="rId57"/>
    <p:sldId id="331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2" autoAdjust="0"/>
    <p:restoredTop sz="94660"/>
  </p:normalViewPr>
  <p:slideViewPr>
    <p:cSldViewPr>
      <p:cViewPr>
        <p:scale>
          <a:sx n="90" d="100"/>
          <a:sy n="90" d="100"/>
        </p:scale>
        <p:origin x="-288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0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1683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3960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4682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821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8025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5643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6535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2547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248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6348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606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4CEC7-619A-4DD4-8F2B-253FC6490DC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4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12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15.jp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RGwYPAMJeh0&amp;list=PLdvsI_MCEsHRDoP3PBAMzxsmgP4FQUBok&amp;index=3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18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1.jpe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35.jpg"/><Relationship Id="rId4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microsoft.com/office/2007/relationships/hdphoto" Target="../media/hdphoto17.wdp"/><Relationship Id="rId4" Type="http://schemas.openxmlformats.org/officeDocument/2006/relationships/image" Target="../media/image6.jpeg"/><Relationship Id="rId9" Type="http://schemas.openxmlformats.org/officeDocument/2006/relationships/image" Target="../media/image3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43.jpeg"/><Relationship Id="rId4" Type="http://schemas.openxmlformats.org/officeDocument/2006/relationships/image" Target="../media/image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48.png"/><Relationship Id="rId4" Type="http://schemas.openxmlformats.org/officeDocument/2006/relationships/image" Target="../media/image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V4a7giVa2E0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/>
          <a:stretch/>
        </p:blipFill>
        <p:spPr>
          <a:xfrm>
            <a:off x="0" y="1"/>
            <a:ext cx="9144000" cy="685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226"/>
            <a:ext cx="5867400" cy="28799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724400"/>
            <a:ext cx="6019800" cy="15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6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7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1213009"/>
            <a:ext cx="480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Game</a:t>
            </a:r>
            <a:endParaRPr lang="en-US" sz="138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1242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Light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31242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Darkness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1497" y="3447871"/>
            <a:ext cx="86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</a:t>
            </a:r>
            <a:endParaRPr lang="en-US" sz="72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456058"/>
            <a:ext cx="2495550" cy="201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2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/>
          <a:stretch/>
        </p:blipFill>
        <p:spPr>
          <a:xfrm>
            <a:off x="0" y="1"/>
            <a:ext cx="9144000" cy="685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226"/>
            <a:ext cx="5867400" cy="2879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46867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3400" y="1213009"/>
            <a:ext cx="8077200" cy="3480851"/>
            <a:chOff x="381000" y="1213009"/>
            <a:chExt cx="8077200" cy="3480851"/>
          </a:xfrm>
        </p:grpSpPr>
        <p:sp>
          <p:nvSpPr>
            <p:cNvPr id="4" name="TextBox 3"/>
            <p:cNvSpPr txBox="1"/>
            <p:nvPr/>
          </p:nvSpPr>
          <p:spPr>
            <a:xfrm>
              <a:off x="3276600" y="1213009"/>
              <a:ext cx="4800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Game</a:t>
              </a:r>
              <a:endParaRPr lang="en-US" sz="138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000" y="3124200"/>
              <a:ext cx="3581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rgbClr val="C0000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Buzzer</a:t>
              </a:r>
              <a:endParaRPr lang="en-US" sz="960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29000" y="3124200"/>
              <a:ext cx="5029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Review</a:t>
              </a:r>
              <a:endParaRPr lang="en-US" sz="960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8" name="Picture 7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" y="1605836"/>
            <a:ext cx="2709863" cy="19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6549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1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143000"/>
            <a:ext cx="685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 All Have the Same Value</a:t>
            </a:r>
            <a:endParaRPr lang="en-US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838200" y="3697545"/>
            <a:ext cx="5002858" cy="2187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2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762000"/>
            <a:ext cx="77724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True Value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15844" y="2590800"/>
            <a:ext cx="63246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prstClr val="black"/>
                </a:solidFill>
              </a:rPr>
              <a:t>Sense of Value</a:t>
            </a:r>
            <a:endParaRPr lang="en-US" sz="4200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3844" y="1447800"/>
            <a:ext cx="7880556" cy="990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Our TRUE VALUE never changes!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53844" y="3505200"/>
            <a:ext cx="7880556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feel</a:t>
            </a:r>
            <a:r>
              <a:rPr lang="en-US" sz="4000" dirty="0" smtClean="0">
                <a:solidFill>
                  <a:prstClr val="black"/>
                </a:solidFill>
              </a:rPr>
              <a:t> about myself.</a:t>
            </a:r>
          </a:p>
          <a:p>
            <a:endParaRPr lang="en-US" sz="16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think</a:t>
            </a:r>
            <a:r>
              <a:rPr lang="en-US" sz="4000" dirty="0" smtClean="0">
                <a:solidFill>
                  <a:prstClr val="black"/>
                </a:solidFill>
              </a:rPr>
              <a:t> about myself.</a:t>
            </a:r>
          </a:p>
          <a:p>
            <a:endParaRPr lang="en-US" sz="19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believe</a:t>
            </a:r>
            <a:r>
              <a:rPr lang="en-US" sz="4000" dirty="0" smtClean="0">
                <a:solidFill>
                  <a:prstClr val="black"/>
                </a:solidFill>
              </a:rPr>
              <a:t> to be true about myself.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" name="Picture 5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" name="Picture 8" descr="Blue Bar - Long (Not Transparent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6" name="Straight Connector 15"/>
          <p:cNvCxnSpPr/>
          <p:nvPr/>
        </p:nvCxnSpPr>
        <p:spPr>
          <a:xfrm>
            <a:off x="1263444" y="251460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9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0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2400" y="2667000"/>
            <a:ext cx="480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Game</a:t>
            </a:r>
            <a:endParaRPr lang="en-US" sz="138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656" y="1295400"/>
            <a:ext cx="5492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Hula-Hoop</a:t>
            </a:r>
            <a:endParaRPr lang="en-US" sz="880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1295400"/>
            <a:ext cx="350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Pants</a:t>
            </a:r>
            <a:endParaRPr lang="en-US" sz="8800" dirty="0">
              <a:ln w="12700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6" y="2209800"/>
            <a:ext cx="281692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0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8378" y="1371600"/>
            <a:ext cx="482082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Power of One</a:t>
            </a:r>
            <a:endParaRPr lang="en-US" sz="115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6" name="Picture 2" descr="Image result for jelly bean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1" t="5430" r="30091" b="4813"/>
          <a:stretch/>
        </p:blipFill>
        <p:spPr bwMode="auto">
          <a:xfrm>
            <a:off x="551999" y="1739679"/>
            <a:ext cx="2276728" cy="425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jelly beans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t="17149" r="2381" b="16722"/>
          <a:stretch/>
        </p:blipFill>
        <p:spPr bwMode="auto">
          <a:xfrm>
            <a:off x="2752298" y="4571999"/>
            <a:ext cx="2099735" cy="145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8" name="Picture 7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04800" y="2527280"/>
            <a:ext cx="85301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</a:t>
            </a:r>
            <a:r>
              <a:rPr lang="en-US" sz="72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was </a:t>
            </a:r>
            <a:r>
              <a:rPr lang="en-US" sz="72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Ryan’s </a:t>
            </a:r>
            <a:r>
              <a:rPr lang="en-US" sz="72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true value</a:t>
            </a:r>
            <a:r>
              <a:rPr lang="en-US" sz="72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72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false labels, and sense of value?</a:t>
            </a:r>
            <a:endParaRPr lang="en-US" sz="7200" dirty="0">
              <a:ln w="12700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150334"/>
            <a:ext cx="2438400" cy="6314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17526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hlinkClick r:id="rId6"/>
              </a:rPr>
              <a:t>https://</a:t>
            </a:r>
            <a:r>
              <a:rPr lang="en-US" dirty="0" smtClean="0">
                <a:solidFill>
                  <a:prstClr val="black"/>
                </a:solidFill>
                <a:hlinkClick r:id="rId6"/>
              </a:rPr>
              <a:t>www.youtube.com/watch?v=RGwYPAMJeh0&amp;list=PLdvsI_MCEsHRDoP3PBAMzxsmgP4FQUBok&amp;index=3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0" y="1371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ABC News Bullying Ryan </a:t>
            </a:r>
            <a:r>
              <a:rPr lang="en-US" dirty="0" smtClean="0"/>
              <a:t>Halligan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230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79343" y="3048000"/>
            <a:ext cx="6391813" cy="16002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False Labels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0" name="Picture 2" descr="Image result for sticky labe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7" y="1447800"/>
            <a:ext cx="351692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549444" y="1981200"/>
            <a:ext cx="5365956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Removing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0" y="1981200"/>
            <a:ext cx="5858073" cy="16002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Value Seat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0668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Speaking Truth: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Image result for chair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r="12000"/>
          <a:stretch/>
        </p:blipFill>
        <p:spPr bwMode="auto">
          <a:xfrm>
            <a:off x="228600" y="2971800"/>
            <a:ext cx="302525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32" r="15891"/>
          <a:stretch/>
        </p:blipFill>
        <p:spPr bwMode="auto">
          <a:xfrm>
            <a:off x="3352801" y="4123379"/>
            <a:ext cx="1828800" cy="25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7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/>
          <a:stretch/>
        </p:blipFill>
        <p:spPr>
          <a:xfrm>
            <a:off x="0" y="1"/>
            <a:ext cx="9144000" cy="685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226"/>
            <a:ext cx="5867400" cy="2879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670667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3400" y="1213009"/>
            <a:ext cx="8077200" cy="3480851"/>
            <a:chOff x="381000" y="1213009"/>
            <a:chExt cx="8077200" cy="3480851"/>
          </a:xfrm>
        </p:grpSpPr>
        <p:sp>
          <p:nvSpPr>
            <p:cNvPr id="4" name="TextBox 3"/>
            <p:cNvSpPr txBox="1"/>
            <p:nvPr/>
          </p:nvSpPr>
          <p:spPr>
            <a:xfrm>
              <a:off x="3276600" y="1213009"/>
              <a:ext cx="4800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Game</a:t>
              </a:r>
              <a:endParaRPr lang="en-US" sz="138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000" y="3124200"/>
              <a:ext cx="3581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rgbClr val="C0000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Buzzer</a:t>
              </a:r>
              <a:endParaRPr lang="en-US" sz="960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29000" y="3124200"/>
              <a:ext cx="5029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Review</a:t>
              </a:r>
              <a:endParaRPr lang="en-US" sz="960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8" name="Picture 7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" y="1605836"/>
            <a:ext cx="2709863" cy="19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8505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3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8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2192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Dreams &amp; Destiny</a:t>
            </a:r>
            <a:endParaRPr lang="en-US" sz="8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590800"/>
            <a:ext cx="4699000" cy="3524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905000" y="584852"/>
            <a:ext cx="7010400" cy="1396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Have a Purpose:</a:t>
            </a:r>
            <a:endParaRPr lang="en-US" sz="6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2404408"/>
            <a:ext cx="685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Are Special </a:t>
            </a:r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Max </a:t>
            </a:r>
            <a:r>
              <a:rPr lang="en-US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Lucado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 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Sergio 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Martinez</a:t>
            </a:r>
            <a:endParaRPr lang="en-US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9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51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0"/>
            <a:ext cx="573347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8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776" y="0"/>
            <a:ext cx="583602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7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054" y="0"/>
            <a:ext cx="574589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4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64" y="-1"/>
            <a:ext cx="5780736" cy="6870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5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67685" cy="6886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260" y="0"/>
            <a:ext cx="57734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2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260" y="0"/>
            <a:ext cx="57734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9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9" y="0"/>
            <a:ext cx="578693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914" y="0"/>
            <a:ext cx="5744171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7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35" y="0"/>
            <a:ext cx="575753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07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376747" y="145065"/>
            <a:ext cx="2513779" cy="1233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914400"/>
            <a:ext cx="861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Unwritten Rules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2456" y="2286000"/>
            <a:ext cx="556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scratch my back, I’ll…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457" y="3048000"/>
            <a:ext cx="556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step on me, and I’ll…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455" y="3810000"/>
            <a:ext cx="556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hurt me, and I’ll…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4495800"/>
            <a:ext cx="549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Don’t get mad, get…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5257800"/>
            <a:ext cx="549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It’s all about…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5753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3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5" y="0"/>
            <a:ext cx="57467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9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29633"/>
            <a:ext cx="5791200" cy="6917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9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9644" y="762000"/>
            <a:ext cx="5172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Are </a:t>
            </a:r>
            <a:r>
              <a:rPr lang="en-US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Special</a:t>
            </a:r>
            <a:endParaRPr lang="en-US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572000" y="1752600"/>
            <a:ext cx="3910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Max </a:t>
            </a:r>
            <a:r>
              <a:rPr lang="en-US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Lucado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 </a:t>
            </a:r>
          </a:p>
          <a:p>
            <a:pPr algn="ctr"/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Sergio Martinez</a:t>
            </a:r>
            <a:endParaRPr lang="en-US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754">
            <a:off x="654213" y="1910490"/>
            <a:ext cx="3842966" cy="4304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0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5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98756" y="762000"/>
            <a:ext cx="77724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True Value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05000" y="2590800"/>
            <a:ext cx="63246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prstClr val="black"/>
                </a:solidFill>
              </a:rPr>
              <a:t>Sense of Value</a:t>
            </a:r>
            <a:endParaRPr lang="en-US" sz="4200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3000" y="1447800"/>
            <a:ext cx="7880556" cy="990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Our TRUE VALUE never changes!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3000" y="3505200"/>
            <a:ext cx="7880556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feel</a:t>
            </a:r>
            <a:r>
              <a:rPr lang="en-US" sz="4000" dirty="0" smtClean="0">
                <a:solidFill>
                  <a:prstClr val="black"/>
                </a:solidFill>
              </a:rPr>
              <a:t> about myself.</a:t>
            </a:r>
          </a:p>
          <a:p>
            <a:endParaRPr lang="en-US" sz="16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think</a:t>
            </a:r>
            <a:r>
              <a:rPr lang="en-US" sz="4000" dirty="0" smtClean="0">
                <a:solidFill>
                  <a:prstClr val="black"/>
                </a:solidFill>
              </a:rPr>
              <a:t> about myself.</a:t>
            </a:r>
          </a:p>
          <a:p>
            <a:endParaRPr lang="en-US" sz="19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believe</a:t>
            </a:r>
            <a:r>
              <a:rPr lang="en-US" sz="4000" dirty="0" smtClean="0">
                <a:solidFill>
                  <a:prstClr val="black"/>
                </a:solidFill>
              </a:rPr>
              <a:t> to be true about myself.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" name="Picture 5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" name="Picture 8" descr="Blue Bar - Long (Not Transparent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6" name="Straight Connector 15"/>
          <p:cNvCxnSpPr/>
          <p:nvPr/>
        </p:nvCxnSpPr>
        <p:spPr>
          <a:xfrm>
            <a:off x="1752600" y="251460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0" y="1981200"/>
            <a:ext cx="5858073" cy="16002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Value Seat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0668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Speaking Truth: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Image result for chair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r="12000"/>
          <a:stretch/>
        </p:blipFill>
        <p:spPr bwMode="auto">
          <a:xfrm>
            <a:off x="228600" y="2971800"/>
            <a:ext cx="302525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32" r="15891"/>
          <a:stretch/>
        </p:blipFill>
        <p:spPr bwMode="auto">
          <a:xfrm>
            <a:off x="3352801" y="4123379"/>
            <a:ext cx="1828800" cy="25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6138199"/>
            <a:ext cx="2362200" cy="6117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4" r="3379"/>
          <a:stretch/>
        </p:blipFill>
        <p:spPr>
          <a:xfrm>
            <a:off x="5105400" y="3543300"/>
            <a:ext cx="3838009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959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3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456" y="1472148"/>
            <a:ext cx="85405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happened when one student chose to bring Light to his school? </a:t>
            </a:r>
          </a:p>
          <a:p>
            <a:pPr algn="ctr"/>
            <a:r>
              <a:rPr lang="en-US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“The Doorman”</a:t>
            </a:r>
            <a:endParaRPr lang="en-US" sz="28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4361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7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376747" y="145065"/>
            <a:ext cx="2513779" cy="1233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914400"/>
            <a:ext cx="861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Unwritten Rules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2456" y="2286000"/>
            <a:ext cx="556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scratch my back, I’ll…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457" y="3048000"/>
            <a:ext cx="556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step on me, and I’ll…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455" y="3810000"/>
            <a:ext cx="556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hurt me, and I’ll…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4495800"/>
            <a:ext cx="549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Don’t get mad, get…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5257800"/>
            <a:ext cx="549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It’s all about…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71707" y="2286000"/>
            <a:ext cx="327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cratch yours.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1199" y="3048000"/>
            <a:ext cx="3257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tep on you.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2600" y="3787914"/>
            <a:ext cx="327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hurt you.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4488712"/>
            <a:ext cx="327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even.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0" y="5235714"/>
            <a:ext cx="327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one.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0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3999" cy="6858000"/>
            <a:chOff x="106381202" y="107522018"/>
            <a:chExt cx="7598808" cy="5316050"/>
          </a:xfrm>
        </p:grpSpPr>
        <p:pic>
          <p:nvPicPr>
            <p:cNvPr id="3" name="Picture 3" descr="clcs_28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" r="11830" b="4657"/>
            <a:stretch>
              <a:fillRect/>
            </a:stretch>
          </p:blipFill>
          <p:spPr bwMode="auto">
            <a:xfrm>
              <a:off x="106381202" y="107522018"/>
              <a:ext cx="7598808" cy="5316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49935">
              <a:off x="111387263" y="111073213"/>
              <a:ext cx="2445936" cy="1629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5" name="Picture 5" descr="TheCenterofLight_logo_tex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47598" y="112365495"/>
              <a:ext cx="840213" cy="412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08831075" y="109761423"/>
              <a:ext cx="4117950" cy="1382176"/>
              <a:chOff x="113060175" y="112942773"/>
              <a:chExt cx="3613125" cy="1172626"/>
            </a:xfrm>
          </p:grpSpPr>
          <p:pic>
            <p:nvPicPr>
              <p:cNvPr id="17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6" t="14719" r="8118" b="57396"/>
              <a:stretch>
                <a:fillRect/>
              </a:stretch>
            </p:blipFill>
            <p:spPr bwMode="auto">
              <a:xfrm>
                <a:off x="113060175" y="112942773"/>
                <a:ext cx="3403575" cy="6487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78" t="48289" r="8118" b="23418"/>
              <a:stretch>
                <a:fillRect/>
              </a:stretch>
            </p:blipFill>
            <p:spPr bwMode="auto">
              <a:xfrm>
                <a:off x="113098275" y="113457123"/>
                <a:ext cx="3575025" cy="6582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109892819" y="107661075"/>
              <a:ext cx="3572622" cy="533050"/>
              <a:chOff x="109426094" y="107661075"/>
              <a:chExt cx="3572622" cy="533050"/>
            </a:xfrm>
          </p:grpSpPr>
          <p:sp>
            <p:nvSpPr>
              <p:cNvPr id="15" name="WordArt 10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9426094" y="107661075"/>
                <a:ext cx="1821143" cy="53305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r" rtl="0">
                  <a:buNone/>
                </a:pPr>
                <a:r>
                  <a:rPr lang="en-US" sz="3600" b="1" kern="10" spc="0" smtClean="0"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A5D86C"/>
                    </a:solidFill>
                    <a:effectLst/>
                    <a:latin typeface="Arial Rounded MT Bold"/>
                  </a:rPr>
                  <a:t>Speak</a:t>
                </a:r>
                <a:endParaRPr lang="en-US" sz="3600" b="1" kern="10" spc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A5D86C"/>
                  </a:solidFill>
                  <a:effectLst/>
                  <a:latin typeface="Arial Rounded MT Bold"/>
                </a:endParaRPr>
              </a:p>
            </p:txBody>
          </p:sp>
          <p:sp>
            <p:nvSpPr>
              <p:cNvPr id="16" name="WordArt 1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11456787" y="107664658"/>
                <a:ext cx="1541929" cy="415517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r" rtl="0">
                  <a:buNone/>
                </a:pPr>
                <a:r>
                  <a:rPr lang="en-US" sz="3600" b="1" kern="10" spc="0" smtClean="0">
                    <a:ln w="1587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A5D86C"/>
                    </a:solidFill>
                    <a:effectLst/>
                    <a:latin typeface="Arial Rounded MT Bold"/>
                  </a:rPr>
                  <a:t>Truth</a:t>
                </a:r>
                <a:endParaRPr lang="en-US" sz="3600" b="1" kern="10" spc="0">
                  <a:ln w="1587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A5D86C"/>
                  </a:solidFill>
                  <a:effectLst/>
                  <a:latin typeface="Arial Rounded MT Bold"/>
                </a:endParaRPr>
              </a:p>
            </p:txBody>
          </p:sp>
        </p:grpSp>
        <p:grpSp>
          <p:nvGrpSpPr>
            <p:cNvPr id="8" name="Group 12"/>
            <p:cNvGrpSpPr>
              <a:grpSpLocks/>
            </p:cNvGrpSpPr>
            <p:nvPr/>
          </p:nvGrpSpPr>
          <p:grpSpPr bwMode="auto">
            <a:xfrm>
              <a:off x="106551412" y="107632500"/>
              <a:ext cx="1905000" cy="942975"/>
              <a:chOff x="106551412" y="107632500"/>
              <a:chExt cx="1905000" cy="942975"/>
            </a:xfrm>
          </p:grpSpPr>
          <p:sp>
            <p:nvSpPr>
              <p:cNvPr id="13" name="WordArt 13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6656187" y="108127800"/>
                <a:ext cx="1800225" cy="447675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sz="3600" b="1" kern="10" spc="0" smtClean="0">
                    <a:ln w="1587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C6605E"/>
                    </a:solidFill>
                    <a:effectLst/>
                    <a:latin typeface="Arial Rounded MT Bold"/>
                  </a:rPr>
                  <a:t>False Labels</a:t>
                </a:r>
                <a:endParaRPr lang="en-US" sz="3600" b="1" kern="10" spc="0">
                  <a:ln w="1587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C6605E"/>
                  </a:solidFill>
                  <a:effectLst/>
                  <a:latin typeface="Arial Rounded MT Bold"/>
                </a:endParaRPr>
              </a:p>
            </p:txBody>
          </p:sp>
          <p:sp>
            <p:nvSpPr>
              <p:cNvPr id="14" name="WordArt 14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6551412" y="107632500"/>
                <a:ext cx="1628775" cy="4572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sz="3600" b="1" kern="10" spc="0" smtClean="0">
                    <a:ln w="1587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C6605E"/>
                    </a:solidFill>
                    <a:effectLst/>
                    <a:latin typeface="Arial Rounded MT Bold"/>
                  </a:rPr>
                  <a:t>Remove</a:t>
                </a:r>
                <a:endParaRPr lang="en-US" sz="3600" b="1" kern="10" spc="0">
                  <a:ln w="1587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C6605E"/>
                  </a:solidFill>
                  <a:effectLst/>
                  <a:latin typeface="Arial Rounded MT Bold"/>
                </a:endParaRPr>
              </a:p>
            </p:txBody>
          </p:sp>
        </p:grpSp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106532362" y="108794550"/>
              <a:ext cx="1647825" cy="895350"/>
              <a:chOff x="106551412" y="108765975"/>
              <a:chExt cx="1647825" cy="895350"/>
            </a:xfrm>
          </p:grpSpPr>
          <p:sp>
            <p:nvSpPr>
              <p:cNvPr id="11" name="WordArt 1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6713337" y="108765975"/>
                <a:ext cx="1485900" cy="523875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sz="3600" b="1" kern="10" spc="0" dirty="0" smtClean="0">
                    <a:ln w="1587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E6CCE6"/>
                    </a:solidFill>
                    <a:effectLst/>
                    <a:latin typeface="Arial Rounded MT Bold"/>
                  </a:rPr>
                  <a:t>Reject</a:t>
                </a:r>
                <a:endParaRPr lang="en-US" sz="3600" b="1" kern="10" spc="0" dirty="0">
                  <a:ln w="1587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E6CCE6"/>
                  </a:solidFill>
                  <a:effectLst/>
                  <a:latin typeface="Arial Rounded MT Bold"/>
                </a:endParaRPr>
              </a:p>
            </p:txBody>
          </p:sp>
          <p:sp>
            <p:nvSpPr>
              <p:cNvPr id="12" name="WordArt 1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6551412" y="109270800"/>
                <a:ext cx="1066800" cy="390525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sz="3600" b="1" kern="10" spc="0" smtClean="0">
                    <a:ln w="1587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E6CCE6"/>
                    </a:solidFill>
                    <a:effectLst/>
                    <a:latin typeface="Arial Rounded MT Bold"/>
                  </a:rPr>
                  <a:t>Lies</a:t>
                </a:r>
                <a:endParaRPr lang="en-US" sz="3600" b="1" kern="10" spc="0">
                  <a:ln w="1587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E6CCE6"/>
                  </a:solidFill>
                  <a:effectLst/>
                  <a:latin typeface="Arial Rounded MT Bold"/>
                </a:endParaRPr>
              </a:p>
            </p:txBody>
          </p:sp>
        </p:grpSp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111547275" y="108251625"/>
              <a:ext cx="1895475" cy="1647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Light" pitchFamily="34" charset="0"/>
                  <a:cs typeface="Arial" pitchFamily="34" charset="0"/>
                </a:rPr>
                <a:t>   You have dreams, </a:t>
              </a:r>
              <a:b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Light" pitchFamily="34" charset="0"/>
                  <a:cs typeface="Arial" pitchFamily="34" charset="0"/>
                </a:rPr>
              </a:br>
              <a: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Light" pitchFamily="34" charset="0"/>
                  <a:cs typeface="Arial" pitchFamily="34" charset="0"/>
                </a:rPr>
                <a:t>    a purpose, and </a:t>
              </a:r>
              <a:b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Light" pitchFamily="34" charset="0"/>
                  <a:cs typeface="Arial" pitchFamily="34" charset="0"/>
                </a:rPr>
              </a:br>
              <a: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Light" pitchFamily="34" charset="0"/>
                  <a:cs typeface="Arial" pitchFamily="34" charset="0"/>
                </a:rPr>
                <a:t>  a destiny </a:t>
              </a:r>
              <a:b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Light" pitchFamily="34" charset="0"/>
                  <a:cs typeface="Arial" pitchFamily="34" charset="0"/>
                </a:rPr>
              </a:br>
              <a: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Light" pitchFamily="34" charset="0"/>
                  <a:cs typeface="Arial" pitchFamily="34" charset="0"/>
                </a:rPr>
                <a:t>  that </a:t>
              </a:r>
              <a:b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Light" pitchFamily="34" charset="0"/>
                  <a:cs typeface="Arial" pitchFamily="34" charset="0"/>
                </a:rPr>
              </a:br>
              <a: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Light" pitchFamily="34" charset="0"/>
                  <a:cs typeface="Arial" pitchFamily="34" charset="0"/>
                </a:rPr>
                <a:t>matters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1686872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4338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t="8314" b="7298"/>
          <a:stretch/>
        </p:blipFill>
        <p:spPr bwMode="auto">
          <a:xfrm flipH="1">
            <a:off x="51006" y="1458451"/>
            <a:ext cx="6121194" cy="448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191000" y="2971800"/>
            <a:ext cx="3962400" cy="1396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Goal-setting:</a:t>
            </a:r>
            <a:endParaRPr lang="en-US" sz="6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609600" y="12192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Ways to Bring </a:t>
            </a:r>
            <a:r>
              <a:rPr lang="en-US" sz="115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Light to </a:t>
            </a:r>
            <a:r>
              <a:rPr lang="en-US" sz="115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DNS</a:t>
            </a:r>
            <a:endParaRPr lang="en-US" sz="13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0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106406514" y="107520461"/>
            <a:chExt cx="7559533" cy="5334444"/>
          </a:xfrm>
        </p:grpSpPr>
        <p:pic>
          <p:nvPicPr>
            <p:cNvPr id="3" name="Picture 3" descr="_ON_7135+4022415353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9"/>
            <a:stretch>
              <a:fillRect/>
            </a:stretch>
          </p:blipFill>
          <p:spPr bwMode="auto">
            <a:xfrm>
              <a:off x="106406514" y="107520461"/>
              <a:ext cx="7559533" cy="5334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46082">
              <a:off x="112043262" y="110031395"/>
              <a:ext cx="1807190" cy="2684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5" name="Picture 5" descr="TheCenterofLight_logo_tex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47598" y="112187834"/>
              <a:ext cx="1202163" cy="590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106508550" y="109766100"/>
              <a:ext cx="5448300" cy="234315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39999"/>
              </a:srgbClr>
            </a:solidFill>
            <a:ln w="9525" algn="in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Gill Sans Ultra Bold Condensed" pitchFamily="34" charset="0"/>
                  <a:cs typeface="Arial" pitchFamily="34" charset="0"/>
                </a:rPr>
                <a:t>Ways to bring Light to your school:</a:t>
              </a:r>
              <a:r>
                <a:rPr kumimoji="0" lang="en-US" altLang="en-US" sz="2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Showcard Gothic" pitchFamily="82" charset="0"/>
                  <a:cs typeface="Arial" pitchFamily="34" charset="0"/>
                </a:rPr>
                <a:t/>
              </a:r>
              <a:br>
                <a:rPr kumimoji="0" lang="en-US" altLang="en-US" sz="2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Showcard Gothic" pitchFamily="82" charset="0"/>
                  <a:cs typeface="Arial" pitchFamily="34" charset="0"/>
                </a:rPr>
              </a:br>
              <a:r>
                <a: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Showcard Gothic" pitchFamily="82" charset="0"/>
                  <a:cs typeface="Arial" pitchFamily="34" charset="0"/>
                </a:rPr>
                <a:t>1.</a:t>
              </a:r>
              <a:br>
                <a: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Showcard Gothic" pitchFamily="82" charset="0"/>
                  <a:cs typeface="Arial" pitchFamily="34" charset="0"/>
                </a:rPr>
              </a:br>
              <a:r>
                <a: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Showcard Gothic" pitchFamily="82" charset="0"/>
                  <a:cs typeface="Arial" pitchFamily="34" charset="0"/>
                </a:rPr>
                <a:t>2.</a:t>
              </a:r>
              <a:br>
                <a: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Showcard Gothic" pitchFamily="82" charset="0"/>
                  <a:cs typeface="Arial" pitchFamily="34" charset="0"/>
                </a:rPr>
              </a:br>
              <a:r>
                <a: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Showcard Gothic" pitchFamily="82" charset="0"/>
                  <a:cs typeface="Arial" pitchFamily="34" charset="0"/>
                </a:rPr>
                <a:t>3.</a:t>
              </a:r>
              <a:br>
                <a: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Showcard Gothic" pitchFamily="82" charset="0"/>
                  <a:cs typeface="Arial" pitchFamily="34" charset="0"/>
                </a:rPr>
              </a:br>
              <a:r>
                <a: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Showcard Gothic" pitchFamily="82" charset="0"/>
                  <a:cs typeface="Arial" pitchFamily="34" charset="0"/>
                </a:rPr>
                <a:t>4.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106622850" y="107556300"/>
              <a:ext cx="7258050" cy="2619375"/>
              <a:chOff x="106632375" y="107556300"/>
              <a:chExt cx="7258050" cy="2619375"/>
            </a:xfrm>
          </p:grpSpPr>
          <p:sp>
            <p:nvSpPr>
              <p:cNvPr id="8" name="Text Box 8"/>
              <p:cNvSpPr txBox="1">
                <a:spLocks noChangeArrowheads="1"/>
              </p:cNvSpPr>
              <p:nvPr/>
            </p:nvSpPr>
            <p:spPr bwMode="auto">
              <a:xfrm rot="5400000">
                <a:off x="112666463" y="108951712"/>
                <a:ext cx="1981200" cy="466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Dag name="">
                      <a:cont type="tree" name="">
                        <a:effect ref="fillLine"/>
                        <a:outerShdw dist="38100" dir="13500000" algn="br">
                          <a:srgbClr val="FFFFFF"/>
                        </a:outerShdw>
                      </a:cont>
                      <a:cont type="tree" name="">
                        <a:effect ref="fillLine"/>
                        <a:outerShdw dist="38100" dir="2700000" algn="tl">
                          <a:srgbClr val="999999"/>
                        </a:outerShdw>
                      </a:cont>
                      <a:effect ref="fillLine"/>
                    </a:effectDag>
                    <a:latin typeface="Showcard Gothic" pitchFamily="82" charset="0"/>
                    <a:cs typeface="Arial" pitchFamily="34" charset="0"/>
                  </a:rPr>
                  <a:t>To  change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9" name="Group 9"/>
              <p:cNvGrpSpPr>
                <a:grpSpLocks/>
              </p:cNvGrpSpPr>
              <p:nvPr/>
            </p:nvGrpSpPr>
            <p:grpSpPr bwMode="auto">
              <a:xfrm>
                <a:off x="108595392" y="107595103"/>
                <a:ext cx="2545173" cy="1038537"/>
                <a:chOff x="108643017" y="107595103"/>
                <a:chExt cx="2507073" cy="876612"/>
              </a:xfrm>
            </p:grpSpPr>
            <p:pic>
              <p:nvPicPr>
                <p:cNvPr id="12" name="Picture 10" descr="power-1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D"/>
                    </a:clrFrom>
                    <a:clrTo>
                      <a:srgbClr val="FFFFFD">
                        <a:alpha val="0"/>
                      </a:srgbClr>
                    </a:clrTo>
                  </a:clrChange>
                  <a:lum contras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32" t="13284" r="5595" b="21921"/>
                <a:stretch>
                  <a:fillRect/>
                </a:stretch>
              </p:blipFill>
              <p:spPr bwMode="auto">
                <a:xfrm>
                  <a:off x="108671592" y="107604628"/>
                  <a:ext cx="2478498" cy="8670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EEECE1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" name="Picture 11" descr="power-1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D"/>
                    </a:clrFrom>
                    <a:clrTo>
                      <a:srgbClr val="FFFFFD">
                        <a:alpha val="0"/>
                      </a:srgbClr>
                    </a:clrTo>
                  </a:clrChange>
                  <a:lum contras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32" t="13284" r="5595" b="21921"/>
                <a:stretch>
                  <a:fillRect/>
                </a:stretch>
              </p:blipFill>
              <p:spPr bwMode="auto">
                <a:xfrm>
                  <a:off x="108643017" y="107595103"/>
                  <a:ext cx="2478498" cy="8670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EEECE1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0" name="Text Box 12"/>
              <p:cNvSpPr txBox="1">
                <a:spLocks noChangeArrowheads="1"/>
              </p:cNvSpPr>
              <p:nvPr/>
            </p:nvSpPr>
            <p:spPr bwMode="auto">
              <a:xfrm>
                <a:off x="111137700" y="107718225"/>
                <a:ext cx="2686050" cy="447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Dag name="">
                      <a:cont type="tree" name="">
                        <a:effect ref="fillLine"/>
                        <a:outerShdw dist="38100" dir="13500000" algn="br">
                          <a:srgbClr val="FFFFFF"/>
                        </a:outerShdw>
                      </a:cont>
                      <a:cont type="tree" name="">
                        <a:effect ref="fillLine"/>
                        <a:outerShdw dist="38100" dir="2700000" algn="tl">
                          <a:srgbClr val="999999"/>
                        </a:outerShdw>
                      </a:cont>
                      <a:effect ref="fillLine"/>
                    </a:effectDag>
                    <a:latin typeface="Showcard Gothic" pitchFamily="82" charset="0"/>
                    <a:cs typeface="Arial" pitchFamily="34" charset="0"/>
                  </a:rPr>
                  <a:t>To  choose  and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 Box 13"/>
              <p:cNvSpPr txBox="1">
                <a:spLocks noChangeArrowheads="1"/>
              </p:cNvSpPr>
              <p:nvPr/>
            </p:nvSpPr>
            <p:spPr bwMode="auto">
              <a:xfrm>
                <a:off x="106632375" y="107556300"/>
                <a:ext cx="2085975" cy="476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Dag name="">
                      <a:cont type="tree" name="">
                        <a:effect ref="fillLine"/>
                        <a:outerShdw dist="38100" dir="13500000" algn="br">
                          <a:srgbClr val="FFFFFF"/>
                        </a:outerShdw>
                      </a:cont>
                      <a:cont type="tree" name="">
                        <a:effect ref="fillLine"/>
                        <a:outerShdw dist="38100" dir="2700000" algn="tl">
                          <a:srgbClr val="999999"/>
                        </a:outerShdw>
                      </a:cont>
                      <a:effect ref="fillLine"/>
                    </a:effectDag>
                    <a:latin typeface="Showcard Gothic" pitchFamily="82" charset="0"/>
                    <a:cs typeface="Arial" pitchFamily="34" charset="0"/>
                  </a:rPr>
                  <a:t>I  have  the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542992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4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/>
          <a:stretch/>
        </p:blipFill>
        <p:spPr>
          <a:xfrm>
            <a:off x="0" y="1"/>
            <a:ext cx="9144000" cy="685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226"/>
            <a:ext cx="5867400" cy="287996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6536" y="3352800"/>
            <a:ext cx="8698864" cy="19812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are a </a:t>
            </a:r>
            <a:b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World Changer!</a:t>
            </a:r>
            <a:endParaRPr lang="en-US" sz="8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899267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9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2456" y="1219200"/>
            <a:ext cx="861251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Game: </a:t>
            </a:r>
            <a:r>
              <a:rPr lang="en-US" sz="115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TIME</a:t>
            </a:r>
            <a:endParaRPr lang="en-US" sz="138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7030A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89" y="2743200"/>
            <a:ext cx="4916211" cy="270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5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8" name="Picture 7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150334"/>
            <a:ext cx="2438400" cy="6314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90563" y="3276600"/>
            <a:ext cx="6586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www.youtube.com/watch?v=V4a7giVa2E0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522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5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66" y="9144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4365" y="1906012"/>
            <a:ext cx="49372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Light or Darkness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914400" y="49530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Flashlight Dramas</a:t>
            </a:r>
            <a:endParaRPr lang="en-US" sz="48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6" y="1143000"/>
            <a:ext cx="8612511" cy="3968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04800" y="5105400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Plant – Grow - Harvest</a:t>
            </a:r>
            <a:endParaRPr lang="en-US" sz="44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3879</TotalTime>
  <Words>416</Words>
  <Application>Microsoft Office PowerPoint</Application>
  <PresentationFormat>On-screen Show (4:3)</PresentationFormat>
  <Paragraphs>97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False Labels</vt:lpstr>
      <vt:lpstr>PowerPoint Presentation</vt:lpstr>
      <vt:lpstr>Value Seat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Value Seat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are a  World Changer!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johncarolynblake</dc:creator>
  <cp:lastModifiedBy>johncarolynblake</cp:lastModifiedBy>
  <cp:revision>145</cp:revision>
  <dcterms:created xsi:type="dcterms:W3CDTF">2012-02-09T14:56:33Z</dcterms:created>
  <dcterms:modified xsi:type="dcterms:W3CDTF">2019-10-21T18:21:24Z</dcterms:modified>
</cp:coreProperties>
</file>