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6" r:id="rId4"/>
    <p:sldId id="276" r:id="rId5"/>
    <p:sldId id="275" r:id="rId6"/>
    <p:sldId id="305" r:id="rId7"/>
    <p:sldId id="317" r:id="rId8"/>
    <p:sldId id="301" r:id="rId9"/>
    <p:sldId id="284" r:id="rId10"/>
    <p:sldId id="313" r:id="rId11"/>
    <p:sldId id="316" r:id="rId12"/>
    <p:sldId id="263" r:id="rId13"/>
    <p:sldId id="269" r:id="rId14"/>
    <p:sldId id="323" r:id="rId15"/>
    <p:sldId id="322" r:id="rId16"/>
    <p:sldId id="257" r:id="rId17"/>
    <p:sldId id="324" r:id="rId18"/>
    <p:sldId id="270" r:id="rId19"/>
    <p:sldId id="280" r:id="rId20"/>
    <p:sldId id="325" r:id="rId21"/>
    <p:sldId id="315" r:id="rId22"/>
    <p:sldId id="314" r:id="rId23"/>
    <p:sldId id="306" r:id="rId24"/>
    <p:sldId id="299" r:id="rId25"/>
    <p:sldId id="307" r:id="rId26"/>
    <p:sldId id="318" r:id="rId27"/>
    <p:sldId id="312" r:id="rId28"/>
    <p:sldId id="268" r:id="rId29"/>
    <p:sldId id="320" r:id="rId30"/>
    <p:sldId id="308" r:id="rId31"/>
    <p:sldId id="311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7" autoAdjust="0"/>
  </p:normalViewPr>
  <p:slideViewPr>
    <p:cSldViewPr>
      <p:cViewPr>
        <p:scale>
          <a:sx n="90" d="100"/>
          <a:sy n="90" d="100"/>
        </p:scale>
        <p:origin x="-57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68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9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02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64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53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5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4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3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0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Sdsh5ssdA&amp;list=PLdvsI_MCEsHRDoP3PBAMzxsmgP4FQUBok&amp;index=2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list=PLb0C_I-k2Ph8IZop2TiFutoYhhY6ELb8H&amp;v=MJ6hCI-7uKI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microsoft.com/office/2007/relationships/hdphoto" Target="../media/hdphoto5.wdp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uPLzI6DNJ0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5E8gyDPs7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8756" y="762000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True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590800"/>
            <a:ext cx="6324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Sense of Value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447800"/>
            <a:ext cx="7880556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Our TRUE VALUE never changes!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3505200"/>
            <a:ext cx="788055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feel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think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>
                <a:solidFill>
                  <a:prstClr val="black"/>
                </a:solidFill>
              </a:rPr>
              <a:t> to be true about myself.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5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2514601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9343" y="3048000"/>
            <a:ext cx="639181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Labels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sticky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447800"/>
            <a:ext cx="3516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49444" y="1981200"/>
            <a:ext cx="53659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Removing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1981200"/>
            <a:ext cx="8530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were Ryan’s dreams, false labels, and sense of value?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7732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www.youtube.com/watch?v=daSdsh5ssdA&amp;list=PLdvsI_MCEsHRDoP3PBAMzxsmgP4FQUBok&amp;index=2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34039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Ryan’s Story – 3.5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701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7732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www.youtube.com/watch?list=PLb0C_I-k2Ph8IZop2TiFutoYhhY6ELb8H&amp;v=MJ6hCI-7uKI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34039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Broken &amp; Rejected </a:t>
            </a:r>
            <a:r>
              <a:rPr lang="en-US" dirty="0" smtClean="0"/>
              <a:t>– 3.5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30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585807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Seat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06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Speaking Truth: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chai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2000"/>
          <a:stretch/>
        </p:blipFill>
        <p:spPr bwMode="auto">
          <a:xfrm>
            <a:off x="228600" y="2971800"/>
            <a:ext cx="30252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5891"/>
          <a:stretch/>
        </p:blipFill>
        <p:spPr bwMode="auto">
          <a:xfrm>
            <a:off x="3352801" y="4123379"/>
            <a:ext cx="1828800" cy="25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3379"/>
          <a:stretch/>
        </p:blipFill>
        <p:spPr>
          <a:xfrm>
            <a:off x="5105400" y="3695700"/>
            <a:ext cx="3838009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70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2456" y="1981200"/>
            <a:ext cx="8769144" cy="3322260"/>
            <a:chOff x="222456" y="1981200"/>
            <a:chExt cx="8769144" cy="3322260"/>
          </a:xfrm>
        </p:grpSpPr>
        <p:sp>
          <p:nvSpPr>
            <p:cNvPr id="8" name="TextBox 7"/>
            <p:cNvSpPr txBox="1"/>
            <p:nvPr/>
          </p:nvSpPr>
          <p:spPr>
            <a:xfrm>
              <a:off x="222456" y="1981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Hula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28194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Hoop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85910" y="3733800"/>
              <a:ext cx="40056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Games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10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9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Review</a:t>
            </a:r>
            <a:b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Buzzer Game</a:t>
            </a:r>
            <a:endParaRPr lang="en-US" sz="115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3654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Fruit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002340"/>
            <a:ext cx="7010400" cy="1569660"/>
            <a:chOff x="228600" y="3124200"/>
            <a:chExt cx="70104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Good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Bad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2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4343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lanting good seeds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88803"/>
            <a:ext cx="350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ood choices</a:t>
            </a:r>
            <a:endParaRPr lang="en-US" sz="4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" y="1954410"/>
            <a:ext cx="722025" cy="722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057400"/>
            <a:ext cx="225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953035" y="221923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darkness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79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304800" y="1981200"/>
            <a:ext cx="8530166" cy="2800529"/>
            <a:chOff x="609600" y="2304871"/>
            <a:chExt cx="7924800" cy="280052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889409"/>
              <a:ext cx="792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Doorman</a:t>
              </a:r>
              <a:endParaRPr lang="en-US" sz="13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304871"/>
              <a:ext cx="7924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</a:t>
              </a:r>
              <a:r>
                <a:rPr lang="en-US" sz="6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mpact of opening doors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www.youtube.com/watch?v=4uPLzI6DNJ0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9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6406514" y="107520461"/>
            <a:chExt cx="7559533" cy="5334444"/>
          </a:xfrm>
        </p:grpSpPr>
        <p:pic>
          <p:nvPicPr>
            <p:cNvPr id="1027" name="Picture 3" descr="_ON_7135+402241535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"/>
            <a:stretch>
              <a:fillRect/>
            </a:stretch>
          </p:blipFill>
          <p:spPr bwMode="auto">
            <a:xfrm>
              <a:off x="106406514" y="107520461"/>
              <a:ext cx="7559533" cy="5334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6082">
              <a:off x="112043262" y="110031395"/>
              <a:ext cx="1807190" cy="268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TheCenterofLight_logo_tex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7598" y="112187834"/>
              <a:ext cx="1202163" cy="59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106508550" y="109766100"/>
              <a:ext cx="5448300" cy="23431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39999"/>
              </a:srgbClr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Gill Sans Ultra Bold Condensed" pitchFamily="34" charset="0"/>
                  <a:cs typeface="Arial" pitchFamily="34" charset="0"/>
                </a:rPr>
                <a:t>Ways to bring Light to your school:</a:t>
              </a: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/>
              </a:r>
              <a:b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1.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2.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3.</a:t>
              </a:r>
              <a:b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</a:b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Showcard Gothic" pitchFamily="82" charset="0"/>
                  <a:cs typeface="Arial" pitchFamily="34" charset="0"/>
                </a:rPr>
                <a:t>4.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06622850" y="107556300"/>
              <a:ext cx="7258050" cy="2619375"/>
              <a:chOff x="106632375" y="107556300"/>
              <a:chExt cx="7258050" cy="2619375"/>
            </a:xfrm>
          </p:grpSpPr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112666463" y="108951712"/>
                <a:ext cx="1981200" cy="466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To  change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108595392" y="107595103"/>
                <a:ext cx="2545173" cy="1038537"/>
                <a:chOff x="108643017" y="107595103"/>
                <a:chExt cx="2507073" cy="876612"/>
              </a:xfrm>
            </p:grpSpPr>
            <p:pic>
              <p:nvPicPr>
                <p:cNvPr id="1034" name="Picture 10" descr="power-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2" t="13284" r="5595" b="21921"/>
                <a:stretch>
                  <a:fillRect/>
                </a:stretch>
              </p:blipFill>
              <p:spPr bwMode="auto">
                <a:xfrm>
                  <a:off x="108671592" y="107604628"/>
                  <a:ext cx="2478498" cy="867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5" name="Picture 11" descr="power-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2" t="13284" r="5595" b="21921"/>
                <a:stretch>
                  <a:fillRect/>
                </a:stretch>
              </p:blipFill>
              <p:spPr bwMode="auto">
                <a:xfrm>
                  <a:off x="108643017" y="107595103"/>
                  <a:ext cx="2478498" cy="867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11137700" y="107718225"/>
                <a:ext cx="2686050" cy="447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To  choose  and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106632375" y="107556300"/>
                <a:ext cx="2085975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Showcard Gothic" pitchFamily="82" charset="0"/>
                    <a:cs typeface="Arial" pitchFamily="34" charset="0"/>
                  </a:rPr>
                  <a:t>I  have  the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01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2456" y="1981200"/>
            <a:ext cx="8769144" cy="3322260"/>
            <a:chOff x="222456" y="1981200"/>
            <a:chExt cx="8769144" cy="3322260"/>
          </a:xfrm>
        </p:grpSpPr>
        <p:sp>
          <p:nvSpPr>
            <p:cNvPr id="5" name="TextBox 4"/>
            <p:cNvSpPr txBox="1"/>
            <p:nvPr/>
          </p:nvSpPr>
          <p:spPr>
            <a:xfrm>
              <a:off x="222456" y="1981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Hula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28194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Hoop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5910" y="3733800"/>
              <a:ext cx="40056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Games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0" y="609600"/>
            <a:ext cx="8496300" cy="5334000"/>
            <a:chOff x="571500" y="609600"/>
            <a:chExt cx="8496300" cy="533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609600"/>
              <a:ext cx="8001000" cy="5334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267200" y="762000"/>
              <a:ext cx="48006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Class or</a:t>
              </a:r>
              <a:b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</a:br>
              <a: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Group Projects</a:t>
              </a:r>
              <a:endParaRPr lang="en-US" sz="8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00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135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www.youtube.com/watch?v=n5E8gyDPs70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8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67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3999" cy="6858000"/>
            <a:chOff x="106381202" y="107522018"/>
            <a:chExt cx="7598808" cy="5316050"/>
          </a:xfrm>
        </p:grpSpPr>
        <p:pic>
          <p:nvPicPr>
            <p:cNvPr id="2051" name="Picture 3" descr="clcs_2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5" r="11830" b="4657"/>
            <a:stretch>
              <a:fillRect/>
            </a:stretch>
          </p:blipFill>
          <p:spPr bwMode="auto">
            <a:xfrm>
              <a:off x="106381202" y="107522018"/>
              <a:ext cx="7598808" cy="531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9935">
              <a:off x="111387263" y="111073213"/>
              <a:ext cx="2445936" cy="1629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TheCenterofLight_logo_tex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7598" y="112365495"/>
              <a:ext cx="840213" cy="41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8831075" y="109761423"/>
              <a:ext cx="4117950" cy="1382176"/>
              <a:chOff x="113060175" y="112942773"/>
              <a:chExt cx="3613125" cy="1172626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6" t="14719" r="8118" b="57396"/>
              <a:stretch>
                <a:fillRect/>
              </a:stretch>
            </p:blipFill>
            <p:spPr bwMode="auto">
              <a:xfrm>
                <a:off x="113060175" y="112942773"/>
                <a:ext cx="3403575" cy="648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8" t="48289" r="8118" b="23418"/>
              <a:stretch>
                <a:fillRect/>
              </a:stretch>
            </p:blipFill>
            <p:spPr bwMode="auto">
              <a:xfrm>
                <a:off x="113098275" y="113457123"/>
                <a:ext cx="3575025" cy="658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09892819" y="107661075"/>
              <a:ext cx="3572622" cy="533050"/>
              <a:chOff x="109426094" y="107661075"/>
              <a:chExt cx="3572622" cy="533050"/>
            </a:xfrm>
          </p:grpSpPr>
          <p:sp>
            <p:nvSpPr>
              <p:cNvPr id="13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9426094" y="107661075"/>
                <a:ext cx="1821143" cy="5330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r" rtl="0">
                  <a:buNone/>
                </a:pPr>
                <a:r>
                  <a:rPr lang="en-US" sz="3600" b="1" kern="10" spc="0" smtClean="0"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A5D86C"/>
                    </a:solidFill>
                    <a:effectLst/>
                    <a:latin typeface="Arial Rounded MT Bold"/>
                  </a:rPr>
                  <a:t>Speak</a:t>
                </a:r>
                <a:endParaRPr lang="en-US" sz="3600" b="1" kern="10" spc="0"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D86C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4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1456787" y="107664658"/>
                <a:ext cx="1541929" cy="41551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A5D86C"/>
                    </a:solidFill>
                    <a:effectLst/>
                    <a:latin typeface="Arial Rounded MT Bold"/>
                  </a:rPr>
                  <a:t>Truth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D86C"/>
                  </a:solidFill>
                  <a:effectLst/>
                  <a:latin typeface="Arial Rounded MT Bold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06551412" y="107632500"/>
              <a:ext cx="1905000" cy="942975"/>
              <a:chOff x="106551412" y="107632500"/>
              <a:chExt cx="1905000" cy="942975"/>
            </a:xfrm>
          </p:grpSpPr>
          <p:sp>
            <p:nvSpPr>
              <p:cNvPr id="1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656187" y="108127800"/>
                <a:ext cx="1800225" cy="44767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C6605E"/>
                    </a:solidFill>
                    <a:effectLst/>
                    <a:latin typeface="Arial Rounded MT Bold"/>
                  </a:rPr>
                  <a:t>False Labels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6605E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551412" y="107632500"/>
                <a:ext cx="1628775" cy="4572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C6605E"/>
                    </a:solidFill>
                    <a:effectLst/>
                    <a:latin typeface="Arial Rounded MT Bold"/>
                  </a:rPr>
                  <a:t>Remove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6605E"/>
                  </a:solidFill>
                  <a:effectLst/>
                  <a:latin typeface="Arial Rounded MT Bold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06532362" y="108794550"/>
              <a:ext cx="1647825" cy="895350"/>
              <a:chOff x="106551412" y="108765975"/>
              <a:chExt cx="1647825" cy="895350"/>
            </a:xfrm>
          </p:grpSpPr>
          <p:sp>
            <p:nvSpPr>
              <p:cNvPr id="9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713337" y="108765975"/>
                <a:ext cx="1485900" cy="52387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dirty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6CCE6"/>
                    </a:solidFill>
                    <a:effectLst/>
                    <a:latin typeface="Arial Rounded MT Bold"/>
                  </a:rPr>
                  <a:t>Reject</a:t>
                </a:r>
                <a:endParaRPr lang="en-US" sz="3600" b="1" kern="10" spc="0" dirty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6CCE6"/>
                  </a:solidFill>
                  <a:effectLst/>
                  <a:latin typeface="Arial Rounded MT Bold"/>
                </a:endParaRPr>
              </a:p>
            </p:txBody>
          </p:sp>
          <p:sp>
            <p:nvSpPr>
              <p:cNvPr id="10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6551412" y="109270800"/>
                <a:ext cx="1066800" cy="39052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smtClean="0">
                    <a:ln w="158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6CCE6"/>
                    </a:solidFill>
                    <a:effectLst/>
                    <a:latin typeface="Arial Rounded MT Bold"/>
                  </a:rPr>
                  <a:t>Lies</a:t>
                </a:r>
                <a:endParaRPr lang="en-US" sz="3600" b="1" kern="10" spc="0"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6CCE6"/>
                  </a:solidFill>
                  <a:effectLst/>
                  <a:latin typeface="Arial Rounded MT Bold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11547275" y="108251625"/>
              <a:ext cx="1895475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 You have dreams,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  a purpose, and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a destiny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  that </a:t>
              </a:r>
              <a:b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</a:b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Light" pitchFamily="34" charset="0"/>
                  <a:cs typeface="Arial" pitchFamily="34" charset="0"/>
                </a:rPr>
                <a:t>matters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7927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43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All Have the Same Value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00200" y="3697545"/>
            <a:ext cx="5002858" cy="218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9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936" y="76200"/>
            <a:ext cx="9061115" cy="5947881"/>
            <a:chOff x="66936" y="288851"/>
            <a:chExt cx="9061115" cy="5947881"/>
          </a:xfrm>
        </p:grpSpPr>
        <p:sp>
          <p:nvSpPr>
            <p:cNvPr id="5" name="TextBox 4"/>
            <p:cNvSpPr txBox="1"/>
            <p:nvPr/>
          </p:nvSpPr>
          <p:spPr>
            <a:xfrm flipH="1">
              <a:off x="2242131" y="5867400"/>
              <a:ext cx="4692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 Are Special – Max </a:t>
              </a:r>
              <a:r>
                <a:rPr lang="en-US" dirty="0" err="1" smtClean="0"/>
                <a:t>Lucado</a:t>
              </a:r>
              <a:r>
                <a:rPr lang="en-US" dirty="0" smtClean="0"/>
                <a:t> – Sergio Martinez</a:t>
              </a:r>
              <a:endParaRPr lang="en-US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638" y="288851"/>
              <a:ext cx="4670413" cy="5578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" y="304800"/>
              <a:ext cx="4733664" cy="556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0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060609"/>
            <a:ext cx="8530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Splat Game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3124200"/>
            <a:ext cx="6858000" cy="1569660"/>
            <a:chOff x="381000" y="3124200"/>
            <a:chExt cx="6858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False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1497" y="3447871"/>
              <a:ext cx="8671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6800" y="4391561"/>
            <a:ext cx="7797666" cy="1323439"/>
            <a:chOff x="1066800" y="4315361"/>
            <a:chExt cx="7797666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4315361"/>
              <a:ext cx="35694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</a:t>
              </a:r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ight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0890" y="4543599"/>
              <a:ext cx="10688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4315361"/>
              <a:ext cx="4292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Darkness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61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176</Words>
  <Application>Microsoft Office PowerPoint</Application>
  <PresentationFormat>On-screen Show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False Labels</vt:lpstr>
      <vt:lpstr>PowerPoint Presentation</vt:lpstr>
      <vt:lpstr>PowerPoint Presentation</vt:lpstr>
      <vt:lpstr>PowerPoint Presentation</vt:lpstr>
      <vt:lpstr>PowerPoint Presentation</vt:lpstr>
      <vt:lpstr>Value Seat</vt:lpstr>
      <vt:lpstr>PowerPoint Presentation</vt:lpstr>
      <vt:lpstr>PowerPoint Presentation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johncarolynblake</dc:creator>
  <cp:lastModifiedBy>johncarolynblake</cp:lastModifiedBy>
  <cp:revision>162</cp:revision>
  <dcterms:created xsi:type="dcterms:W3CDTF">2012-02-09T14:56:33Z</dcterms:created>
  <dcterms:modified xsi:type="dcterms:W3CDTF">2019-10-21T23:55:12Z</dcterms:modified>
</cp:coreProperties>
</file>