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8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8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6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8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71FF-7D9E-44A2-BFE4-CF23A22DB5C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0190-8708-496C-83A6-E7EDD3BA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3.jpe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jpeg"/><Relationship Id="rId10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0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0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24400"/>
            <a:ext cx="6019800" cy="15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0"/>
            <a:ext cx="77724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True Value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5844" y="2590800"/>
            <a:ext cx="63246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prstClr val="black"/>
                </a:solidFill>
              </a:rPr>
              <a:t>Sense of Value</a:t>
            </a:r>
            <a:endParaRPr lang="en-US" sz="42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844" y="1447800"/>
            <a:ext cx="7880556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Our TRUE VALUE never changes!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44" y="3505200"/>
            <a:ext cx="788055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feel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think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9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believe</a:t>
            </a:r>
            <a:r>
              <a:rPr lang="en-US" sz="4000" dirty="0" smtClean="0">
                <a:solidFill>
                  <a:prstClr val="black"/>
                </a:solidFill>
              </a:rPr>
              <a:t> to be true about myself.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5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Blue Bar - Long (Not Transparen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263444" y="2514601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143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All Have the Same Value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38200" y="3697545"/>
            <a:ext cx="5002858" cy="2187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0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46867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1213009"/>
            <a:ext cx="8077200" cy="3480851"/>
            <a:chOff x="533400" y="1213009"/>
            <a:chExt cx="8077200" cy="3480851"/>
          </a:xfrm>
        </p:grpSpPr>
        <p:grpSp>
          <p:nvGrpSpPr>
            <p:cNvPr id="11" name="Group 10"/>
            <p:cNvGrpSpPr/>
            <p:nvPr/>
          </p:nvGrpSpPr>
          <p:grpSpPr>
            <a:xfrm>
              <a:off x="533400" y="1213009"/>
              <a:ext cx="8077200" cy="3480851"/>
              <a:chOff x="381000" y="1213009"/>
              <a:chExt cx="8077200" cy="348085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276600" y="1213009"/>
                <a:ext cx="48006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Game</a:t>
                </a:r>
                <a:endParaRPr lang="en-US" sz="138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81000" y="3124200"/>
                <a:ext cx="3581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Buzzer</a:t>
                </a:r>
                <a:endParaRPr lang="en-US" sz="9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429000" y="3124200"/>
                <a:ext cx="502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rgbClr val="FFC0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Review</a:t>
                </a:r>
                <a:endParaRPr lang="en-US" sz="9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7" y="1605836"/>
              <a:ext cx="2709863" cy="191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40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2133600"/>
            <a:ext cx="8530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was Ryan’s true value, false labels, and sense of value?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80" y="5410200"/>
            <a:ext cx="2900420" cy="751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62888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P&amp;L#1-2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86470"/>
            <a:ext cx="800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Cyber-bullying gone too far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3118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456" y="1472148"/>
            <a:ext cx="8540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happened when one student chose to bring Light to his school? 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“The Doorman”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81800" y="626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P&amp;L#3-4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7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9343" y="3048000"/>
            <a:ext cx="639181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False Labels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sticky lab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447800"/>
            <a:ext cx="35169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49444" y="1981200"/>
            <a:ext cx="536595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Removing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r="8809"/>
          <a:stretch/>
        </p:blipFill>
        <p:spPr>
          <a:xfrm>
            <a:off x="576342" y="3667762"/>
            <a:ext cx="1938258" cy="23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4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0" y="3905071"/>
            <a:ext cx="861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The Doorman: 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What students said about impact on their school.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3" name="Picture 2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12636"/>
          <a:stretch/>
        </p:blipFill>
        <p:spPr>
          <a:xfrm>
            <a:off x="2076922" y="990599"/>
            <a:ext cx="5009678" cy="291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0" y="62888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P&amp;L#1-2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7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3999" cy="6858000"/>
            <a:chOff x="106381202" y="107522018"/>
            <a:chExt cx="7598808" cy="5316050"/>
          </a:xfrm>
        </p:grpSpPr>
        <p:pic>
          <p:nvPicPr>
            <p:cNvPr id="3" name="Picture 3" descr="clcs_2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5" r="11830" b="4657"/>
            <a:stretch>
              <a:fillRect/>
            </a:stretch>
          </p:blipFill>
          <p:spPr bwMode="auto">
            <a:xfrm>
              <a:off x="106381202" y="107522018"/>
              <a:ext cx="7598808" cy="531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9935">
              <a:off x="111387263" y="111073213"/>
              <a:ext cx="2445936" cy="1629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" name="Picture 5" descr="TheCenterofLight_logo_tex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7598" y="112365495"/>
              <a:ext cx="840213" cy="41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08831075" y="109761423"/>
              <a:ext cx="4117950" cy="1382176"/>
              <a:chOff x="113060175" y="112942773"/>
              <a:chExt cx="3613125" cy="1172626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6" t="14719" r="8118" b="57396"/>
              <a:stretch>
                <a:fillRect/>
              </a:stretch>
            </p:blipFill>
            <p:spPr bwMode="auto">
              <a:xfrm>
                <a:off x="113060175" y="112942773"/>
                <a:ext cx="3403575" cy="648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8" t="48289" r="8118" b="23418"/>
              <a:stretch>
                <a:fillRect/>
              </a:stretch>
            </p:blipFill>
            <p:spPr bwMode="auto">
              <a:xfrm>
                <a:off x="113098275" y="113457123"/>
                <a:ext cx="3575025" cy="658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09892819" y="107661075"/>
              <a:ext cx="3572622" cy="533050"/>
              <a:chOff x="109426094" y="107661075"/>
              <a:chExt cx="3572622" cy="533050"/>
            </a:xfrm>
          </p:grpSpPr>
          <p:sp>
            <p:nvSpPr>
              <p:cNvPr id="15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9426094" y="107661075"/>
                <a:ext cx="1821143" cy="5330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r" rtl="0">
                  <a:buNone/>
                </a:pPr>
                <a:r>
                  <a:rPr lang="en-US" sz="3600" b="1" kern="10" spc="0" smtClean="0"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A5D86C"/>
                    </a:solidFill>
                    <a:effectLst/>
                    <a:latin typeface="Arial Rounded MT Bold"/>
                  </a:rPr>
                  <a:t>Speak</a:t>
                </a:r>
                <a:endParaRPr lang="en-US" sz="3600" b="1" kern="10" spc="0"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A5D86C"/>
                  </a:solidFill>
                  <a:effectLst/>
                  <a:latin typeface="Arial Rounded MT Bold"/>
                </a:endParaRPr>
              </a:p>
            </p:txBody>
          </p:sp>
          <p:sp>
            <p:nvSpPr>
              <p:cNvPr id="16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1456787" y="107664658"/>
                <a:ext cx="1541929" cy="415517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r" rtl="0">
                  <a:buNone/>
                </a:pPr>
                <a:r>
                  <a:rPr lang="en-US" sz="3600" b="1" kern="10" spc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A5D86C"/>
                    </a:solidFill>
                    <a:effectLst/>
                    <a:latin typeface="Arial Rounded MT Bold"/>
                  </a:rPr>
                  <a:t>Truth</a:t>
                </a:r>
                <a:endParaRPr lang="en-US" sz="3600" b="1" kern="10" spc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A5D86C"/>
                  </a:solidFill>
                  <a:effectLst/>
                  <a:latin typeface="Arial Rounded MT Bold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06551412" y="107632500"/>
              <a:ext cx="1905000" cy="942975"/>
              <a:chOff x="106551412" y="107632500"/>
              <a:chExt cx="1905000" cy="942975"/>
            </a:xfrm>
          </p:grpSpPr>
          <p:sp>
            <p:nvSpPr>
              <p:cNvPr id="13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656187" y="108127800"/>
                <a:ext cx="1800225" cy="44767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C6605E"/>
                    </a:solidFill>
                    <a:effectLst/>
                    <a:latin typeface="Arial Rounded MT Bold"/>
                  </a:rPr>
                  <a:t>False Labels</a:t>
                </a:r>
                <a:endParaRPr lang="en-US" sz="3600" b="1" kern="10" spc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6605E"/>
                  </a:solidFill>
                  <a:effectLst/>
                  <a:latin typeface="Arial Rounded MT Bold"/>
                </a:endParaRPr>
              </a:p>
            </p:txBody>
          </p:sp>
          <p:sp>
            <p:nvSpPr>
              <p:cNvPr id="14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551412" y="107632500"/>
                <a:ext cx="1628775" cy="4572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C6605E"/>
                    </a:solidFill>
                    <a:effectLst/>
                    <a:latin typeface="Arial Rounded MT Bold"/>
                  </a:rPr>
                  <a:t>Remove</a:t>
                </a:r>
                <a:endParaRPr lang="en-US" sz="3600" b="1" kern="10" spc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6605E"/>
                  </a:solidFill>
                  <a:effectLst/>
                  <a:latin typeface="Arial Rounded MT Bold"/>
                </a:endParaRP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106532362" y="108794550"/>
              <a:ext cx="1647825" cy="895350"/>
              <a:chOff x="106551412" y="108765975"/>
              <a:chExt cx="1647825" cy="895350"/>
            </a:xfrm>
          </p:grpSpPr>
          <p:sp>
            <p:nvSpPr>
              <p:cNvPr id="11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713337" y="108765975"/>
                <a:ext cx="1485900" cy="52387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dirty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6CCE6"/>
                    </a:solidFill>
                    <a:effectLst/>
                    <a:latin typeface="Arial Rounded MT Bold"/>
                  </a:rPr>
                  <a:t>Reject</a:t>
                </a:r>
                <a:endParaRPr lang="en-US" sz="3600" b="1" kern="10" spc="0" dirty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6CCE6"/>
                  </a:solidFill>
                  <a:effectLst/>
                  <a:latin typeface="Arial Rounded MT Bold"/>
                </a:endParaRPr>
              </a:p>
            </p:txBody>
          </p:sp>
          <p:sp>
            <p:nvSpPr>
              <p:cNvPr id="12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551412" y="109270800"/>
                <a:ext cx="1066800" cy="39052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6CCE6"/>
                    </a:solidFill>
                    <a:effectLst/>
                    <a:latin typeface="Arial Rounded MT Bold"/>
                  </a:rPr>
                  <a:t>Lies</a:t>
                </a:r>
                <a:endParaRPr lang="en-US" sz="3600" b="1" kern="10" spc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6CCE6"/>
                  </a:solidFill>
                  <a:effectLst/>
                  <a:latin typeface="Arial Rounded MT Bold"/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11547275" y="108251625"/>
              <a:ext cx="1895475" cy="164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   You have dreams, </a:t>
              </a:r>
              <a:b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</a:b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    a purpose, and </a:t>
              </a:r>
              <a:b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</a:b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  a destiny </a:t>
              </a:r>
              <a:b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</a:b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  that </a:t>
              </a:r>
              <a:b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</a:b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matters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75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0" y="3688140"/>
            <a:ext cx="861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He </a:t>
            </a:r>
            <a:r>
              <a:rPr lang="en-US" sz="3200" b="1" dirty="0" smtClean="0">
                <a:solidFill>
                  <a:prstClr val="black"/>
                </a:solidFill>
              </a:rPr>
              <a:t>was </a:t>
            </a:r>
            <a:r>
              <a:rPr lang="en-US" sz="3200" b="1" dirty="0">
                <a:solidFill>
                  <a:prstClr val="black"/>
                </a:solidFill>
              </a:rPr>
              <a:t>a broken and rejected athlete </a:t>
            </a:r>
            <a:r>
              <a:rPr lang="en-US" sz="3200" b="1" dirty="0" smtClean="0">
                <a:solidFill>
                  <a:prstClr val="black"/>
                </a:solidFill>
              </a:rPr>
              <a:t>until: Regardless </a:t>
            </a:r>
            <a:r>
              <a:rPr lang="en-US" sz="3200" b="1" dirty="0">
                <a:solidFill>
                  <a:prstClr val="black"/>
                </a:solidFill>
              </a:rPr>
              <a:t>of what we achieve in life, we have to keep striving for our dreams and destiny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3" name="Picture 2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5181600" cy="274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781800" y="626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P&amp;L#3-4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5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1981200"/>
            <a:ext cx="585807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Value Seat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066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Speaking Truth: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chair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12000"/>
          <a:stretch/>
        </p:blipFill>
        <p:spPr bwMode="auto">
          <a:xfrm>
            <a:off x="228600" y="2971800"/>
            <a:ext cx="30252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5891"/>
          <a:stretch/>
        </p:blipFill>
        <p:spPr bwMode="auto">
          <a:xfrm>
            <a:off x="3352801" y="4123379"/>
            <a:ext cx="1828800" cy="25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4186"/>
          <a:stretch/>
        </p:blipFill>
        <p:spPr>
          <a:xfrm>
            <a:off x="6528507" y="3282062"/>
            <a:ext cx="1801986" cy="21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70667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1213009"/>
            <a:ext cx="8077200" cy="3480851"/>
            <a:chOff x="381000" y="1213009"/>
            <a:chExt cx="8077200" cy="3480851"/>
          </a:xfrm>
        </p:grpSpPr>
        <p:sp>
          <p:nvSpPr>
            <p:cNvPr id="4" name="TextBox 3"/>
            <p:cNvSpPr txBox="1"/>
            <p:nvPr/>
          </p:nvSpPr>
          <p:spPr>
            <a:xfrm>
              <a:off x="3276600" y="1213009"/>
              <a:ext cx="48006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Game</a:t>
              </a:r>
              <a:endParaRPr lang="en-US" sz="13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3124200"/>
              <a:ext cx="3581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Buzzer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3124200"/>
              <a:ext cx="5029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Review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1605836"/>
            <a:ext cx="2709863" cy="19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2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Dreams &amp; Destiny</a:t>
            </a:r>
            <a:endParaRPr lang="en-US" sz="88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6990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5000" y="584852"/>
            <a:ext cx="70104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Have a Purpose:</a:t>
            </a:r>
            <a:endParaRPr lang="en-US" sz="66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" t="7442" r="2252" b="6821"/>
          <a:stretch/>
        </p:blipFill>
        <p:spPr>
          <a:xfrm>
            <a:off x="4038600" y="2690508"/>
            <a:ext cx="2666999" cy="27223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28999" y="3733800"/>
            <a:ext cx="767163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58662"/>
            <a:ext cx="2165556" cy="204673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322018" y="3733800"/>
            <a:ext cx="767163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7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752600"/>
            <a:ext cx="483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Open Mic</a:t>
            </a:r>
            <a:r>
              <a:rPr lang="en-US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Staff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9" y="1392956"/>
            <a:ext cx="4497681" cy="48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8314" b="7298"/>
          <a:stretch/>
        </p:blipFill>
        <p:spPr bwMode="auto">
          <a:xfrm flipH="1">
            <a:off x="51006" y="1458451"/>
            <a:ext cx="6121194" cy="44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95600" y="2971800"/>
            <a:ext cx="52578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DNS Goal-setting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096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Ways to Bring </a:t>
            </a:r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</a:t>
            </a:r>
            <a:endParaRPr lang="en-US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4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6406514" y="107520461"/>
            <a:chExt cx="7559533" cy="5334444"/>
          </a:xfrm>
        </p:grpSpPr>
        <p:pic>
          <p:nvPicPr>
            <p:cNvPr id="3" name="Picture 3" descr="_ON_7135+402241535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"/>
            <a:stretch>
              <a:fillRect/>
            </a:stretch>
          </p:blipFill>
          <p:spPr bwMode="auto">
            <a:xfrm>
              <a:off x="106406514" y="107520461"/>
              <a:ext cx="7559533" cy="5334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6082">
              <a:off x="112043262" y="110031395"/>
              <a:ext cx="1807190" cy="2684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" name="Picture 5" descr="TheCenterofLight_logo_tex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7598" y="112187834"/>
              <a:ext cx="1202163" cy="590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06508550" y="109766100"/>
              <a:ext cx="5448300" cy="23431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39999"/>
              </a:srgbClr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Gill Sans Ultra Bold Condensed" pitchFamily="34" charset="0"/>
                  <a:cs typeface="Arial" pitchFamily="34" charset="0"/>
                </a:rPr>
                <a:t>Ways to bring Light to your school:</a:t>
              </a: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/>
              </a:r>
              <a:b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</a:b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>1.</a:t>
              </a:r>
              <a:b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</a:b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>2.</a:t>
              </a:r>
              <a:b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</a:b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>3.</a:t>
              </a:r>
              <a:b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</a:b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>4.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06622850" y="107556300"/>
              <a:ext cx="7258050" cy="2619375"/>
              <a:chOff x="106632375" y="107556300"/>
              <a:chExt cx="7258050" cy="2619375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112666463" y="108951712"/>
                <a:ext cx="1981200" cy="466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Showcard Gothic" pitchFamily="82" charset="0"/>
                    <a:cs typeface="Arial" pitchFamily="34" charset="0"/>
                  </a:rPr>
                  <a:t>To  change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08595392" y="107595103"/>
                <a:ext cx="2545173" cy="1038537"/>
                <a:chOff x="108643017" y="107595103"/>
                <a:chExt cx="2507073" cy="876612"/>
              </a:xfrm>
            </p:grpSpPr>
            <p:pic>
              <p:nvPicPr>
                <p:cNvPr id="12" name="Picture 10" descr="power-1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  <a:lum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2" t="13284" r="5595" b="21921"/>
                <a:stretch>
                  <a:fillRect/>
                </a:stretch>
              </p:blipFill>
              <p:spPr bwMode="auto">
                <a:xfrm>
                  <a:off x="108671592" y="107604628"/>
                  <a:ext cx="2478498" cy="867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11" descr="power-1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  <a:lum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2" t="13284" r="5595" b="21921"/>
                <a:stretch>
                  <a:fillRect/>
                </a:stretch>
              </p:blipFill>
              <p:spPr bwMode="auto">
                <a:xfrm>
                  <a:off x="108643017" y="107595103"/>
                  <a:ext cx="2478498" cy="867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11137700" y="107718225"/>
                <a:ext cx="2686050" cy="447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Showcard Gothic" pitchFamily="82" charset="0"/>
                    <a:cs typeface="Arial" pitchFamily="34" charset="0"/>
                  </a:rPr>
                  <a:t>To  choose  and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13"/>
              <p:cNvSpPr txBox="1">
                <a:spLocks noChangeArrowheads="1"/>
              </p:cNvSpPr>
              <p:nvPr/>
            </p:nvSpPr>
            <p:spPr bwMode="auto">
              <a:xfrm>
                <a:off x="106632375" y="107556300"/>
                <a:ext cx="2085975" cy="476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Showcard Gothic" pitchFamily="82" charset="0"/>
                    <a:cs typeface="Arial" pitchFamily="34" charset="0"/>
                  </a:rPr>
                  <a:t>I  have  the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042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8314" b="7298"/>
          <a:stretch/>
        </p:blipFill>
        <p:spPr bwMode="auto">
          <a:xfrm flipH="1">
            <a:off x="51006" y="1458451"/>
            <a:ext cx="6121194" cy="44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52234" y="3429000"/>
            <a:ext cx="563456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 packages for homeless </a:t>
            </a:r>
            <a:endParaRPr lang="en-US" sz="40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20432" y="1981200"/>
            <a:ext cx="6650724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aking benches</a:t>
            </a:r>
            <a:r>
              <a:rPr lang="en-US" sz="3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reading room </a:t>
            </a:r>
            <a:endParaRPr lang="en-US" sz="40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4600" y="2743200"/>
            <a:ext cx="563456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Reading Buddies </a:t>
            </a:r>
            <a:endParaRPr lang="en-US" sz="40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41" y="2155766"/>
            <a:ext cx="394159" cy="41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95" y="2841566"/>
            <a:ext cx="394159" cy="41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41" y="3549533"/>
            <a:ext cx="394159" cy="41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65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5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656" y="1295400"/>
            <a:ext cx="5492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Hula-Hoop</a:t>
            </a:r>
            <a:endParaRPr lang="en-US" sz="8800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2954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</a:t>
            </a:r>
            <a:endParaRPr lang="en-US" sz="8800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3852"/>
            <a:ext cx="3333750" cy="3333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6170">
            <a:off x="762000" y="2786252"/>
            <a:ext cx="3333750" cy="3333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38652"/>
            <a:ext cx="3333750" cy="3333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166">
            <a:off x="1066800" y="3091052"/>
            <a:ext cx="3333750" cy="3333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2667000"/>
            <a:ext cx="563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Games</a:t>
            </a:r>
            <a:endParaRPr lang="en-US" sz="138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15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8"/>
          <a:stretch/>
        </p:blipFill>
        <p:spPr>
          <a:xfrm>
            <a:off x="0" y="0"/>
            <a:ext cx="921842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151693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 </a:t>
            </a:r>
            <a:r>
              <a:rPr lang="en-US" sz="6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Class</a:t>
            </a:r>
            <a:b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of Teamwork</a:t>
            </a:r>
            <a:endParaRPr lang="en-US" sz="80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43600"/>
            <a:ext cx="2514600" cy="6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5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33528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are a </a:t>
            </a:r>
            <a:b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World Changer!</a:t>
            </a:r>
            <a:endParaRPr 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99267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6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1213009"/>
            <a:ext cx="8077200" cy="3480851"/>
            <a:chOff x="533400" y="1213009"/>
            <a:chExt cx="8077200" cy="3480851"/>
          </a:xfrm>
        </p:grpSpPr>
        <p:grpSp>
          <p:nvGrpSpPr>
            <p:cNvPr id="11" name="Group 10"/>
            <p:cNvGrpSpPr/>
            <p:nvPr/>
          </p:nvGrpSpPr>
          <p:grpSpPr>
            <a:xfrm>
              <a:off x="533400" y="1213009"/>
              <a:ext cx="8077200" cy="3480851"/>
              <a:chOff x="381000" y="1213009"/>
              <a:chExt cx="8077200" cy="348085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276600" y="1213009"/>
                <a:ext cx="48006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Game</a:t>
                </a:r>
                <a:endParaRPr lang="en-US" sz="138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81000" y="3124200"/>
                <a:ext cx="3581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Buzzer</a:t>
                </a:r>
                <a:endParaRPr lang="en-US" sz="96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429000" y="3124200"/>
                <a:ext cx="502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FFC000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Review</a:t>
                </a:r>
                <a:endParaRPr lang="en-US" sz="96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7" y="1605836"/>
              <a:ext cx="2709863" cy="191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66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3654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79646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Fruit</a:t>
            </a:r>
            <a:endParaRPr lang="en-US" sz="13800" dirty="0">
              <a:ln w="12700">
                <a:solidFill>
                  <a:prstClr val="black"/>
                </a:solidFill>
                <a:prstDash val="solid"/>
              </a:ln>
              <a:solidFill>
                <a:srgbClr val="F79646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3002340"/>
            <a:ext cx="7010400" cy="1569660"/>
            <a:chOff x="228600" y="3124200"/>
            <a:chExt cx="70104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124200"/>
              <a:ext cx="304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Good</a:t>
              </a:r>
              <a:endParaRPr lang="en-US" sz="96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504D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Bad</a:t>
              </a:r>
              <a:endParaRPr lang="en-US" sz="96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504D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6297" y="3447871"/>
              <a:ext cx="8671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72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4343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lanting good seeds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srgbClr val="9BBB59">
                  <a:lumMod val="40000"/>
                  <a:lumOff val="60000"/>
                </a:srgbClr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88803"/>
            <a:ext cx="350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ood choices</a:t>
            </a:r>
            <a:endParaRPr lang="en-US" sz="48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" y="1954410"/>
            <a:ext cx="722025" cy="722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2057400"/>
            <a:ext cx="225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ight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srgbClr val="FFFFCC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953035" y="221923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darkness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12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16" y="4775529"/>
            <a:ext cx="2023236" cy="1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456" y="838200"/>
            <a:ext cx="86125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Splat Game</a:t>
            </a:r>
            <a:endParaRPr lang="en-US" sz="138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2486561"/>
            <a:ext cx="6858000" cy="1569660"/>
            <a:chOff x="381000" y="3124200"/>
            <a:chExt cx="6858000" cy="1569660"/>
          </a:xfrm>
        </p:grpSpPr>
        <p:sp>
          <p:nvSpPr>
            <p:cNvPr id="14" name="TextBox 13"/>
            <p:cNvSpPr txBox="1"/>
            <p:nvPr/>
          </p:nvSpPr>
          <p:spPr>
            <a:xfrm>
              <a:off x="381000" y="3124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True</a:t>
              </a:r>
              <a:endParaRPr lang="en-US" sz="96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False</a:t>
              </a:r>
              <a:endParaRPr lang="en-US" sz="96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1497" y="3447871"/>
              <a:ext cx="8671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5334" y="3477161"/>
            <a:ext cx="7797666" cy="1323439"/>
            <a:chOff x="1066800" y="4315361"/>
            <a:chExt cx="7797666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1066800" y="4315361"/>
              <a:ext cx="35694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FFCC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</a:t>
              </a:r>
              <a:r>
                <a:rPr lang="en-US" sz="80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FFCC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ight</a:t>
              </a:r>
              <a:endParaRPr lang="en-US" sz="8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20890" y="4543599"/>
              <a:ext cx="10688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4315361"/>
              <a:ext cx="42924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Darkness</a:t>
              </a:r>
              <a:endParaRPr lang="en-US" sz="80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81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218</Words>
  <Application>Microsoft Office PowerPoint</Application>
  <PresentationFormat>On-screen Show (4:3)</PresentationFormat>
  <Paragraphs>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False Labels</vt:lpstr>
      <vt:lpstr>PowerPoint Presentation</vt:lpstr>
      <vt:lpstr>PowerPoint Presentation</vt:lpstr>
      <vt:lpstr>PowerPoint Presentation</vt:lpstr>
      <vt:lpstr>Value Seat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are a  World Changer!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johncarolynblake</dc:creator>
  <cp:lastModifiedBy>johncarolynblake</cp:lastModifiedBy>
  <cp:revision>2</cp:revision>
  <dcterms:created xsi:type="dcterms:W3CDTF">2020-02-26T20:25:52Z</dcterms:created>
  <dcterms:modified xsi:type="dcterms:W3CDTF">2020-02-26T20:35:01Z</dcterms:modified>
</cp:coreProperties>
</file>