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66" r:id="rId4"/>
    <p:sldId id="276" r:id="rId5"/>
    <p:sldId id="260" r:id="rId6"/>
    <p:sldId id="262" r:id="rId7"/>
    <p:sldId id="278" r:id="rId8"/>
    <p:sldId id="268" r:id="rId9"/>
    <p:sldId id="300" r:id="rId10"/>
    <p:sldId id="301" r:id="rId11"/>
    <p:sldId id="275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304" r:id="rId27"/>
    <p:sldId id="280" r:id="rId28"/>
    <p:sldId id="263" r:id="rId29"/>
    <p:sldId id="272" r:id="rId30"/>
    <p:sldId id="271" r:id="rId31"/>
    <p:sldId id="269" r:id="rId32"/>
    <p:sldId id="302" r:id="rId33"/>
    <p:sldId id="270" r:id="rId34"/>
    <p:sldId id="297" r:id="rId35"/>
    <p:sldId id="257" r:id="rId36"/>
    <p:sldId id="299" r:id="rId37"/>
    <p:sldId id="298" r:id="rId38"/>
    <p:sldId id="30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68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396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468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82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802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564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653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254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248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634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06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CEC7-619A-4DD4-8F2B-253FC6490DC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4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Relationship Id="rId9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3.jpe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11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8" name="Picture 7" descr="Image result for power and light logo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6553200" y="4800600"/>
            <a:ext cx="2374265" cy="1896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565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1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2404408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Special </a:t>
            </a:r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 descr="Image result for power and light logo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0003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573347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856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6" y="0"/>
            <a:ext cx="583602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7038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54" y="0"/>
            <a:ext cx="57458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472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64" y="-1"/>
            <a:ext cx="5780736" cy="687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5563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67685" cy="688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531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2053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9664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9" y="0"/>
            <a:ext cx="57869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064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8378" y="1371600"/>
            <a:ext cx="48208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of One</a:t>
            </a:r>
            <a:endParaRPr lang="en-US" sz="115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Image result for jelly bean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5430" r="30091" b="4813"/>
          <a:stretch/>
        </p:blipFill>
        <p:spPr bwMode="auto">
          <a:xfrm>
            <a:off x="551999" y="1739679"/>
            <a:ext cx="2276728" cy="42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elly bean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17149" r="2381" b="16722"/>
          <a:stretch/>
        </p:blipFill>
        <p:spPr bwMode="auto">
          <a:xfrm>
            <a:off x="2752298" y="4571999"/>
            <a:ext cx="2099735" cy="14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ower and light logo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14" y="0"/>
            <a:ext cx="5744171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8384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5" y="0"/>
            <a:ext cx="575753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7803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5753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304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0"/>
            <a:ext cx="57467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9846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9633"/>
            <a:ext cx="5791200" cy="6917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9987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9644" y="762000"/>
            <a:ext cx="5172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</a:t>
            </a:r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Special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 descr="Image result for power and light logo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1752600"/>
            <a:ext cx="3910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754">
            <a:off x="654213" y="1910490"/>
            <a:ext cx="3842966" cy="43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209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5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98756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0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752600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5" name="Picture 14" descr="Image result for power and light logo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9812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“Words </a:t>
            </a:r>
            <a:r>
              <a:rPr lang="en-US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Hurt”</a:t>
            </a:r>
            <a:b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5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Alye</a:t>
            </a:r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Pollack</a:t>
            </a:r>
            <a:endParaRPr 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 descr="Image result for power and light logo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578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YW Sess 2 Words DO Hurt - Alye Pollack MP4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85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1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79343" y="3048000"/>
            <a:ext cx="639181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False Labels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 descr="Image result for power and light logo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sticky labe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1447800"/>
            <a:ext cx="351692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549444" y="1981200"/>
            <a:ext cx="536595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Removing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5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1981200"/>
            <a:ext cx="585807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Value Seat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 descr="Image result for power and light logo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0668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Speaking Truth: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Image result for chair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12000"/>
          <a:stretch/>
        </p:blipFill>
        <p:spPr bwMode="auto">
          <a:xfrm>
            <a:off x="228600" y="2971800"/>
            <a:ext cx="302525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5891"/>
          <a:stretch/>
        </p:blipFill>
        <p:spPr bwMode="auto">
          <a:xfrm>
            <a:off x="3352801" y="4123379"/>
            <a:ext cx="1828800" cy="25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9000"/>
            <a:ext cx="30480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5707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72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2192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Dreams &amp; Destiny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2590800"/>
            <a:ext cx="4699000" cy="352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age result for power and light logo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05000" y="584852"/>
            <a:ext cx="70104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Have a Purpose: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848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 descr="Image result for power and light logo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8314" b="7298"/>
          <a:stretch/>
        </p:blipFill>
        <p:spPr bwMode="auto">
          <a:xfrm flipH="1">
            <a:off x="51006" y="1839451"/>
            <a:ext cx="6121194" cy="44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191000" y="2971800"/>
            <a:ext cx="39624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Goal-setting: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57200" y="12192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Ways to Bring Light to </a:t>
            </a:r>
            <a:r>
              <a:rPr lang="en-US" sz="8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Githens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580839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8" name="Picture 7" descr="Image result for power and light logo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6553200" y="4800600"/>
            <a:ext cx="2374265" cy="1896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536" y="2819400"/>
            <a:ext cx="8698864" cy="19812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 a World Changer</a:t>
            </a:r>
            <a:endParaRPr 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6496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66" y="914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365" y="1906012"/>
            <a:ext cx="4937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or 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 descr="Image result for power and light logo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6" y="1752600"/>
            <a:ext cx="8612511" cy="366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age result for power and light logo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4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1060609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1242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1242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1497" y="3447871"/>
            <a:ext cx="86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endParaRPr lang="en-US" sz="72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11" descr="Image result for power and light logo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6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143000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All Have the Same Value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 descr="Image result for power and light logo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42632" r="66247" b="18316"/>
          <a:stretch/>
        </p:blipFill>
        <p:spPr bwMode="auto">
          <a:xfrm>
            <a:off x="7086601" y="5410199"/>
            <a:ext cx="1524000" cy="128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600200" y="3697545"/>
            <a:ext cx="5002858" cy="218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2792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3081</TotalTime>
  <Words>214</Words>
  <Application>Microsoft Office PowerPoint</Application>
  <PresentationFormat>On-screen Show (4:3)</PresentationFormat>
  <Paragraphs>42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“Words Do Hurt” Alye Pollack</vt:lpstr>
      <vt:lpstr>PowerPoint Presentation</vt:lpstr>
      <vt:lpstr>False Labels</vt:lpstr>
      <vt:lpstr>PowerPoint Presentation</vt:lpstr>
      <vt:lpstr>Value Seat</vt:lpstr>
      <vt:lpstr>PowerPoint Presentation</vt:lpstr>
      <vt:lpstr>PowerPoint Presentation</vt:lpstr>
      <vt:lpstr>PowerPoint Presentation</vt:lpstr>
      <vt:lpstr>PowerPoint Presentation</vt:lpstr>
      <vt:lpstr>Be a World Changer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johncarolynblake</dc:creator>
  <cp:lastModifiedBy>johncarolynblake</cp:lastModifiedBy>
  <cp:revision>106</cp:revision>
  <dcterms:created xsi:type="dcterms:W3CDTF">2012-02-09T14:56:33Z</dcterms:created>
  <dcterms:modified xsi:type="dcterms:W3CDTF">2018-09-21T17:05:18Z</dcterms:modified>
</cp:coreProperties>
</file>