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317" r:id="rId4"/>
    <p:sldId id="266" r:id="rId5"/>
    <p:sldId id="262" r:id="rId6"/>
    <p:sldId id="276" r:id="rId7"/>
    <p:sldId id="301" r:id="rId8"/>
    <p:sldId id="275" r:id="rId9"/>
    <p:sldId id="284" r:id="rId10"/>
    <p:sldId id="305" r:id="rId11"/>
    <p:sldId id="316" r:id="rId12"/>
    <p:sldId id="280" r:id="rId13"/>
    <p:sldId id="263" r:id="rId14"/>
    <p:sldId id="257" r:id="rId15"/>
    <p:sldId id="269" r:id="rId16"/>
    <p:sldId id="323" r:id="rId17"/>
    <p:sldId id="322" r:id="rId18"/>
    <p:sldId id="270" r:id="rId19"/>
    <p:sldId id="315" r:id="rId20"/>
    <p:sldId id="314" r:id="rId21"/>
    <p:sldId id="306" r:id="rId22"/>
    <p:sldId id="313" r:id="rId23"/>
    <p:sldId id="299" r:id="rId24"/>
    <p:sldId id="307" r:id="rId25"/>
    <p:sldId id="318" r:id="rId26"/>
    <p:sldId id="312" r:id="rId27"/>
    <p:sldId id="268" r:id="rId28"/>
    <p:sldId id="320" r:id="rId29"/>
    <p:sldId id="308" r:id="rId30"/>
    <p:sldId id="311" r:id="rId31"/>
    <p:sldId id="32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6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1683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3960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682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821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8025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5643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535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254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2487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634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606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CEC7-619A-4DD4-8F2B-253FC6490DC7}" type="datetimeFigureOut">
              <a:rPr lang="en-US" smtClean="0"/>
              <a:pPr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D7A65-625E-4086-9B7C-FFF6E7B61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CD9E-70C8-40DA-B90C-FF5961411B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370A4-5011-4B21-BA14-E02D81EABCD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IHtuKc3Gjg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IHtuKc3Gjg" TargetMode="Externa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4a7giVa2E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pic>
        <p:nvPicPr>
          <p:cNvPr id="8" name="Picture 7" descr="Image result for power and light log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6553200" y="4800600"/>
            <a:ext cx="2374265" cy="189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565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pic>
        <p:nvPicPr>
          <p:cNvPr id="8" name="Picture 7" descr="Image result for power and light log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6553200" y="4800600"/>
            <a:ext cx="2374265" cy="189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52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5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98756" y="762000"/>
            <a:ext cx="77724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True Value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2590800"/>
            <a:ext cx="6324600" cy="106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prstClr val="black"/>
                </a:solidFill>
              </a:rPr>
              <a:t>Sense of Value</a:t>
            </a:r>
            <a:endParaRPr lang="en-US" sz="4200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1447800"/>
            <a:ext cx="7880556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</a:rPr>
              <a:t>Our TRUE VALUE never changes!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3000" y="3505200"/>
            <a:ext cx="788055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feel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6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think</a:t>
            </a:r>
            <a:r>
              <a:rPr lang="en-US" sz="4000" dirty="0" smtClean="0">
                <a:solidFill>
                  <a:prstClr val="black"/>
                </a:solidFill>
              </a:rPr>
              <a:t> about myself.</a:t>
            </a:r>
          </a:p>
          <a:p>
            <a:endParaRPr lang="en-US" sz="1900" dirty="0" smtClean="0">
              <a:solidFill>
                <a:prstClr val="black"/>
              </a:solidFill>
            </a:endParaRPr>
          </a:p>
          <a:p>
            <a:r>
              <a:rPr lang="en-US" sz="4000" dirty="0" smtClean="0">
                <a:solidFill>
                  <a:prstClr val="black"/>
                </a:solidFill>
              </a:rPr>
              <a:t>What I </a:t>
            </a:r>
            <a:r>
              <a:rPr lang="en-US" sz="4000" dirty="0" smtClean="0">
                <a:solidFill>
                  <a:srgbClr val="FF0000"/>
                </a:solidFill>
              </a:rPr>
              <a:t>believe</a:t>
            </a:r>
            <a:r>
              <a:rPr lang="en-US" sz="4000" dirty="0" smtClean="0">
                <a:solidFill>
                  <a:prstClr val="black"/>
                </a:solidFill>
              </a:rPr>
              <a:t> to be true about myself.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" name="Picture 5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9" name="Picture 8" descr="Blue Bar - Long (Not Transparen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1752600" y="2514601"/>
            <a:ext cx="662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15" name="Picture 14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2192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Dreams &amp; Destiny</a:t>
            </a:r>
            <a:endParaRPr lang="en-US" sz="8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2590800"/>
            <a:ext cx="4699000" cy="3524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 result for power and light logo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5000" y="584852"/>
            <a:ext cx="7010400" cy="1396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You Have a Purpose:</a:t>
            </a:r>
            <a:endParaRPr lang="en-US" sz="6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479343" y="3048000"/>
            <a:ext cx="639181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False Labels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sticky labe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7" y="1447800"/>
            <a:ext cx="351692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49444" y="1981200"/>
            <a:ext cx="5365956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Removing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11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4800" y="1981200"/>
            <a:ext cx="8530166" cy="2800529"/>
            <a:chOff x="609600" y="2304871"/>
            <a:chExt cx="7924800" cy="2800529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889409"/>
              <a:ext cx="7924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Josh?</a:t>
              </a:r>
              <a:endParaRPr lang="en-US" sz="1380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2304871"/>
              <a:ext cx="792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smtClean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How could you help</a:t>
              </a:r>
              <a:endParaRPr lang="en-US" sz="7200" dirty="0">
                <a:ln w="1270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95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www.youtube.com/watch?v=PIHtuKc3Gjg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701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0" y="1981200"/>
            <a:ext cx="5858073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Value Seat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1066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Speaking Truth:</a:t>
            </a:r>
            <a:endParaRPr lang="en-US" sz="115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Image result for chair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r="12000"/>
          <a:stretch/>
        </p:blipFill>
        <p:spPr bwMode="auto">
          <a:xfrm>
            <a:off x="228600" y="2971800"/>
            <a:ext cx="30252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32" r="15891"/>
          <a:stretch/>
        </p:blipFill>
        <p:spPr bwMode="auto">
          <a:xfrm>
            <a:off x="3352801" y="4123379"/>
            <a:ext cx="1828800" cy="257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29000"/>
            <a:ext cx="3048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5707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pic>
        <p:nvPicPr>
          <p:cNvPr id="8" name="Picture 7" descr="Image result for power and light log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6553200" y="4800600"/>
            <a:ext cx="2374265" cy="189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52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2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2137"/>
            <a:ext cx="7924800" cy="554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273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06060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Fruit</a:t>
            </a:r>
            <a:endParaRPr lang="en-US" sz="13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2000" y="3124200"/>
            <a:ext cx="7010400" cy="1569660"/>
            <a:chOff x="228600" y="3124200"/>
            <a:chExt cx="70104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3124200"/>
              <a:ext cx="3048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Good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Bad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76297" y="3447871"/>
              <a:ext cx="8671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7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11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9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060609"/>
            <a:ext cx="8530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Splat Game</a:t>
            </a:r>
            <a:endParaRPr lang="en-US" sz="13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14400" y="3124200"/>
            <a:ext cx="6858000" cy="1569660"/>
            <a:chOff x="381000" y="3124200"/>
            <a:chExt cx="68580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381000" y="31242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True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62399" y="3124200"/>
              <a:ext cx="327660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False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1497" y="3447871"/>
              <a:ext cx="8671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&amp;</a:t>
              </a:r>
              <a:endParaRPr lang="en-US" sz="7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11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10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3848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11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04800" y="1981200"/>
            <a:ext cx="8530166" cy="2800529"/>
            <a:chOff x="609600" y="2304871"/>
            <a:chExt cx="7924800" cy="2800529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889409"/>
              <a:ext cx="7924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Doorman</a:t>
              </a:r>
              <a:endParaRPr lang="en-US" sz="13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2304871"/>
              <a:ext cx="792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</a:t>
              </a:r>
              <a:r>
                <a:rPr lang="en-US" sz="7200" b="1" dirty="0" err="1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otta</a:t>
              </a:r>
              <a:r>
                <a:rPr lang="en-US" sz="72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know Josh the</a:t>
              </a:r>
              <a:endParaRPr lang="en-US" sz="7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460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www.youtube.com/watch?v=PIHtuKc3Gjg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943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"/>
          <a:stretch/>
        </p:blipFill>
        <p:spPr>
          <a:xfrm>
            <a:off x="620573" y="609600"/>
            <a:ext cx="801607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1301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1060609"/>
            <a:ext cx="48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Game</a:t>
            </a:r>
            <a:endParaRPr lang="en-US" sz="138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3400" y="3124200"/>
            <a:ext cx="8001000" cy="1569660"/>
            <a:chOff x="533400" y="3124200"/>
            <a:chExt cx="8001000" cy="1569660"/>
          </a:xfrm>
        </p:grpSpPr>
        <p:sp>
          <p:nvSpPr>
            <p:cNvPr id="5" name="TextBox 4"/>
            <p:cNvSpPr txBox="1"/>
            <p:nvPr/>
          </p:nvSpPr>
          <p:spPr>
            <a:xfrm>
              <a:off x="533400" y="3124200"/>
              <a:ext cx="2895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Hula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95600" y="3124200"/>
              <a:ext cx="3505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Hoop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19800" y="3124200"/>
              <a:ext cx="2514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Pass</a:t>
              </a:r>
              <a:endParaRPr lang="en-US" sz="96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11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71500" y="609600"/>
            <a:ext cx="8267700" cy="5334000"/>
            <a:chOff x="571500" y="609600"/>
            <a:chExt cx="8267700" cy="5334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" y="609600"/>
              <a:ext cx="8001000" cy="5334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038600" y="2971800"/>
              <a:ext cx="48006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Class Project</a:t>
              </a:r>
              <a:endParaRPr lang="en-US" sz="8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400449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0" y="1"/>
            <a:ext cx="9144000" cy="6856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8226"/>
            <a:ext cx="5867400" cy="2879969"/>
          </a:xfrm>
          <a:prstGeom prst="rect">
            <a:avLst/>
          </a:prstGeom>
        </p:spPr>
      </p:pic>
      <p:pic>
        <p:nvPicPr>
          <p:cNvPr id="8" name="Picture 7" descr="Image result for power and light log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6553200" y="4800600"/>
            <a:ext cx="2374265" cy="18967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6536" y="2819400"/>
            <a:ext cx="8698864" cy="1981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 a World Changer</a:t>
            </a:r>
            <a:endParaRPr lang="en-US" sz="7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257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8" name="Picture 7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11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09600" y="1981200"/>
            <a:ext cx="7924800" cy="2800529"/>
            <a:chOff x="609600" y="2304871"/>
            <a:chExt cx="7924800" cy="2800529"/>
          </a:xfrm>
        </p:grpSpPr>
        <p:sp>
          <p:nvSpPr>
            <p:cNvPr id="4" name="TextBox 3"/>
            <p:cNvSpPr txBox="1"/>
            <p:nvPr/>
          </p:nvSpPr>
          <p:spPr>
            <a:xfrm>
              <a:off x="609600" y="2889409"/>
              <a:ext cx="79248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p</a:t>
              </a:r>
              <a:r>
                <a:rPr lang="en-US" sz="138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ressure</a:t>
              </a:r>
              <a:endParaRPr lang="en-US" sz="138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" y="2304871"/>
              <a:ext cx="7924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i</a:t>
              </a:r>
              <a:r>
                <a:rPr lang="en-US" sz="7200" b="1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f you feel</a:t>
              </a:r>
              <a:endParaRPr lang="en-US" sz="7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607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371600"/>
            <a:ext cx="8458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Review</a:t>
            </a:r>
            <a:b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115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Buzzer Game</a:t>
            </a:r>
            <a:endParaRPr lang="en-US" sz="11500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2" name="Picture 11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9834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www.youtube.com/watch?v=V4a7giVa2E0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82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6" y="1447800"/>
            <a:ext cx="8612511" cy="396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 result for power and light logo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51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143000"/>
            <a:ext cx="685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All Have the Same Value</a:t>
            </a:r>
            <a:endParaRPr lang="en-US" sz="4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Blue Bar - Long (Not Transparen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55" y="132736"/>
            <a:ext cx="8612511" cy="60451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8013">
            <a:off x="233674" y="145065"/>
            <a:ext cx="2513779" cy="1233870"/>
          </a:xfrm>
          <a:prstGeom prst="rect">
            <a:avLst/>
          </a:prstGeom>
        </p:spPr>
      </p:pic>
      <p:pic>
        <p:nvPicPr>
          <p:cNvPr id="6" name="Picture 5" descr="Blue Bar - Long (Not Transparent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56" y="6161314"/>
            <a:ext cx="8648700" cy="6243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" name="Picture 9" descr="Image result for power and light log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42632" r="66247" b="18316"/>
          <a:stretch/>
        </p:blipFill>
        <p:spPr bwMode="auto">
          <a:xfrm>
            <a:off x="7086601" y="5410199"/>
            <a:ext cx="1524000" cy="1287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600200" y="3697545"/>
            <a:ext cx="5002858" cy="21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279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11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42131" y="5867400"/>
            <a:ext cx="4692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Are Special – Max </a:t>
            </a:r>
            <a:r>
              <a:rPr lang="en-US" dirty="0" err="1" smtClean="0"/>
              <a:t>Lucado</a:t>
            </a:r>
            <a:r>
              <a:rPr lang="en-US" dirty="0" smtClean="0"/>
              <a:t> – Sergio Martinez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38" y="288851"/>
            <a:ext cx="4670413" cy="5578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" y="304800"/>
            <a:ext cx="4733664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1703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6676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8470</TotalTime>
  <Words>119</Words>
  <Application>Microsoft Office PowerPoint</Application>
  <PresentationFormat>On-screen Show (4:3)</PresentationFormat>
  <Paragraphs>43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Be a World Changer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World Changer</vt:lpstr>
      <vt:lpstr>PowerPoint Presentation</vt:lpstr>
      <vt:lpstr>PowerPoint Presentation</vt:lpstr>
      <vt:lpstr>PowerPoint Presentation</vt:lpstr>
      <vt:lpstr>False Labels</vt:lpstr>
      <vt:lpstr>PowerPoint Presentation</vt:lpstr>
      <vt:lpstr>PowerPoint Presentation</vt:lpstr>
      <vt:lpstr>Value Seat</vt:lpstr>
      <vt:lpstr>Be a World Changer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 a World Changer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johncarolynblake</dc:creator>
  <cp:lastModifiedBy>johncarolynblake</cp:lastModifiedBy>
  <cp:revision>140</cp:revision>
  <dcterms:created xsi:type="dcterms:W3CDTF">2012-02-09T14:56:33Z</dcterms:created>
  <dcterms:modified xsi:type="dcterms:W3CDTF">2019-08-06T21:53:00Z</dcterms:modified>
</cp:coreProperties>
</file>