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66" r:id="rId4"/>
    <p:sldId id="276" r:id="rId5"/>
    <p:sldId id="275" r:id="rId6"/>
    <p:sldId id="305" r:id="rId7"/>
    <p:sldId id="317" r:id="rId8"/>
    <p:sldId id="301" r:id="rId9"/>
    <p:sldId id="284" r:id="rId10"/>
    <p:sldId id="316" r:id="rId11"/>
    <p:sldId id="263" r:id="rId12"/>
    <p:sldId id="269" r:id="rId13"/>
    <p:sldId id="257" r:id="rId14"/>
    <p:sldId id="323" r:id="rId15"/>
    <p:sldId id="322" r:id="rId16"/>
    <p:sldId id="270" r:id="rId17"/>
    <p:sldId id="280" r:id="rId18"/>
    <p:sldId id="315" r:id="rId19"/>
    <p:sldId id="314" r:id="rId20"/>
    <p:sldId id="306" r:id="rId21"/>
    <p:sldId id="313" r:id="rId22"/>
    <p:sldId id="299" r:id="rId23"/>
    <p:sldId id="307" r:id="rId24"/>
    <p:sldId id="318" r:id="rId25"/>
    <p:sldId id="312" r:id="rId26"/>
    <p:sldId id="268" r:id="rId27"/>
    <p:sldId id="320" r:id="rId28"/>
    <p:sldId id="308" r:id="rId29"/>
    <p:sldId id="311" r:id="rId30"/>
    <p:sldId id="32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7" autoAdjust="0"/>
  </p:normalViewPr>
  <p:slideViewPr>
    <p:cSldViewPr>
      <p:cViewPr>
        <p:scale>
          <a:sx n="90" d="100"/>
          <a:sy n="90" d="100"/>
        </p:scale>
        <p:origin x="-57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1683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396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468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821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802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564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6535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254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2487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634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606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4CEC7-619A-4DD4-8F2B-253FC6490DC7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4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aSdsh5ssdA&amp;list=PLdvsI_MCEsHRDoP3PBAMzxsmgP4FQUBok&amp;index=2" TargetMode="External"/><Relationship Id="rId2" Type="http://schemas.openxmlformats.org/officeDocument/2006/relationships/hyperlink" Target="https://www.youtube.com/watch?v=RGwYPAMJeh0&amp;list=PLdvsI_MCEsHRDoP3PBAMzxsmgP4FQUBok&amp;index=3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uPLzI6DNJ0" TargetMode="Externa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5E8gyDPs70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11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0" y="1"/>
            <a:ext cx="9144000" cy="685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226"/>
            <a:ext cx="5867400" cy="287996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6536" y="2819400"/>
            <a:ext cx="8698864" cy="19812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 a World Changer</a:t>
            </a:r>
            <a:endParaRPr lang="en-US" sz="7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14" y="5562600"/>
            <a:ext cx="3939319" cy="10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65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8756" y="762000"/>
            <a:ext cx="77724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True Value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2590800"/>
            <a:ext cx="63246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prstClr val="black"/>
                </a:solidFill>
              </a:rPr>
              <a:t>Sense of Value</a:t>
            </a:r>
            <a:endParaRPr lang="en-US" sz="4200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1447800"/>
            <a:ext cx="7880556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0000"/>
                </a:solidFill>
              </a:rPr>
              <a:t>Our TRUE VALUE never changes!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3000" y="3505200"/>
            <a:ext cx="7880556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</a:rPr>
              <a:t>What I </a:t>
            </a:r>
            <a:r>
              <a:rPr lang="en-US" sz="4000" dirty="0" smtClean="0">
                <a:solidFill>
                  <a:srgbClr val="FF0000"/>
                </a:solidFill>
              </a:rPr>
              <a:t>feel</a:t>
            </a:r>
            <a:r>
              <a:rPr lang="en-US" sz="4000" dirty="0" smtClean="0">
                <a:solidFill>
                  <a:prstClr val="black"/>
                </a:solidFill>
              </a:rPr>
              <a:t> about myself.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4000" dirty="0" smtClean="0">
                <a:solidFill>
                  <a:prstClr val="black"/>
                </a:solidFill>
              </a:rPr>
              <a:t>What I </a:t>
            </a:r>
            <a:r>
              <a:rPr lang="en-US" sz="4000" dirty="0" smtClean="0">
                <a:solidFill>
                  <a:srgbClr val="FF0000"/>
                </a:solidFill>
              </a:rPr>
              <a:t>think</a:t>
            </a:r>
            <a:r>
              <a:rPr lang="en-US" sz="4000" dirty="0" smtClean="0">
                <a:solidFill>
                  <a:prstClr val="black"/>
                </a:solidFill>
              </a:rPr>
              <a:t> about myself.</a:t>
            </a:r>
          </a:p>
          <a:p>
            <a:endParaRPr lang="en-US" sz="1900" dirty="0" smtClean="0">
              <a:solidFill>
                <a:prstClr val="black"/>
              </a:solidFill>
            </a:endParaRPr>
          </a:p>
          <a:p>
            <a:r>
              <a:rPr lang="en-US" sz="4000" dirty="0" smtClean="0">
                <a:solidFill>
                  <a:prstClr val="black"/>
                </a:solidFill>
              </a:rPr>
              <a:t>What I </a:t>
            </a:r>
            <a:r>
              <a:rPr lang="en-US" sz="4000" dirty="0" smtClean="0">
                <a:solidFill>
                  <a:srgbClr val="FF0000"/>
                </a:solidFill>
              </a:rPr>
              <a:t>believe</a:t>
            </a:r>
            <a:r>
              <a:rPr lang="en-US" sz="4000" dirty="0" smtClean="0">
                <a:solidFill>
                  <a:prstClr val="black"/>
                </a:solidFill>
              </a:rPr>
              <a:t> to be true about myself.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" name="Picture 5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8" descr="Blue Bar - Long (Not Transparent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1752600" y="2514601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79343" y="3048000"/>
            <a:ext cx="6391813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False Labels</a:t>
            </a:r>
            <a:endParaRPr lang="en-US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Image result for sticky labe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7" y="1447800"/>
            <a:ext cx="351692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549444" y="1981200"/>
            <a:ext cx="5365956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Removing</a:t>
            </a:r>
            <a:endParaRPr lang="en-US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2192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Dreams &amp; Destiny</a:t>
            </a:r>
            <a:endParaRPr 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2590800"/>
            <a:ext cx="4699000" cy="352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05000" y="584852"/>
            <a:ext cx="7010400" cy="1396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 Have a Purpose:</a:t>
            </a:r>
            <a:endParaRPr lang="en-US" sz="6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04800" y="1981200"/>
            <a:ext cx="85301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were Ryan’s dreams, false labels, and sense of value?</a:t>
            </a:r>
            <a:endParaRPr lang="en-US" sz="7200" dirty="0">
              <a:ln w="12700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5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981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prstClr val="black"/>
                </a:solidFill>
                <a:hlinkClick r:id="rId2"/>
              </a:rPr>
              <a:t>www.youtube.com/watch?v=RGwYPAMJeh0&amp;list=PLdvsI_MCEsHRDoP3PBAMzxsmgP4FQUBok&amp;index=3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77326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www.youtube.com/watch?v=daSdsh5ssdA&amp;list=PLdvsI_MCEsHRDoP3PBAMzxsmgP4FQUBok&amp;index=2</a:t>
            </a:r>
            <a:r>
              <a:rPr lang="en-US" dirty="0" smtClean="0">
                <a:solidFill>
                  <a:prstClr val="black"/>
                </a:solidFill>
              </a:rPr>
              <a:t>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1600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ABC News Bullying Ryan Halligan - 9 mins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86100" y="3403937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Ryan’s Story – 3.5 mins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701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67000" y="1981200"/>
            <a:ext cx="5858073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Value Seat</a:t>
            </a:r>
            <a:endParaRPr lang="en-US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0668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Speaking Truth:</a:t>
            </a:r>
            <a:endParaRPr lang="en-US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Image result for chair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r="12000"/>
          <a:stretch/>
        </p:blipFill>
        <p:spPr bwMode="auto">
          <a:xfrm>
            <a:off x="228600" y="2971800"/>
            <a:ext cx="302525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32" r="15891"/>
          <a:stretch/>
        </p:blipFill>
        <p:spPr bwMode="auto">
          <a:xfrm>
            <a:off x="3352801" y="4123379"/>
            <a:ext cx="1828800" cy="257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4" r="3379"/>
          <a:stretch/>
        </p:blipFill>
        <p:spPr>
          <a:xfrm>
            <a:off x="5105400" y="3695700"/>
            <a:ext cx="3838009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5707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55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0" y="1"/>
            <a:ext cx="9144000" cy="685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226"/>
            <a:ext cx="5867400" cy="287996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6536" y="2819400"/>
            <a:ext cx="8698864" cy="19812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 a World Changer</a:t>
            </a:r>
            <a:endParaRPr lang="en-US" sz="7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14" y="5562600"/>
            <a:ext cx="3939319" cy="10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24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52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1365409"/>
            <a:ext cx="480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Fruit</a:t>
            </a:r>
            <a:endParaRPr lang="en-US" sz="1380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3400" y="3002340"/>
            <a:ext cx="7010400" cy="1569660"/>
            <a:chOff x="228600" y="3124200"/>
            <a:chExt cx="7010400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3124200"/>
              <a:ext cx="3048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Good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399" y="3124200"/>
              <a:ext cx="32766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Bad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76297" y="3447871"/>
              <a:ext cx="8671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&amp;</a:t>
              </a:r>
              <a:endParaRPr lang="en-US" sz="7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600" y="4343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en-US" sz="7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lanting good seeds</a:t>
            </a:r>
            <a:endParaRPr lang="en-US" sz="720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5188803"/>
            <a:ext cx="3508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ood choices</a:t>
            </a:r>
            <a:endParaRPr lang="en-US" sz="480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" y="1954410"/>
            <a:ext cx="722025" cy="7220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4400" y="2057400"/>
            <a:ext cx="2256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7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ight</a:t>
            </a:r>
            <a:endParaRPr lang="en-US" sz="7200" dirty="0">
              <a:ln w="12700">
                <a:solidFill>
                  <a:schemeClr val="tx1"/>
                </a:solidFill>
                <a:prstDash val="solid"/>
              </a:ln>
              <a:solidFill>
                <a:srgbClr val="FFFFCC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5953035" y="2219236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darkness</a:t>
            </a:r>
            <a:endParaRPr lang="en-US" sz="7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4794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371600"/>
            <a:ext cx="8458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Review</a:t>
            </a:r>
            <a:br>
              <a:rPr lang="en-US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Buzzer Game</a:t>
            </a:r>
            <a:endParaRPr lang="en-US" sz="1150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060609"/>
            <a:ext cx="8530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Splat Game</a:t>
            </a:r>
            <a:endParaRPr lang="en-US" sz="1380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14400" y="3124200"/>
            <a:ext cx="6858000" cy="1569660"/>
            <a:chOff x="381000" y="3124200"/>
            <a:chExt cx="6858000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3124200"/>
              <a:ext cx="2895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True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399" y="3124200"/>
              <a:ext cx="32766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False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1497" y="3447871"/>
              <a:ext cx="8671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&amp;</a:t>
              </a:r>
              <a:endParaRPr lang="en-US" sz="60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66800" y="4391561"/>
            <a:ext cx="7797666" cy="1323439"/>
            <a:chOff x="1066800" y="4315361"/>
            <a:chExt cx="7797666" cy="1323439"/>
          </a:xfrm>
        </p:grpSpPr>
        <p:sp>
          <p:nvSpPr>
            <p:cNvPr id="14" name="TextBox 13"/>
            <p:cNvSpPr txBox="1"/>
            <p:nvPr/>
          </p:nvSpPr>
          <p:spPr>
            <a:xfrm>
              <a:off x="1066800" y="4315361"/>
              <a:ext cx="35694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FFCC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</a:t>
              </a:r>
              <a:r>
                <a:rPr lang="en-US" sz="80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FFCC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ight</a:t>
              </a:r>
              <a:endParaRPr lang="en-US" sz="80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20890" y="4543599"/>
              <a:ext cx="10688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&amp;</a:t>
              </a:r>
              <a:endParaRPr lang="en-US" sz="60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0" y="4315361"/>
              <a:ext cx="42924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Darkness</a:t>
              </a:r>
              <a:endParaRPr lang="en-US" sz="80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7610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38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304800" y="1981200"/>
            <a:ext cx="8530166" cy="2800529"/>
            <a:chOff x="609600" y="2304871"/>
            <a:chExt cx="7924800" cy="2800529"/>
          </a:xfrm>
        </p:grpSpPr>
        <p:sp>
          <p:nvSpPr>
            <p:cNvPr id="4" name="TextBox 3"/>
            <p:cNvSpPr txBox="1"/>
            <p:nvPr/>
          </p:nvSpPr>
          <p:spPr>
            <a:xfrm>
              <a:off x="609600" y="2889409"/>
              <a:ext cx="79248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Doorman</a:t>
              </a:r>
              <a:endParaRPr lang="en-US" sz="138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2304871"/>
              <a:ext cx="7924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i</a:t>
              </a:r>
              <a:r>
                <a:rPr lang="en-US" sz="60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mpact of</a:t>
              </a:r>
              <a:r>
                <a:rPr lang="en-US" sz="60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opening doors</a:t>
              </a:r>
              <a:endParaRPr lang="en-US" sz="60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60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048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www.youtube.com/watch?v=4uPLzI6DNJ0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94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"/>
          <a:stretch/>
        </p:blipFill>
        <p:spPr>
          <a:xfrm>
            <a:off x="620573" y="609600"/>
            <a:ext cx="801607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13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2456" y="1981200"/>
            <a:ext cx="8769144" cy="3322260"/>
            <a:chOff x="222456" y="1981200"/>
            <a:chExt cx="8769144" cy="3322260"/>
          </a:xfrm>
        </p:grpSpPr>
        <p:sp>
          <p:nvSpPr>
            <p:cNvPr id="5" name="TextBox 4"/>
            <p:cNvSpPr txBox="1"/>
            <p:nvPr/>
          </p:nvSpPr>
          <p:spPr>
            <a:xfrm>
              <a:off x="222456" y="1981200"/>
              <a:ext cx="2895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Hula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8400" y="2819400"/>
              <a:ext cx="3505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Hoop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85910" y="3733800"/>
              <a:ext cx="400569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Game</a:t>
              </a:r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71500" y="609600"/>
            <a:ext cx="8496300" cy="5334000"/>
            <a:chOff x="571500" y="609600"/>
            <a:chExt cx="8496300" cy="5334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" y="609600"/>
              <a:ext cx="8001000" cy="5334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267200" y="762000"/>
              <a:ext cx="4800600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Class or</a:t>
              </a:r>
              <a:br>
                <a:rPr lang="en-US" sz="88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</a:br>
              <a:r>
                <a:rPr lang="en-US" sz="88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Group Projects</a:t>
              </a:r>
              <a:endParaRPr lang="en-US" sz="88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004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0" y="1"/>
            <a:ext cx="9144000" cy="685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226"/>
            <a:ext cx="5867400" cy="287996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6536" y="2819400"/>
            <a:ext cx="8698864" cy="19812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 a World Changer</a:t>
            </a:r>
            <a:endParaRPr lang="en-US" sz="7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14" y="5562600"/>
            <a:ext cx="3939319" cy="10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57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31358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www.youtube.com/watch?v=n5E8gyDPs70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07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182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51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11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667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52018"/>
            <a:ext cx="8382000" cy="534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273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143000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All Have the Same Value</a:t>
            </a:r>
            <a:endParaRPr lang="en-US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6" name="Picture 5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00200" y="3697545"/>
            <a:ext cx="5002858" cy="2187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279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936" y="76200"/>
            <a:ext cx="9061115" cy="5947881"/>
            <a:chOff x="66936" y="288851"/>
            <a:chExt cx="9061115" cy="5947881"/>
          </a:xfrm>
        </p:grpSpPr>
        <p:sp>
          <p:nvSpPr>
            <p:cNvPr id="5" name="TextBox 4"/>
            <p:cNvSpPr txBox="1"/>
            <p:nvPr/>
          </p:nvSpPr>
          <p:spPr>
            <a:xfrm flipH="1">
              <a:off x="2242131" y="5867400"/>
              <a:ext cx="4692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You Are Special – Max </a:t>
              </a:r>
              <a:r>
                <a:rPr lang="en-US" dirty="0" err="1" smtClean="0"/>
                <a:t>Lucado</a:t>
              </a:r>
              <a:r>
                <a:rPr lang="en-US" dirty="0" smtClean="0"/>
                <a:t> – Sergio Martinez</a:t>
              </a:r>
              <a:endParaRPr lang="en-US" dirty="0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638" y="288851"/>
              <a:ext cx="4670413" cy="55785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36" y="304800"/>
              <a:ext cx="4733664" cy="5562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 descr="Blue Bar - Long (Not Transparent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334"/>
            <a:ext cx="2438400" cy="63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703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0" y="1"/>
            <a:ext cx="9144000" cy="685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226"/>
            <a:ext cx="5867400" cy="287996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6536" y="2819400"/>
            <a:ext cx="8698864" cy="19812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 a World Changer</a:t>
            </a:r>
            <a:endParaRPr lang="en-US" sz="7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14" y="5562600"/>
            <a:ext cx="3939319" cy="10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24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9243</TotalTime>
  <Words>147</Words>
  <Application>Microsoft Office PowerPoint</Application>
  <PresentationFormat>On-screen Show (4:3)</PresentationFormat>
  <Paragraphs>49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1_Office Theme</vt:lpstr>
      <vt:lpstr>Be a World Changer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a World Changer</vt:lpstr>
      <vt:lpstr>PowerPoint Presentation</vt:lpstr>
      <vt:lpstr>False Labels</vt:lpstr>
      <vt:lpstr>PowerPoint Presentation</vt:lpstr>
      <vt:lpstr>PowerPoint Presentation</vt:lpstr>
      <vt:lpstr>PowerPoint Presentation</vt:lpstr>
      <vt:lpstr>Value Seat</vt:lpstr>
      <vt:lpstr>PowerPoint Presentation</vt:lpstr>
      <vt:lpstr>Be a World Changer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a World Changer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johncarolynblake</dc:creator>
  <cp:lastModifiedBy>johncarolynblake</cp:lastModifiedBy>
  <cp:revision>156</cp:revision>
  <dcterms:created xsi:type="dcterms:W3CDTF">2012-02-09T14:56:33Z</dcterms:created>
  <dcterms:modified xsi:type="dcterms:W3CDTF">2019-10-11T15:40:42Z</dcterms:modified>
</cp:coreProperties>
</file>