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66" r:id="rId4"/>
    <p:sldId id="276" r:id="rId5"/>
    <p:sldId id="260" r:id="rId6"/>
    <p:sldId id="262" r:id="rId7"/>
    <p:sldId id="305" r:id="rId8"/>
    <p:sldId id="278" r:id="rId9"/>
    <p:sldId id="268" r:id="rId10"/>
    <p:sldId id="300" r:id="rId11"/>
    <p:sldId id="301" r:id="rId12"/>
    <p:sldId id="275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304" r:id="rId28"/>
    <p:sldId id="280" r:id="rId29"/>
    <p:sldId id="263" r:id="rId30"/>
    <p:sldId id="306" r:id="rId31"/>
    <p:sldId id="297" r:id="rId32"/>
    <p:sldId id="269" r:id="rId33"/>
    <p:sldId id="270" r:id="rId34"/>
    <p:sldId id="257" r:id="rId35"/>
    <p:sldId id="299" r:id="rId36"/>
    <p:sldId id="298" r:id="rId37"/>
    <p:sldId id="307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3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96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2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02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6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54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48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3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0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CEC7-619A-4DD4-8F2B-253FC6490DC7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13.jp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8.jp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17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.jpeg"/><Relationship Id="rId10" Type="http://schemas.openxmlformats.org/officeDocument/2006/relationships/image" Target="../media/image34.jpeg"/><Relationship Id="rId4" Type="http://schemas.openxmlformats.org/officeDocument/2006/relationships/image" Target="../media/image6.jpeg"/><Relationship Id="rId9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1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23090"/>
            <a:ext cx="6096000" cy="15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1430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Have the Same Value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00200" y="3697545"/>
            <a:ext cx="5002858" cy="218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404408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Special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573347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0"/>
            <a:ext cx="583602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7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4" y="0"/>
            <a:ext cx="5745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4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64" y="-1"/>
            <a:ext cx="5780736" cy="687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5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67685" cy="688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8378" y="1371600"/>
            <a:ext cx="48208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of One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5430" r="30091" b="4813"/>
          <a:stretch/>
        </p:blipFill>
        <p:spPr bwMode="auto">
          <a:xfrm>
            <a:off x="551999" y="1739679"/>
            <a:ext cx="2276728" cy="42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y bean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7149" r="2381" b="16722"/>
          <a:stretch/>
        </p:blipFill>
        <p:spPr bwMode="auto">
          <a:xfrm>
            <a:off x="2752298" y="4571999"/>
            <a:ext cx="2099735" cy="14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9" y="0"/>
            <a:ext cx="57869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0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14" y="0"/>
            <a:ext cx="574417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5" y="0"/>
            <a:ext cx="57575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5753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7467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9633"/>
            <a:ext cx="5791200" cy="691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644" y="762000"/>
            <a:ext cx="517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0" y="1752600"/>
            <a:ext cx="391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754">
            <a:off x="654213" y="1910490"/>
            <a:ext cx="3842966" cy="4304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8756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752600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2667000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656" y="1295400"/>
            <a:ext cx="5492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Hula-Hoop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295400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Pants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6" y="2209800"/>
            <a:ext cx="28169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8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9343" y="3048000"/>
            <a:ext cx="639181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Image result for sticky lab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1447800"/>
            <a:ext cx="35169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549444" y="1981200"/>
            <a:ext cx="53659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Removing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456" y="4800600"/>
            <a:ext cx="8612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Incorrect     untrue     distorted     lies     invalid     inaccurate     disloyal     two-faced     wrong     unfaithful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6" t="16899" r="5001" b="10159"/>
          <a:stretch/>
        </p:blipFill>
        <p:spPr>
          <a:xfrm>
            <a:off x="533400" y="1044525"/>
            <a:ext cx="8001000" cy="505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3962400"/>
            <a:ext cx="8001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0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Dreams &amp; Destiny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584852"/>
            <a:ext cx="7010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a Purpose: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4699000" cy="352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" t="7442" r="2252" b="6821"/>
          <a:stretch/>
        </p:blipFill>
        <p:spPr>
          <a:xfrm>
            <a:off x="4038600" y="2690508"/>
            <a:ext cx="2666999" cy="272238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428999" y="3733800"/>
            <a:ext cx="767163" cy="685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58662"/>
            <a:ext cx="2165556" cy="2046738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6322018" y="3733800"/>
            <a:ext cx="767163" cy="685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8314" b="7298"/>
          <a:stretch/>
        </p:blipFill>
        <p:spPr bwMode="auto">
          <a:xfrm flipH="1">
            <a:off x="51006" y="1839451"/>
            <a:ext cx="6121194" cy="44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81400" y="2438400"/>
            <a:ext cx="44196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…this summer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09600" y="990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Ways to Bring Light to our camp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98" y="3505200"/>
            <a:ext cx="2514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536" y="2819400"/>
            <a:ext cx="8698864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 a World Changer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23090"/>
            <a:ext cx="6096000" cy="15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9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6" y="914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65" y="1906012"/>
            <a:ext cx="493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or 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1752600"/>
            <a:ext cx="8612511" cy="366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18" b="13333"/>
          <a:stretch/>
        </p:blipFill>
        <p:spPr>
          <a:xfrm>
            <a:off x="457200" y="964613"/>
            <a:ext cx="8153400" cy="513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4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1060609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1242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497" y="3447871"/>
            <a:ext cx="8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7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67" y="6048007"/>
            <a:ext cx="2833533" cy="73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221</Words>
  <Application>Microsoft Office PowerPoint</Application>
  <PresentationFormat>On-screen Show (4:3)</PresentationFormat>
  <Paragraphs>44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Labels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a World Changer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johncarolynblake</dc:creator>
  <cp:lastModifiedBy>johncarolynblake</cp:lastModifiedBy>
  <cp:revision>121</cp:revision>
  <dcterms:created xsi:type="dcterms:W3CDTF">2012-02-09T14:56:33Z</dcterms:created>
  <dcterms:modified xsi:type="dcterms:W3CDTF">2020-07-05T15:31:18Z</dcterms:modified>
</cp:coreProperties>
</file>