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7" r:id="rId3"/>
    <p:sldId id="266" r:id="rId4"/>
    <p:sldId id="276" r:id="rId5"/>
    <p:sldId id="308" r:id="rId6"/>
    <p:sldId id="306" r:id="rId7"/>
    <p:sldId id="305" r:id="rId8"/>
    <p:sldId id="334" r:id="rId9"/>
    <p:sldId id="335" r:id="rId10"/>
    <p:sldId id="307" r:id="rId11"/>
    <p:sldId id="262" r:id="rId12"/>
    <p:sldId id="278" r:id="rId13"/>
    <p:sldId id="268" r:id="rId14"/>
    <p:sldId id="300" r:id="rId15"/>
    <p:sldId id="336" r:id="rId16"/>
    <p:sldId id="316" r:id="rId17"/>
    <p:sldId id="301" r:id="rId18"/>
    <p:sldId id="32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304" r:id="rId33"/>
    <p:sldId id="338" r:id="rId34"/>
    <p:sldId id="337" r:id="rId35"/>
    <p:sldId id="310" r:id="rId36"/>
    <p:sldId id="320" r:id="rId37"/>
    <p:sldId id="275" r:id="rId38"/>
    <p:sldId id="339" r:id="rId39"/>
    <p:sldId id="317" r:id="rId40"/>
    <p:sldId id="282" r:id="rId41"/>
    <p:sldId id="297" r:id="rId42"/>
    <p:sldId id="257" r:id="rId43"/>
    <p:sldId id="332" r:id="rId44"/>
    <p:sldId id="324" r:id="rId45"/>
    <p:sldId id="269" r:id="rId46"/>
    <p:sldId id="263" r:id="rId47"/>
    <p:sldId id="312" r:id="rId48"/>
    <p:sldId id="327" r:id="rId49"/>
    <p:sldId id="318" r:id="rId50"/>
    <p:sldId id="280" r:id="rId51"/>
    <p:sldId id="325" r:id="rId52"/>
    <p:sldId id="333" r:id="rId53"/>
    <p:sldId id="326" r:id="rId54"/>
    <p:sldId id="313" r:id="rId55"/>
    <p:sldId id="303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3" autoAdjust="0"/>
    <p:restoredTop sz="94660"/>
  </p:normalViewPr>
  <p:slideViewPr>
    <p:cSldViewPr>
      <p:cViewPr>
        <p:scale>
          <a:sx n="80" d="100"/>
          <a:sy n="80" d="100"/>
        </p:scale>
        <p:origin x="108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78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168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3960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468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821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8025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5643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6535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254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248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6348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606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4CEC7-619A-4DD4-8F2B-253FC6490DC7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4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14.jp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8.jp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31.jpe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youtu.be/MJ6hCI-7uKI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32.png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microsoft.com/office/2007/relationships/hdphoto" Target="../media/hdphoto16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8.jpeg"/><Relationship Id="rId5" Type="http://schemas.openxmlformats.org/officeDocument/2006/relationships/image" Target="../media/image34.jpeg"/><Relationship Id="rId10" Type="http://schemas.microsoft.com/office/2007/relationships/hdphoto" Target="../media/hdphoto17.wdp"/><Relationship Id="rId4" Type="http://schemas.openxmlformats.org/officeDocument/2006/relationships/image" Target="../media/image6.jpeg"/><Relationship Id="rId9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724400"/>
            <a:ext cx="6019800" cy="15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6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6" y="1143000"/>
            <a:ext cx="8612511" cy="396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4800" y="5105400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Plant – Grow - Harvest</a:t>
            </a:r>
            <a:endParaRPr lang="en-US" sz="44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1213009"/>
            <a:ext cx="480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Game</a:t>
            </a:r>
            <a:endParaRPr lang="en-US" sz="13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1242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31242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Darkness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1497" y="3447871"/>
            <a:ext cx="86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  <a:endParaRPr lang="en-US" sz="72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456058"/>
            <a:ext cx="2495550" cy="201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2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762000"/>
            <a:ext cx="77724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True Value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15844" y="2590800"/>
            <a:ext cx="63246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prstClr val="black"/>
                </a:solidFill>
              </a:rPr>
              <a:t>Sense of Value</a:t>
            </a:r>
            <a:endParaRPr lang="en-US" sz="420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3844" y="1447800"/>
            <a:ext cx="7880556" cy="990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Our TRUE VALUE never changes!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53844" y="3505200"/>
            <a:ext cx="7880556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feel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6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think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9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believe</a:t>
            </a:r>
            <a:r>
              <a:rPr lang="en-US" sz="4000" dirty="0" smtClean="0">
                <a:solidFill>
                  <a:prstClr val="black"/>
                </a:solidFill>
              </a:rPr>
              <a:t> to be true about myself.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5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8" descr="Blue Bar - Long (Not Transpare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>
          <a:xfrm>
            <a:off x="1263444" y="251460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9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143000"/>
            <a:ext cx="685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 All Have the Same Value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838200" y="3697545"/>
            <a:ext cx="5002858" cy="218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2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2404408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Are Special </a:t>
            </a:r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Max </a:t>
            </a:r>
            <a:r>
              <a:rPr lang="en-US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Lucado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Sergio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Martinez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9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0"/>
            <a:ext cx="573347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8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76" y="0"/>
            <a:ext cx="583602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7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8378" y="1371600"/>
            <a:ext cx="48208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Power of One</a:t>
            </a:r>
            <a:endParaRPr lang="en-US" sz="115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Image result for jelly bean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t="5430" r="30091" b="4813"/>
          <a:stretch/>
        </p:blipFill>
        <p:spPr bwMode="auto">
          <a:xfrm>
            <a:off x="551999" y="1739679"/>
            <a:ext cx="2276728" cy="42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jelly beans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t="17149" r="2381" b="16722"/>
          <a:stretch/>
        </p:blipFill>
        <p:spPr bwMode="auto">
          <a:xfrm>
            <a:off x="2752298" y="4571999"/>
            <a:ext cx="2099735" cy="145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54" y="0"/>
            <a:ext cx="574589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4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64" y="-1"/>
            <a:ext cx="5780736" cy="6870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67685" cy="6886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60" y="0"/>
            <a:ext cx="57734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2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60" y="0"/>
            <a:ext cx="57734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9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9" y="0"/>
            <a:ext cx="578693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914" y="0"/>
            <a:ext cx="5744171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35" y="0"/>
            <a:ext cx="575753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5753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3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0"/>
            <a:ext cx="57467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51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29633"/>
            <a:ext cx="5791200" cy="6917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9644" y="762000"/>
            <a:ext cx="5172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Are </a:t>
            </a:r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Special</a:t>
            </a:r>
            <a:endParaRPr lang="en-US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572000" y="1752600"/>
            <a:ext cx="3910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Max </a:t>
            </a:r>
            <a:r>
              <a:rPr lang="en-US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Lucado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Sergio Martinez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754">
            <a:off x="654213" y="1910490"/>
            <a:ext cx="3842966" cy="4304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0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3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2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46867"/>
            <a:ext cx="2819400" cy="7301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3200400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of Day #1</a:t>
            </a:r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02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3400" y="1213009"/>
            <a:ext cx="8077200" cy="3480851"/>
            <a:chOff x="381000" y="1213009"/>
            <a:chExt cx="8077200" cy="3480851"/>
          </a:xfrm>
        </p:grpSpPr>
        <p:sp>
          <p:nvSpPr>
            <p:cNvPr id="4" name="TextBox 3"/>
            <p:cNvSpPr txBox="1"/>
            <p:nvPr/>
          </p:nvSpPr>
          <p:spPr>
            <a:xfrm>
              <a:off x="3276600" y="1213009"/>
              <a:ext cx="4800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Game</a:t>
              </a:r>
              <a:endParaRPr lang="en-US" sz="138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" y="3124200"/>
              <a:ext cx="3581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C00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Buzzer</a:t>
              </a:r>
              <a:endParaRPr lang="en-US" sz="96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29000" y="3124200"/>
              <a:ext cx="5029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Review</a:t>
              </a:r>
              <a:endParaRPr lang="en-US" sz="96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8" name="Picture 7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" y="1605836"/>
            <a:ext cx="2709863" cy="19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6549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762000"/>
            <a:ext cx="77724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True Value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15844" y="2590800"/>
            <a:ext cx="63246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prstClr val="black"/>
                </a:solidFill>
              </a:rPr>
              <a:t>Sense of Value</a:t>
            </a:r>
            <a:endParaRPr lang="en-US" sz="420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3844" y="1447800"/>
            <a:ext cx="7880556" cy="990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Our TRUE VALUE never changes!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53844" y="3505200"/>
            <a:ext cx="7880556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feel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6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think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9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believe</a:t>
            </a:r>
            <a:r>
              <a:rPr lang="en-US" sz="4000" dirty="0" smtClean="0">
                <a:solidFill>
                  <a:prstClr val="black"/>
                </a:solidFill>
              </a:rPr>
              <a:t> to be true about myself.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5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8" descr="Blue Bar - Long (Not Transpare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>
          <a:xfrm>
            <a:off x="1263444" y="251460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0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2667000"/>
            <a:ext cx="480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Game</a:t>
            </a:r>
            <a:endParaRPr lang="en-US" sz="13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656" y="1295400"/>
            <a:ext cx="5492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Hula-Hoop</a:t>
            </a:r>
            <a:endParaRPr lang="en-US" sz="880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1295400"/>
            <a:ext cx="350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Pants</a:t>
            </a:r>
            <a:endParaRPr lang="en-US" sz="8800" dirty="0">
              <a:ln w="12700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6" y="2209800"/>
            <a:ext cx="281692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0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376747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914400"/>
            <a:ext cx="861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Unwritten Rules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2456" y="2286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scratch my back,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457" y="3048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step on me, and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455" y="3810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hurt me, and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4495800"/>
            <a:ext cx="549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Don’t get mad, get…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5257800"/>
            <a:ext cx="549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It’s all about…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1707" y="2286000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cratch yours.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199" y="3048000"/>
            <a:ext cx="3257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tep on you.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2600" y="3787914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hurt you.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4488712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even.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0" y="5235714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2192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Dreams &amp; Destiny</a:t>
            </a:r>
            <a:endParaRPr lang="en-US" sz="8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90800"/>
            <a:ext cx="4699000" cy="352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905000" y="584852"/>
            <a:ext cx="7010400" cy="1396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Have a Purpose:</a:t>
            </a:r>
            <a:endParaRPr 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524000"/>
            <a:ext cx="82296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Broken Rejected</a:t>
            </a:r>
            <a:b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“Guess Who?”</a:t>
            </a:r>
            <a:endParaRPr lang="en-US" sz="7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7" name="Picture 6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3657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youtu.be/MJ6hCI-7uKI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822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8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79343" y="3048000"/>
            <a:ext cx="6391813" cy="16002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False Labels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0" name="Picture 2" descr="Image result for sticky labe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7" y="1447800"/>
            <a:ext cx="351692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549444" y="1981200"/>
            <a:ext cx="536595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Removing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r="8809"/>
          <a:stretch/>
        </p:blipFill>
        <p:spPr>
          <a:xfrm>
            <a:off x="576342" y="3667762"/>
            <a:ext cx="1938258" cy="2396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98756" y="762000"/>
            <a:ext cx="77724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True Value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05000" y="2590800"/>
            <a:ext cx="63246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prstClr val="black"/>
                </a:solidFill>
              </a:rPr>
              <a:t>Sense of Value</a:t>
            </a:r>
            <a:endParaRPr lang="en-US" sz="420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3000" y="1447800"/>
            <a:ext cx="7880556" cy="990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Our TRUE VALUE never changes!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3000" y="3505200"/>
            <a:ext cx="7880556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feel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6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think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9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believe</a:t>
            </a:r>
            <a:r>
              <a:rPr lang="en-US" sz="4000" dirty="0" smtClean="0">
                <a:solidFill>
                  <a:prstClr val="black"/>
                </a:solidFill>
              </a:rPr>
              <a:t> to be true about myself.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5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8" descr="Blue Bar - Long (Not Transpare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>
          <a:xfrm>
            <a:off x="1752600" y="251460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0" y="1981200"/>
            <a:ext cx="5858073" cy="16002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Value Seat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0668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Speaking Truth: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Image result for chair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r="12000"/>
          <a:stretch/>
        </p:blipFill>
        <p:spPr bwMode="auto">
          <a:xfrm>
            <a:off x="228600" y="2971800"/>
            <a:ext cx="302525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2" r="15891"/>
          <a:stretch/>
        </p:blipFill>
        <p:spPr bwMode="auto">
          <a:xfrm>
            <a:off x="3352801" y="4123379"/>
            <a:ext cx="1828800" cy="25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6138199"/>
            <a:ext cx="2362200" cy="6117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4" r="3379"/>
          <a:stretch/>
        </p:blipFill>
        <p:spPr>
          <a:xfrm>
            <a:off x="5105400" y="3543300"/>
            <a:ext cx="3838009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 b="4186"/>
          <a:stretch/>
        </p:blipFill>
        <p:spPr>
          <a:xfrm>
            <a:off x="2146354" y="3434635"/>
            <a:ext cx="2382356" cy="281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3999" cy="6858000"/>
            <a:chOff x="106381202" y="107522018"/>
            <a:chExt cx="7598808" cy="5316050"/>
          </a:xfrm>
        </p:grpSpPr>
        <p:pic>
          <p:nvPicPr>
            <p:cNvPr id="3" name="Picture 3" descr="clcs_28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" r="11830" b="4657"/>
            <a:stretch>
              <a:fillRect/>
            </a:stretch>
          </p:blipFill>
          <p:spPr bwMode="auto">
            <a:xfrm>
              <a:off x="106381202" y="107522018"/>
              <a:ext cx="7598808" cy="5316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49935">
              <a:off x="111387263" y="111073213"/>
              <a:ext cx="2445936" cy="1629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5" name="Picture 5" descr="TheCenterofLight_logo_tex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47598" y="112365495"/>
              <a:ext cx="840213" cy="412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08831075" y="109761423"/>
              <a:ext cx="4117950" cy="1382176"/>
              <a:chOff x="113060175" y="112942773"/>
              <a:chExt cx="3613125" cy="1172626"/>
            </a:xfrm>
          </p:grpSpPr>
          <p:pic>
            <p:nvPicPr>
              <p:cNvPr id="17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6" t="14719" r="8118" b="57396"/>
              <a:stretch>
                <a:fillRect/>
              </a:stretch>
            </p:blipFill>
            <p:spPr bwMode="auto">
              <a:xfrm>
                <a:off x="113060175" y="112942773"/>
                <a:ext cx="3403575" cy="6487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78" t="48289" r="8118" b="23418"/>
              <a:stretch>
                <a:fillRect/>
              </a:stretch>
            </p:blipFill>
            <p:spPr bwMode="auto">
              <a:xfrm>
                <a:off x="113098275" y="113457123"/>
                <a:ext cx="3575025" cy="6582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09892819" y="107661075"/>
              <a:ext cx="3572622" cy="533050"/>
              <a:chOff x="109426094" y="107661075"/>
              <a:chExt cx="3572622" cy="533050"/>
            </a:xfrm>
          </p:grpSpPr>
          <p:sp>
            <p:nvSpPr>
              <p:cNvPr id="15" name="WordArt 10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9426094" y="107661075"/>
                <a:ext cx="1821143" cy="53305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r" rtl="0">
                  <a:buNone/>
                </a:pPr>
                <a:r>
                  <a:rPr lang="en-US" sz="3600" b="1" kern="10" spc="0" smtClean="0"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A5D86C"/>
                    </a:solidFill>
                    <a:effectLst/>
                    <a:latin typeface="Arial Rounded MT Bold"/>
                  </a:rPr>
                  <a:t>Speak</a:t>
                </a:r>
                <a:endParaRPr lang="en-US" sz="3600" b="1" kern="10" spc="0"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A5D86C"/>
                  </a:solidFill>
                  <a:effectLst/>
                  <a:latin typeface="Arial Rounded MT Bold"/>
                </a:endParaRPr>
              </a:p>
            </p:txBody>
          </p:sp>
          <p:sp>
            <p:nvSpPr>
              <p:cNvPr id="16" name="WordArt 1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11456787" y="107664658"/>
                <a:ext cx="1541929" cy="415517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r" rtl="0">
                  <a:buNone/>
                </a:pPr>
                <a:r>
                  <a:rPr lang="en-US" sz="3600" b="1" kern="10" spc="0" smtClean="0">
                    <a:ln w="158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A5D86C"/>
                    </a:solidFill>
                    <a:effectLst/>
                    <a:latin typeface="Arial Rounded MT Bold"/>
                  </a:rPr>
                  <a:t>Truth</a:t>
                </a:r>
                <a:endParaRPr lang="en-US" sz="3600" b="1" kern="10" spc="0">
                  <a:ln w="1587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A5D86C"/>
                  </a:solidFill>
                  <a:effectLst/>
                  <a:latin typeface="Arial Rounded MT Bold"/>
                </a:endParaRPr>
              </a:p>
            </p:txBody>
          </p:sp>
        </p:grpSp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106551412" y="107632500"/>
              <a:ext cx="1905000" cy="942975"/>
              <a:chOff x="106551412" y="107632500"/>
              <a:chExt cx="1905000" cy="942975"/>
            </a:xfrm>
          </p:grpSpPr>
          <p:sp>
            <p:nvSpPr>
              <p:cNvPr id="13" name="WordArt 13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6656187" y="108127800"/>
                <a:ext cx="1800225" cy="447675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sz="3600" b="1" kern="10" spc="0" smtClean="0">
                    <a:ln w="158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C6605E"/>
                    </a:solidFill>
                    <a:effectLst/>
                    <a:latin typeface="Arial Rounded MT Bold"/>
                  </a:rPr>
                  <a:t>False Labels</a:t>
                </a:r>
                <a:endParaRPr lang="en-US" sz="3600" b="1" kern="10" spc="0">
                  <a:ln w="1587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6605E"/>
                  </a:solidFill>
                  <a:effectLst/>
                  <a:latin typeface="Arial Rounded MT Bold"/>
                </a:endParaRPr>
              </a:p>
            </p:txBody>
          </p:sp>
          <p:sp>
            <p:nvSpPr>
              <p:cNvPr id="14" name="WordArt 14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6551412" y="107632500"/>
                <a:ext cx="1628775" cy="45720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sz="3600" b="1" kern="10" spc="0" smtClean="0">
                    <a:ln w="158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C6605E"/>
                    </a:solidFill>
                    <a:effectLst/>
                    <a:latin typeface="Arial Rounded MT Bold"/>
                  </a:rPr>
                  <a:t>Remove</a:t>
                </a:r>
                <a:endParaRPr lang="en-US" sz="3600" b="1" kern="10" spc="0">
                  <a:ln w="1587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6605E"/>
                  </a:solidFill>
                  <a:effectLst/>
                  <a:latin typeface="Arial Rounded MT Bold"/>
                </a:endParaRPr>
              </a:p>
            </p:txBody>
          </p:sp>
        </p:grpSp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106532362" y="108794550"/>
              <a:ext cx="1647825" cy="895350"/>
              <a:chOff x="106551412" y="108765975"/>
              <a:chExt cx="1647825" cy="895350"/>
            </a:xfrm>
          </p:grpSpPr>
          <p:sp>
            <p:nvSpPr>
              <p:cNvPr id="11" name="WordArt 1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6713337" y="108765975"/>
                <a:ext cx="1485900" cy="523875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sz="3600" b="1" kern="10" spc="0" dirty="0" smtClean="0">
                    <a:ln w="158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E6CCE6"/>
                    </a:solidFill>
                    <a:effectLst/>
                    <a:latin typeface="Arial Rounded MT Bold"/>
                  </a:rPr>
                  <a:t>Reject</a:t>
                </a:r>
                <a:endParaRPr lang="en-US" sz="3600" b="1" kern="10" spc="0" dirty="0">
                  <a:ln w="1587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E6CCE6"/>
                  </a:solidFill>
                  <a:effectLst/>
                  <a:latin typeface="Arial Rounded MT Bold"/>
                </a:endParaRPr>
              </a:p>
            </p:txBody>
          </p:sp>
          <p:sp>
            <p:nvSpPr>
              <p:cNvPr id="12" name="WordArt 1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6551412" y="109270800"/>
                <a:ext cx="1066800" cy="390525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en-US" sz="3600" b="1" kern="10" spc="0" smtClean="0">
                    <a:ln w="158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E6CCE6"/>
                    </a:solidFill>
                    <a:effectLst/>
                    <a:latin typeface="Arial Rounded MT Bold"/>
                  </a:rPr>
                  <a:t>Lies</a:t>
                </a:r>
                <a:endParaRPr lang="en-US" sz="3600" b="1" kern="10" spc="0">
                  <a:ln w="15875" algn="ctr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E6CCE6"/>
                  </a:solidFill>
                  <a:effectLst/>
                  <a:latin typeface="Arial Rounded MT Bold"/>
                </a:endParaRPr>
              </a:p>
            </p:txBody>
          </p:sp>
        </p:grp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111547275" y="108251625"/>
              <a:ext cx="1895475" cy="1647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  <a:t>   You have dreams, </a:t>
              </a:r>
              <a:b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</a:b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  <a:t>    a purpose, and </a:t>
              </a:r>
              <a:b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</a:b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  <a:t>  a destiny </a:t>
              </a:r>
              <a:b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</a:b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  <a:t>  that </a:t>
              </a:r>
              <a:b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</a:b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Light" pitchFamily="34" charset="0"/>
                  <a:cs typeface="Arial" pitchFamily="34" charset="0"/>
                </a:rPr>
                <a:t>matters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168687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3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5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8"/>
          <a:stretch/>
        </p:blipFill>
        <p:spPr>
          <a:xfrm>
            <a:off x="0" y="0"/>
            <a:ext cx="92184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5800" y="3581400"/>
            <a:ext cx="42654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Student Choices</a:t>
            </a:r>
            <a:endParaRPr lang="en-US" sz="8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158800"/>
            <a:ext cx="2514600" cy="6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3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06406514" y="107520461"/>
            <a:chExt cx="7559533" cy="5334444"/>
          </a:xfrm>
        </p:grpSpPr>
        <p:pic>
          <p:nvPicPr>
            <p:cNvPr id="3" name="Picture 3" descr="_ON_7135+402241535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9"/>
            <a:stretch>
              <a:fillRect/>
            </a:stretch>
          </p:blipFill>
          <p:spPr bwMode="auto">
            <a:xfrm>
              <a:off x="106406514" y="107520461"/>
              <a:ext cx="7559533" cy="5334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6082">
              <a:off x="112043262" y="110031395"/>
              <a:ext cx="1807190" cy="2684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5" name="Picture 5" descr="TheCenterofLight_logo_tex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47598" y="112187834"/>
              <a:ext cx="1202163" cy="590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106508550" y="109766100"/>
              <a:ext cx="5448300" cy="234315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39999"/>
              </a:srgbClr>
            </a:solidFill>
            <a:ln w="9525" algn="in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Gill Sans Ultra Bold Condensed" pitchFamily="34" charset="0"/>
                  <a:cs typeface="Arial" pitchFamily="34" charset="0"/>
                </a:rPr>
                <a:t>Ways to bring Light to your school:</a:t>
              </a:r>
              <a:r>
                <a:rPr kumimoji="0" lang="en-US" altLang="en-US" sz="2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  <a:t/>
              </a:r>
              <a:br>
                <a:rPr kumimoji="0" lang="en-US" altLang="en-US" sz="24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</a:br>
              <a: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  <a:t>1.</a:t>
              </a:r>
              <a:b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</a:br>
              <a: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  <a:t>2.</a:t>
              </a:r>
              <a:b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</a:br>
              <a: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  <a:t>3.</a:t>
              </a:r>
              <a:b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</a:br>
              <a:r>
                <a: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Showcard Gothic" pitchFamily="82" charset="0"/>
                  <a:cs typeface="Arial" pitchFamily="34" charset="0"/>
                </a:rPr>
                <a:t>4.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106622850" y="107556300"/>
              <a:ext cx="7258050" cy="2619375"/>
              <a:chOff x="106632375" y="107556300"/>
              <a:chExt cx="7258050" cy="2619375"/>
            </a:xfrm>
          </p:grpSpPr>
          <p:sp>
            <p:nvSpPr>
              <p:cNvPr id="8" name="Text Box 8"/>
              <p:cNvSpPr txBox="1">
                <a:spLocks noChangeArrowheads="1"/>
              </p:cNvSpPr>
              <p:nvPr/>
            </p:nvSpPr>
            <p:spPr bwMode="auto">
              <a:xfrm rot="5400000">
                <a:off x="112666463" y="108951712"/>
                <a:ext cx="1981200" cy="466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Dag name="">
                      <a:cont type="tree" name="">
                        <a:effect ref="fillLine"/>
                        <a:outerShdw dist="38100" dir="13500000" algn="br">
                          <a:srgbClr val="FFFFFF"/>
                        </a:outerShdw>
                      </a:cont>
                      <a:cont type="tree" name="">
                        <a:effect ref="fillLine"/>
                        <a:outerShdw dist="38100" dir="2700000" algn="tl">
                          <a:srgbClr val="999999"/>
                        </a:outerShdw>
                      </a:cont>
                      <a:effect ref="fillLine"/>
                    </a:effectDag>
                    <a:latin typeface="Showcard Gothic" pitchFamily="82" charset="0"/>
                    <a:cs typeface="Arial" pitchFamily="34" charset="0"/>
                  </a:rPr>
                  <a:t>To  change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9" name="Group 9"/>
              <p:cNvGrpSpPr>
                <a:grpSpLocks/>
              </p:cNvGrpSpPr>
              <p:nvPr/>
            </p:nvGrpSpPr>
            <p:grpSpPr bwMode="auto">
              <a:xfrm>
                <a:off x="108595392" y="107595103"/>
                <a:ext cx="2545173" cy="1038537"/>
                <a:chOff x="108643017" y="107595103"/>
                <a:chExt cx="2507073" cy="876612"/>
              </a:xfrm>
            </p:grpSpPr>
            <p:pic>
              <p:nvPicPr>
                <p:cNvPr id="12" name="Picture 10" descr="power-1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D"/>
                    </a:clrFrom>
                    <a:clrTo>
                      <a:srgbClr val="FFFFFD">
                        <a:alpha val="0"/>
                      </a:srgbClr>
                    </a:clrTo>
                  </a:clrChange>
                  <a:lum contras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32" t="13284" r="5595" b="21921"/>
                <a:stretch>
                  <a:fillRect/>
                </a:stretch>
              </p:blipFill>
              <p:spPr bwMode="auto">
                <a:xfrm>
                  <a:off x="108671592" y="107604628"/>
                  <a:ext cx="2478498" cy="8670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EECE1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" name="Picture 11" descr="power-1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FFFFD"/>
                    </a:clrFrom>
                    <a:clrTo>
                      <a:srgbClr val="FFFFFD">
                        <a:alpha val="0"/>
                      </a:srgbClr>
                    </a:clrTo>
                  </a:clrChange>
                  <a:lum contras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32" t="13284" r="5595" b="21921"/>
                <a:stretch>
                  <a:fillRect/>
                </a:stretch>
              </p:blipFill>
              <p:spPr bwMode="auto">
                <a:xfrm>
                  <a:off x="108643017" y="107595103"/>
                  <a:ext cx="2478498" cy="8670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EEECE1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0" name="Text Box 12"/>
              <p:cNvSpPr txBox="1">
                <a:spLocks noChangeArrowheads="1"/>
              </p:cNvSpPr>
              <p:nvPr/>
            </p:nvSpPr>
            <p:spPr bwMode="auto">
              <a:xfrm>
                <a:off x="111137700" y="107718225"/>
                <a:ext cx="2686050" cy="447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Dag name="">
                      <a:cont type="tree" name="">
                        <a:effect ref="fillLine"/>
                        <a:outerShdw dist="38100" dir="13500000" algn="br">
                          <a:srgbClr val="FFFFFF"/>
                        </a:outerShdw>
                      </a:cont>
                      <a:cont type="tree" name="">
                        <a:effect ref="fillLine"/>
                        <a:outerShdw dist="38100" dir="2700000" algn="tl">
                          <a:srgbClr val="999999"/>
                        </a:outerShdw>
                      </a:cont>
                      <a:effect ref="fillLine"/>
                    </a:effectDag>
                    <a:latin typeface="Showcard Gothic" pitchFamily="82" charset="0"/>
                    <a:cs typeface="Arial" pitchFamily="34" charset="0"/>
                  </a:rPr>
                  <a:t>To  choose  and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 Box 13"/>
              <p:cNvSpPr txBox="1">
                <a:spLocks noChangeArrowheads="1"/>
              </p:cNvSpPr>
              <p:nvPr/>
            </p:nvSpPr>
            <p:spPr bwMode="auto">
              <a:xfrm>
                <a:off x="106632375" y="107556300"/>
                <a:ext cx="2085975" cy="476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6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Dag name="">
                      <a:cont type="tree" name="">
                        <a:effect ref="fillLine"/>
                        <a:outerShdw dist="38100" dir="13500000" algn="br">
                          <a:srgbClr val="FFFFFF"/>
                        </a:outerShdw>
                      </a:cont>
                      <a:cont type="tree" name="">
                        <a:effect ref="fillLine"/>
                        <a:outerShdw dist="38100" dir="2700000" algn="tl">
                          <a:srgbClr val="999999"/>
                        </a:outerShdw>
                      </a:cont>
                      <a:effect ref="fillLine"/>
                    </a:effectDag>
                    <a:latin typeface="Showcard Gothic" pitchFamily="82" charset="0"/>
                    <a:cs typeface="Arial" pitchFamily="34" charset="0"/>
                  </a:rPr>
                  <a:t>I  have  the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542992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4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6536" y="3352800"/>
            <a:ext cx="8698864" cy="19812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are a </a:t>
            </a:r>
            <a:b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World Changer!</a:t>
            </a:r>
            <a:endParaRPr lang="en-US" sz="8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899267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9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66" y="9144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365" y="1906012"/>
            <a:ext cx="4937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 or Darkness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914400" y="49530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Flashlight Dramas</a:t>
            </a:r>
            <a:endParaRPr lang="en-US" sz="4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29718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Flashlight </a:t>
            </a:r>
            <a: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Drama: Crowd</a:t>
            </a:r>
            <a:endParaRPr lang="en-US" sz="4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03462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9718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Flashlight </a:t>
            </a:r>
            <a: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Drama: Volleyball</a:t>
            </a:r>
            <a:endParaRPr lang="en-US" sz="4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175719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3967</TotalTime>
  <Words>373</Words>
  <Application>Microsoft Office PowerPoint</Application>
  <PresentationFormat>On-screen Show (4:3)</PresentationFormat>
  <Paragraphs>91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False Labels</vt:lpstr>
      <vt:lpstr>PowerPoint Presentation</vt:lpstr>
      <vt:lpstr>Value Seat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are a  World Changer!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johncarolynblake</dc:creator>
  <cp:lastModifiedBy>johncarolynblake</cp:lastModifiedBy>
  <cp:revision>157</cp:revision>
  <dcterms:created xsi:type="dcterms:W3CDTF">2012-02-09T14:56:33Z</dcterms:created>
  <dcterms:modified xsi:type="dcterms:W3CDTF">2021-05-04T12:33:53Z</dcterms:modified>
</cp:coreProperties>
</file>