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336" r:id="rId4"/>
    <p:sldId id="335" r:id="rId5"/>
    <p:sldId id="337" r:id="rId6"/>
    <p:sldId id="320" r:id="rId7"/>
    <p:sldId id="323" r:id="rId8"/>
    <p:sldId id="319" r:id="rId9"/>
    <p:sldId id="324" r:id="rId10"/>
    <p:sldId id="322" r:id="rId11"/>
    <p:sldId id="332" r:id="rId12"/>
    <p:sldId id="331" r:id="rId13"/>
    <p:sldId id="321" r:id="rId14"/>
    <p:sldId id="313" r:id="rId15"/>
    <p:sldId id="275" r:id="rId16"/>
    <p:sldId id="276" r:id="rId17"/>
    <p:sldId id="266" r:id="rId18"/>
    <p:sldId id="341" r:id="rId19"/>
    <p:sldId id="308" r:id="rId20"/>
    <p:sldId id="306" r:id="rId21"/>
    <p:sldId id="305" r:id="rId22"/>
    <p:sldId id="262" r:id="rId23"/>
    <p:sldId id="268" r:id="rId24"/>
    <p:sldId id="338" r:id="rId25"/>
    <p:sldId id="317" r:id="rId26"/>
    <p:sldId id="301" r:id="rId27"/>
    <p:sldId id="316" r:id="rId28"/>
    <p:sldId id="327" r:id="rId29"/>
    <p:sldId id="304" r:id="rId30"/>
    <p:sldId id="284" r:id="rId31"/>
    <p:sldId id="292" r:id="rId32"/>
    <p:sldId id="295" r:id="rId33"/>
    <p:sldId id="269" r:id="rId34"/>
    <p:sldId id="326" r:id="rId35"/>
    <p:sldId id="328" r:id="rId36"/>
    <p:sldId id="257" r:id="rId37"/>
    <p:sldId id="312" r:id="rId38"/>
    <p:sldId id="330" r:id="rId39"/>
    <p:sldId id="325" r:id="rId40"/>
    <p:sldId id="299" r:id="rId41"/>
    <p:sldId id="314" r:id="rId42"/>
    <p:sldId id="329" r:id="rId43"/>
    <p:sldId id="298" r:id="rId44"/>
    <p:sldId id="334" r:id="rId45"/>
    <p:sldId id="339" r:id="rId46"/>
    <p:sldId id="333" r:id="rId47"/>
    <p:sldId id="340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7" autoAdjust="0"/>
    <p:restoredTop sz="94660"/>
  </p:normalViewPr>
  <p:slideViewPr>
    <p:cSldViewPr>
      <p:cViewPr>
        <p:scale>
          <a:sx n="90" d="100"/>
          <a:sy n="90" d="100"/>
        </p:scale>
        <p:origin x="-108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68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396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468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82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802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564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53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254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248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634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06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CEC7-619A-4DD4-8F2B-253FC6490DC7}" type="datetimeFigureOut">
              <a:rPr lang="en-US" smtClean="0"/>
              <a:pPr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microsoft.com/office/2007/relationships/hdphoto" Target="../media/hdphoto6.wdp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16.jpeg"/><Relationship Id="rId10" Type="http://schemas.microsoft.com/office/2007/relationships/hdphoto" Target="../media/hdphoto8.wdp"/><Relationship Id="rId4" Type="http://schemas.openxmlformats.org/officeDocument/2006/relationships/image" Target="../media/image27.jpe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35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38.jp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40.jp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44.pn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6.jpeg"/><Relationship Id="rId4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2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6.jpe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47.jpe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6.png"/><Relationship Id="rId7" Type="http://schemas.microsoft.com/office/2007/relationships/hdphoto" Target="../media/hdphoto1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2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16.jpe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2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16.jpeg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52.pn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2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6.jpeg"/><Relationship Id="rId4" Type="http://schemas.openxmlformats.org/officeDocument/2006/relationships/image" Target="../media/image2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6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"/>
          <a:stretch/>
        </p:blipFill>
        <p:spPr>
          <a:xfrm>
            <a:off x="0" y="1"/>
            <a:ext cx="9144000" cy="5325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609600" y="528935"/>
            <a:ext cx="2971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2400" b="1" cap="none" spc="0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hecenteroflight.org</a:t>
            </a:r>
            <a:endParaRPr lang="en-US" sz="3200" b="1" cap="none" spc="0" dirty="0">
              <a:ln w="635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3067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33" r="38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32467"/>
            <a:ext cx="2819400" cy="730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4919752"/>
            <a:ext cx="7543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Assemblies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0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334000"/>
            <a:ext cx="4352542" cy="106680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7958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3886200"/>
            <a:ext cx="7391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Classrooms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8378" y="1371600"/>
            <a:ext cx="48208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of One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Image result for jelly bean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5430" r="30091" b="4813"/>
          <a:stretch/>
        </p:blipFill>
        <p:spPr bwMode="auto">
          <a:xfrm>
            <a:off x="551999" y="1739679"/>
            <a:ext cx="2276728" cy="42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elly bean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7149" r="2381" b="16722"/>
          <a:stretch/>
        </p:blipFill>
        <p:spPr bwMode="auto">
          <a:xfrm>
            <a:off x="2752298" y="4571999"/>
            <a:ext cx="2099735" cy="14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76" b="10829"/>
          <a:stretch/>
        </p:blipFill>
        <p:spPr>
          <a:xfrm>
            <a:off x="222456" y="762000"/>
            <a:ext cx="86487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376747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914400"/>
            <a:ext cx="861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Unwritten Rules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2456" y="2286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scratch my back,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57" y="3048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step on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55" y="3810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hurt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95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Don’t get mad, get…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all about…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1707" y="2286000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cratch yours.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199" y="3048000"/>
            <a:ext cx="325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tep on you.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3787914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hurt you.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4488712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0" y="5235714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518292"/>
            <a:ext cx="2151735" cy="1056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33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Why values-based character education?</a:t>
            </a:r>
            <a:endParaRPr lang="en-US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411069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Responsibility allows us to make decisions; freedom allows us to make wrong decisions; wisdom allows us to make intelligent decisions; but only character allows us to make right decisions.</a:t>
            </a:r>
          </a:p>
          <a:p>
            <a:endParaRPr lang="en-US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…I will walk in my integrity… Psalm 26</a:t>
            </a:r>
            <a:endParaRPr lang="en-US" sz="2800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565200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66" y="914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365" y="1906012"/>
            <a:ext cx="4937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or 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1000" y="49530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Flashlight Dramas</a:t>
            </a:r>
            <a:endParaRPr lang="en-US" sz="4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200" y="529687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Plant – Grow - Harvest</a:t>
            </a:r>
            <a:endParaRPr lang="en-US" sz="4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442067"/>
            <a:ext cx="2819400" cy="730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6"/>
          <a:stretch/>
        </p:blipFill>
        <p:spPr>
          <a:xfrm>
            <a:off x="5943600" y="986475"/>
            <a:ext cx="2927556" cy="431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6"/>
          <a:stretch/>
        </p:blipFill>
        <p:spPr>
          <a:xfrm>
            <a:off x="2828726" y="990601"/>
            <a:ext cx="3131502" cy="430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399"/>
          <a:stretch/>
        </p:blipFill>
        <p:spPr>
          <a:xfrm>
            <a:off x="228600" y="1715470"/>
            <a:ext cx="2600127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1213009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1242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1242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1497" y="3447871"/>
            <a:ext cx="86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en-US" sz="72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456058"/>
            <a:ext cx="2495550" cy="20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8"/>
          <a:stretch/>
        </p:blipFill>
        <p:spPr>
          <a:xfrm>
            <a:off x="381000" y="816528"/>
            <a:ext cx="8341932" cy="532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29055" y="156718"/>
            <a:ext cx="2370880" cy="1163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143000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All Have the Same Value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60961" y="3697545"/>
            <a:ext cx="4577839" cy="2001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98756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0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752600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8" b="7691"/>
          <a:stretch/>
        </p:blipFill>
        <p:spPr>
          <a:xfrm>
            <a:off x="222456" y="749468"/>
            <a:ext cx="8612510" cy="542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29055" y="156718"/>
            <a:ext cx="2370880" cy="1163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9644" y="762000"/>
            <a:ext cx="5172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0" y="1752600"/>
            <a:ext cx="3910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754">
            <a:off x="654213" y="1910490"/>
            <a:ext cx="3842966" cy="4304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6" y="0"/>
            <a:ext cx="583602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Key biblical insights motivate our purposes for values-based character education</a:t>
            </a:r>
            <a:endParaRPr lang="en-US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9812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Heart of the Father to the children… </a:t>
            </a:r>
            <a:r>
              <a:rPr lang="en-US" sz="2400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Malachi 4 …and the children to the Father</a:t>
            </a:r>
            <a:endParaRPr lang="en-US" sz="3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/>
            <a:endParaRPr lang="en-US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Expose the orphan heart… </a:t>
            </a:r>
            <a:r>
              <a:rPr lang="en-US" sz="2400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Luke 15		       …Father gives things and/or must be obeyed prevents intimacy</a:t>
            </a:r>
            <a:endParaRPr lang="en-US" sz="3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/>
            <a:endParaRPr lang="en-US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Freedom via destiny vs. behavior… </a:t>
            </a:r>
            <a:r>
              <a:rPr lang="en-US" sz="2400" i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Galatians 3-4   …act, dress, talk, achieve, and do right for love and acceptance</a:t>
            </a:r>
            <a:endParaRPr lang="en-US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410200"/>
            <a:ext cx="2151735" cy="10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5" y="0"/>
            <a:ext cx="575753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9633"/>
            <a:ext cx="5791200" cy="691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79343" y="3048000"/>
            <a:ext cx="639181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Labels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Image result for sticky lab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1447800"/>
            <a:ext cx="351692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549444" y="1981200"/>
            <a:ext cx="536595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Removing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8" b="14371"/>
          <a:stretch/>
        </p:blipFill>
        <p:spPr>
          <a:xfrm>
            <a:off x="222456" y="793867"/>
            <a:ext cx="8648700" cy="530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88"/>
          <a:stretch/>
        </p:blipFill>
        <p:spPr>
          <a:xfrm>
            <a:off x="222456" y="761999"/>
            <a:ext cx="8648700" cy="5399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6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Dreams &amp; Destiny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90800"/>
            <a:ext cx="4699000" cy="352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05000" y="584852"/>
            <a:ext cx="7010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Have a Purpose: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1981200"/>
            <a:ext cx="585807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Value Seat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Speaking Truth: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Image result for chai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12000"/>
          <a:stretch/>
        </p:blipFill>
        <p:spPr bwMode="auto">
          <a:xfrm>
            <a:off x="228600" y="2971800"/>
            <a:ext cx="30252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5891"/>
          <a:stretch/>
        </p:blipFill>
        <p:spPr bwMode="auto">
          <a:xfrm>
            <a:off x="3352801" y="4123379"/>
            <a:ext cx="1828800" cy="25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2047" r="16285" b="15889"/>
          <a:stretch/>
        </p:blipFill>
        <p:spPr>
          <a:xfrm>
            <a:off x="222455" y="838200"/>
            <a:ext cx="8648702" cy="532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73" r="5582"/>
          <a:stretch/>
        </p:blipFill>
        <p:spPr>
          <a:xfrm>
            <a:off x="228600" y="806622"/>
            <a:ext cx="8633637" cy="528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Paradigm shifts</a:t>
            </a:r>
            <a:r>
              <a:rPr lang="en-US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for values-based character </a:t>
            </a:r>
            <a:r>
              <a:rPr lang="en-US" sz="36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education over classroom management</a:t>
            </a:r>
            <a:endParaRPr lang="en-US" sz="3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160455"/>
            <a:ext cx="769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Truth vs.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Discipline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Punishment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Identity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Destiny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Mediocrity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410200"/>
            <a:ext cx="2151735" cy="1056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619071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help </a:t>
            </a:r>
            <a:r>
              <a:rPr lang="en-US" sz="2400" dirty="0"/>
              <a:t>students and faculty to discern </a:t>
            </a:r>
            <a:r>
              <a:rPr lang="en-US" sz="2400" dirty="0" smtClean="0"/>
              <a:t>and make </a:t>
            </a:r>
            <a:r>
              <a:rPr lang="en-US" sz="2400" dirty="0"/>
              <a:t>choices that will affect their life and the world around them in a positive way. It gets underneath the issues of bullying, low self-esteem, and </a:t>
            </a:r>
            <a:r>
              <a:rPr lang="en-US" sz="2400" dirty="0" smtClean="0"/>
              <a:t>exposes often </a:t>
            </a:r>
            <a:r>
              <a:rPr lang="en-US" sz="2400" dirty="0"/>
              <a:t>incorrect perceptions of themselves and their value in </a:t>
            </a:r>
            <a:r>
              <a:rPr lang="en-US" sz="2400" dirty="0" smtClean="0"/>
              <a:t>their world</a:t>
            </a:r>
            <a:r>
              <a:rPr lang="en-US" sz="2400" dirty="0"/>
              <a:t>.</a:t>
            </a:r>
            <a:endParaRPr lang="en-US" sz="2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19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2456" y="1219200"/>
            <a:ext cx="861251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Game: TIME</a:t>
            </a:r>
            <a:endParaRPr lang="en-US" sz="13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5608948" cy="3081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1" t="1668" r="421" b="13443"/>
          <a:stretch/>
        </p:blipFill>
        <p:spPr>
          <a:xfrm>
            <a:off x="228600" y="730356"/>
            <a:ext cx="8606366" cy="543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27008" y="161879"/>
            <a:ext cx="2307589" cy="1132663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0"/>
          <a:stretch/>
        </p:blipFill>
        <p:spPr>
          <a:xfrm rot="191555">
            <a:off x="1063397" y="2097995"/>
            <a:ext cx="4272227" cy="2797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8314" b="7298"/>
          <a:stretch/>
        </p:blipFill>
        <p:spPr bwMode="auto">
          <a:xfrm flipH="1">
            <a:off x="0" y="1579223"/>
            <a:ext cx="5867400" cy="454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86400" y="3861452"/>
            <a:ext cx="35052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Goal-setting:</a:t>
            </a:r>
            <a:endParaRPr lang="en-US" sz="4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143000" y="1270652"/>
            <a:ext cx="7696200" cy="2386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9000"/>
              </a:lnSpc>
            </a:pPr>
            <a:r>
              <a:rPr lang="en-US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Ways to </a:t>
            </a:r>
            <a:r>
              <a:rPr lang="en-US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bring </a:t>
            </a:r>
            <a:r>
              <a:rPr lang="en-US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</a:t>
            </a:r>
            <a:r>
              <a:rPr lang="en-US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your </a:t>
            </a:r>
          </a:p>
          <a:p>
            <a:pPr algn="r">
              <a:lnSpc>
                <a:spcPts val="9000"/>
              </a:lnSpc>
            </a:pPr>
            <a:r>
              <a:rPr lang="en-US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school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8"/>
          <a:stretch/>
        </p:blipFill>
        <p:spPr>
          <a:xfrm>
            <a:off x="0" y="0"/>
            <a:ext cx="92184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3581400"/>
            <a:ext cx="42654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 Choices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158800"/>
            <a:ext cx="2514600" cy="6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/>
          <a:stretch/>
        </p:blipFill>
        <p:spPr>
          <a:xfrm>
            <a:off x="222456" y="762000"/>
            <a:ext cx="8612510" cy="543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259572" y="3048000"/>
            <a:ext cx="4265428" cy="2800767"/>
            <a:chOff x="5259572" y="3048000"/>
            <a:chExt cx="4265428" cy="2800767"/>
          </a:xfrm>
        </p:grpSpPr>
        <p:sp>
          <p:nvSpPr>
            <p:cNvPr id="4" name="TextBox 3"/>
            <p:cNvSpPr txBox="1"/>
            <p:nvPr/>
          </p:nvSpPr>
          <p:spPr>
            <a:xfrm>
              <a:off x="5259572" y="3048000"/>
              <a:ext cx="426542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Class Project</a:t>
              </a:r>
              <a:endParaRPr lang="en-US" sz="8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4191000"/>
              <a:ext cx="2057400" cy="53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95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0"/>
          <a:stretch/>
        </p:blipFill>
        <p:spPr>
          <a:xfrm>
            <a:off x="222455" y="947005"/>
            <a:ext cx="8648702" cy="514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257800"/>
            <a:ext cx="2819400" cy="730133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536" y="2819400"/>
            <a:ext cx="8698864" cy="19812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 a World Changer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014000"/>
            <a:ext cx="5943600" cy="1539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24600" y="4572000"/>
            <a:ext cx="2514600" cy="823975"/>
            <a:chOff x="4343400" y="4876800"/>
            <a:chExt cx="2280084" cy="6715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4876800"/>
              <a:ext cx="679884" cy="6715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7" t="22653" r="14050" b="10164"/>
            <a:stretch/>
          </p:blipFill>
          <p:spPr>
            <a:xfrm>
              <a:off x="4343400" y="5029200"/>
              <a:ext cx="2057400" cy="31935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1" y="5715000"/>
            <a:ext cx="1943449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8760">
              <a:srgbClr val="FFFFFF"/>
            </a:gs>
            <a:gs pos="15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39" y="247296"/>
            <a:ext cx="3381079" cy="875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73" y="2840712"/>
            <a:ext cx="2260927" cy="55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38" y="1613574"/>
            <a:ext cx="1913861" cy="7503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565736" y="2057401"/>
            <a:ext cx="2292882" cy="762000"/>
            <a:chOff x="4343400" y="4876800"/>
            <a:chExt cx="2280084" cy="6715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4876800"/>
              <a:ext cx="679884" cy="6715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7" t="22653" r="14050" b="10164"/>
            <a:stretch/>
          </p:blipFill>
          <p:spPr>
            <a:xfrm>
              <a:off x="4343400" y="5029200"/>
              <a:ext cx="2057400" cy="31935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271">
            <a:off x="7773104" y="2981134"/>
            <a:ext cx="1232544" cy="1197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5486400" cy="694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26191" r="4729"/>
          <a:stretch/>
        </p:blipFill>
        <p:spPr>
          <a:xfrm>
            <a:off x="6152782" y="1070230"/>
            <a:ext cx="2705836" cy="4218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81400"/>
            <a:ext cx="2278837" cy="5921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32" y="4191000"/>
            <a:ext cx="2725568" cy="7971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37891" r="3744" b="6989"/>
          <a:stretch/>
        </p:blipFill>
        <p:spPr>
          <a:xfrm>
            <a:off x="3810000" y="4712244"/>
            <a:ext cx="5334000" cy="214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3929152"/>
            <a:ext cx="533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Schools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4102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3600"/>
            <a:ext cx="2819400" cy="730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220992"/>
            <a:ext cx="83058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Every person knows they can bring positive changes and make a difference in their 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school</a:t>
            </a:r>
          </a:p>
          <a:p>
            <a:pPr lvl="0"/>
            <a:endParaRPr lang="en-US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Every student and staff understands their immense and incredible 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value</a:t>
            </a:r>
          </a:p>
          <a:p>
            <a:pPr lvl="0"/>
            <a:endParaRPr lang="en-US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Every person is a unique, irreplaceable gift, and their world (school) needs 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them</a:t>
            </a:r>
            <a:endParaRPr lang="en-US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334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character education as a part of </a:t>
            </a:r>
            <a:r>
              <a:rPr lang="en-US" sz="48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 safer school effort</a:t>
            </a:r>
            <a:endParaRPr lang="en-US" sz="48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36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3600"/>
            <a:ext cx="2819400" cy="730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41377"/>
            <a:ext cx="8763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Students learn to discern messages communicated as true or false about themselves  </a:t>
            </a:r>
            <a:endParaRPr lang="en-US" sz="3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Everyone </a:t>
            </a: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uses their power and responsibility to reject false labels (</a:t>
            </a:r>
            <a:r>
              <a:rPr lang="en-US" sz="320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aka</a:t>
            </a: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lies) communicated </a:t>
            </a:r>
          </a:p>
          <a:p>
            <a:pPr lvl="0"/>
            <a:endParaRPr lang="en-US" sz="14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Students </a:t>
            </a: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help others understand their unchanging value and gifts to be a world </a:t>
            </a:r>
            <a:r>
              <a:rPr lang="en-US" sz="32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changer</a:t>
            </a:r>
          </a:p>
          <a:p>
            <a:pPr lvl="0"/>
            <a:endParaRPr lang="en-US" sz="1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Students, individually and in groups, are organizing and implementing projects and campaigns to make their school better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0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51778" y="3733800"/>
            <a:ext cx="4592222" cy="2057400"/>
            <a:chOff x="4551778" y="3733800"/>
            <a:chExt cx="4592222" cy="2057400"/>
          </a:xfrm>
        </p:grpSpPr>
        <p:sp>
          <p:nvSpPr>
            <p:cNvPr id="3" name="TextBox 2"/>
            <p:cNvSpPr txBox="1"/>
            <p:nvPr/>
          </p:nvSpPr>
          <p:spPr>
            <a:xfrm>
              <a:off x="4551778" y="3929152"/>
              <a:ext cx="459222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Prayer</a:t>
              </a:r>
              <a:endParaRPr lang="en-US" sz="115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126" y="3733800"/>
              <a:ext cx="1606074" cy="788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0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7130</TotalTime>
  <Words>452</Words>
  <Application>Microsoft Office PowerPoint</Application>
  <PresentationFormat>On-screen Show (4:3)</PresentationFormat>
  <Paragraphs>82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 Labels</vt:lpstr>
      <vt:lpstr>PowerPoint Presentation</vt:lpstr>
      <vt:lpstr>PowerPoint Presentation</vt:lpstr>
      <vt:lpstr>PowerPoint Presentation</vt:lpstr>
      <vt:lpstr>Value Seat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a World Changer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johncarolynblake</dc:creator>
  <cp:lastModifiedBy>johncarolynblake</cp:lastModifiedBy>
  <cp:revision>189</cp:revision>
  <dcterms:created xsi:type="dcterms:W3CDTF">2012-02-09T14:56:33Z</dcterms:created>
  <dcterms:modified xsi:type="dcterms:W3CDTF">2021-07-02T14:10:27Z</dcterms:modified>
</cp:coreProperties>
</file>