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0" r:id="rId2"/>
    <p:sldId id="273" r:id="rId3"/>
    <p:sldId id="279" r:id="rId4"/>
    <p:sldId id="280" r:id="rId5"/>
    <p:sldId id="278" r:id="rId6"/>
    <p:sldId id="281" r:id="rId7"/>
    <p:sldId id="277" r:id="rId8"/>
    <p:sldId id="282" r:id="rId9"/>
    <p:sldId id="269" r:id="rId10"/>
  </p:sldIdLst>
  <p:sldSz cx="12192000" cy="6858000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A998242-7B2B-4CC4-AA8B-0F4845EBBB84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B2F153C-CF75-4EA1-9ABA-1B88124FFF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22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4FBE6-C210-4916-B906-D18B1E575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29E370-A1A1-4FD9-A812-1AF246D75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FEF107-E9A6-4B07-BD32-16A1B86A6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E6D2-B533-43BB-A586-B4498A8AFB63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35C47B-B852-4AF8-AE60-8AED0CF9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B1A542-F14C-41CA-B355-C7D57E754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255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C8B35-B221-4A20-BC7B-9E378C1B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9B0CD0-7A47-4EBC-B05D-90E1BCBC7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2AC019-EB07-403A-9D36-A22D3035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12C8-60B0-4CDA-B542-3FE8CCA7E554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F40A48-1A1C-4A8B-9D62-4AE8069A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BDD70C-C219-4F0B-8968-11C21576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018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082F5F-3771-4A71-897C-DA9E0AF8B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4DDAB5-2FFC-4BCF-BA87-4BFEF29A6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B6A988-9AEC-4916-AD19-B39C4221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059-424B-4917-BEA6-9C686FFF1718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B17F4-4CCD-47D8-BAFA-4585DC0B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744308-1A4B-4E77-81C3-4D1F17AC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0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A1CC6-F688-4F3B-956C-04E00460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24C1AD-AB04-497C-A529-8E8E4D045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06" y="1939510"/>
            <a:ext cx="10515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1222C-9D45-456F-8EED-294AEF6C9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2285-6C12-49E0-894D-D6FBDD3A445B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2B6F1-52BB-40C8-820F-46D6B10A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55F56F-47FB-4BB4-B3C8-B0CA13F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65AB9D30-DCF6-5195-F69D-027F593F4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918" y="5916818"/>
            <a:ext cx="1973930" cy="941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9D0018A8-EAFB-53AD-0E91-82A80A2F2F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205" y="185415"/>
            <a:ext cx="2232355" cy="763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n 9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2260EA47-BB9C-2B5A-CFEE-90376719B4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7" b="3899"/>
          <a:stretch/>
        </p:blipFill>
        <p:spPr>
          <a:xfrm>
            <a:off x="7607051" y="187869"/>
            <a:ext cx="2232355" cy="760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095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570E9-0B4A-4096-BE1D-EBE7BC8D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47ADD8-DCC5-4266-A1AC-1246E7128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BB3AA7-F074-486A-9050-D9E812E9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298E-5E27-4480-B498-6251032F9E6A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50342B-6412-470D-9A10-3F4F60B5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0EF11B-51FC-41CB-9736-B797E74E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185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16071-1EAC-42E2-A72E-22BEB080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DEB10-7D12-4E30-9F7E-252DDAB57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5C387D-0BAD-46BF-8460-61ECD3C1C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420D74-8106-4AAC-AA80-277F9E86B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9B9C-71D0-4A60-B7D2-F451846E10EA}" type="datetime1">
              <a:rPr lang="es-CO" smtClean="0"/>
              <a:t>7/09/2024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2989F1-A1DA-4C48-BBD0-5BD10065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78BDB4-6F6F-47DF-ACB4-E668763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556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C90BB-7561-45D7-81A0-AFB2CCDF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CCDBC4-0D16-4D79-B72B-7E27D6AB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94722E-12E5-44BE-99DC-C2F3AB3D4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FCC289-2145-400F-8B8C-E2BD65518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E46DC9-AE42-4293-A614-11A0763CC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30D06F-B1CE-4B76-A54E-7FE92D4A7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25E5-8C59-4E57-9E7F-98D9E7EA0CAD}" type="datetime1">
              <a:rPr lang="es-CO" smtClean="0"/>
              <a:t>7/09/2024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A84077-59F4-4AC8-9E93-55295D14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DCFA14-A27C-4FF0-993F-BBC807ECD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81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3464F-2F1B-4CE3-9E95-09446E62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DFFFFF-3835-43BE-B713-3C181A81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C444-265D-47E5-A115-1961BFC0AB12}" type="datetime1">
              <a:rPr lang="es-CO" smtClean="0"/>
              <a:t>7/09/2024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A302A9-20EA-41F7-8E3B-42DEAB80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D73904-17A0-4504-B5E3-DC9676D0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903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BF57AE-38BF-4F4F-9DAF-DC2FDF52D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F8E7-F1EF-4368-BD00-2FDE4197F9B0}" type="datetime1">
              <a:rPr lang="es-CO" smtClean="0"/>
              <a:t>7/09/2024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F78653-4CDF-464D-97A5-7715552A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D382E1-4784-46A2-88D6-4A7156F30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69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A28674-3121-491C-9058-23645C728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0F31C-BAF9-489F-A243-0AB0237A0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2F1C21-70F5-4C12-94D8-2EA8FD419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B7E048-4354-438D-BA1B-FED1AF4EA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3BC7-2076-42AC-8637-110B56E11552}" type="datetime1">
              <a:rPr lang="es-CO" smtClean="0"/>
              <a:t>7/09/2024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0C6E97-1889-485C-ABBB-88DCAB60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092998-AA93-48E5-BAFD-52FA3401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633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89A64-78F8-47A0-8742-0372C2C6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AB30AB-B8ED-4C50-8191-8407E5A3A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4A4588-4289-4547-A26E-8FDC9B292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C38DB1-5AF6-46CE-AD94-A678FF9D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17A0-F81A-4003-A13B-880E5A0FD117}" type="datetime1">
              <a:rPr lang="es-CO" smtClean="0"/>
              <a:t>7/09/2024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7E1D80-E003-453D-A577-310D2223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D731D4-CE31-4B21-86FC-8EED8EF0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852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AB7BEC-7EFF-4266-9BA0-80497FF8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EDA4E4-F9E0-4AC7-8188-CD8A192FF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F8BEF-4D1E-458D-919E-DFC963A93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D6B8-D9C6-486C-883C-4D29A971BB06}" type="datetime1">
              <a:rPr lang="es-CO" smtClean="0"/>
              <a:t>7/09/2024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2F5AF7-106C-4BCF-9677-3D500967E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775CE-427A-4DBE-8837-5A8D8A672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56C2-B065-4C99-8A3E-96784390B5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061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9A1831E8-97F1-4EC6-BD7B-2F5F90EED35B}"/>
              </a:ext>
            </a:extLst>
          </p:cNvPr>
          <p:cNvSpPr txBox="1"/>
          <p:nvPr/>
        </p:nvSpPr>
        <p:spPr>
          <a:xfrm>
            <a:off x="453132" y="1103122"/>
            <a:ext cx="4645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TITULO DE LA PRESENTACIÓN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D63756F-73F3-4BCD-80A9-3433840B0EF7}"/>
              </a:ext>
            </a:extLst>
          </p:cNvPr>
          <p:cNvSpPr txBox="1"/>
          <p:nvPr/>
        </p:nvSpPr>
        <p:spPr>
          <a:xfrm>
            <a:off x="453132" y="201452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AUTORE(S)</a:t>
            </a:r>
          </a:p>
        </p:txBody>
      </p:sp>
      <p:pic>
        <p:nvPicPr>
          <p:cNvPr id="4" name="Imagen 3" descr="Imagen que contiene Sitio web&#10;&#10;Descripción generada automáticamente">
            <a:extLst>
              <a:ext uri="{FF2B5EF4-FFF2-40B4-BE49-F238E27FC236}">
                <a16:creationId xmlns:a16="http://schemas.microsoft.com/office/drawing/2014/main" id="{21BA9F9E-82FF-7894-AA37-38E0C1C96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310" y="1103122"/>
            <a:ext cx="3801223" cy="4774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46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CCE22D-95BD-49D4-A6D1-FA66F512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2</a:t>
            </a:fld>
            <a:endParaRPr lang="es-CO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C3AC14C-71A7-4B94-BB95-05C599E69530}"/>
              </a:ext>
            </a:extLst>
          </p:cNvPr>
          <p:cNvSpPr/>
          <p:nvPr/>
        </p:nvSpPr>
        <p:spPr>
          <a:xfrm>
            <a:off x="3048000" y="298963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Delimitar la investigación de manera breve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dónde está el problema de investigación, La justificación de la investigación,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ntecedentes relevantes </a:t>
            </a:r>
            <a:r>
              <a:rPr lang="es-EC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objetivos que tengan coherencia con la investigación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5741B1B9-EEFC-E92F-53E0-CFCD97A6A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69" y="185415"/>
            <a:ext cx="2232355" cy="763321"/>
          </a:xfrm>
          <a:prstGeom prst="rect">
            <a:avLst/>
          </a:prstGeom>
        </p:spPr>
      </p:pic>
      <p:pic>
        <p:nvPicPr>
          <p:cNvPr id="6" name="Imagen 5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72DF2D04-35E2-B2AD-DBC0-663A993F9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7" b="3899"/>
          <a:stretch/>
        </p:blipFill>
        <p:spPr>
          <a:xfrm>
            <a:off x="7607051" y="187869"/>
            <a:ext cx="2232355" cy="76086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F2DE4D2-A83E-FE86-4D65-1406444F7257}"/>
              </a:ext>
            </a:extLst>
          </p:cNvPr>
          <p:cNvSpPr txBox="1"/>
          <p:nvPr/>
        </p:nvSpPr>
        <p:spPr>
          <a:xfrm>
            <a:off x="259169" y="425516"/>
            <a:ext cx="4645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247420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D29B6A5-5F7D-4AE8-9719-D9B2ABCCDD87}"/>
              </a:ext>
            </a:extLst>
          </p:cNvPr>
          <p:cNvSpPr/>
          <p:nvPr/>
        </p:nvSpPr>
        <p:spPr>
          <a:xfrm>
            <a:off x="3048000" y="28288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Para presentar ponencia de investigaciones en desarrollo, se debe evidenciar como mínimo: el problema, los objetivos, el planteamiento de la metodología y el marco de referencia, a fin de presentar los postulados que dan el sustento teórico.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6F4248B-5DAD-D12F-C701-D4CEF37C58E2}"/>
              </a:ext>
            </a:extLst>
          </p:cNvPr>
          <p:cNvSpPr txBox="1"/>
          <p:nvPr/>
        </p:nvSpPr>
        <p:spPr>
          <a:xfrm>
            <a:off x="259169" y="425516"/>
            <a:ext cx="489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DESARROLLO DE LA PONENCIA</a:t>
            </a:r>
          </a:p>
        </p:txBody>
      </p:sp>
    </p:spTree>
    <p:extLst>
      <p:ext uri="{BB962C8B-B14F-4D97-AF65-F5344CB8AC3E}">
        <p14:creationId xmlns:p14="http://schemas.microsoft.com/office/powerpoint/2010/main" val="402922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55ADB2F-8736-49E0-B247-C8287D2FF031}"/>
              </a:ext>
            </a:extLst>
          </p:cNvPr>
          <p:cNvSpPr/>
          <p:nvPr/>
        </p:nvSpPr>
        <p:spPr>
          <a:xfrm>
            <a:off x="3048000" y="28288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C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 a la pregunta de "</a:t>
            </a:r>
            <a:r>
              <a:rPr lang="es-EC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se ha hecho el estudio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En este apartado es necesario exponer cómo se desarrolló la investigación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62A5445-3E07-E012-9D2C-B5B78AFDDE19}"/>
              </a:ext>
            </a:extLst>
          </p:cNvPr>
          <p:cNvSpPr txBox="1"/>
          <p:nvPr/>
        </p:nvSpPr>
        <p:spPr>
          <a:xfrm>
            <a:off x="259169" y="425516"/>
            <a:ext cx="489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MATERIALES Y MÉTODOS</a:t>
            </a:r>
          </a:p>
        </p:txBody>
      </p:sp>
    </p:spTree>
    <p:extLst>
      <p:ext uri="{BB962C8B-B14F-4D97-AF65-F5344CB8AC3E}">
        <p14:creationId xmlns:p14="http://schemas.microsoft.com/office/powerpoint/2010/main" val="111371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898168F-89ED-45BE-A36D-857F2F2E57D4}"/>
              </a:ext>
            </a:extLst>
          </p:cNvPr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C" sz="18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ello, se presentarán los hechos derivados de la aplicación de la metodología, ordenados de manera lógica y objetiva, con ayuda de cuadros o figuras o infografías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5151349-3CBB-514B-5367-22A091DDC6C6}"/>
              </a:ext>
            </a:extLst>
          </p:cNvPr>
          <p:cNvSpPr txBox="1"/>
          <p:nvPr/>
        </p:nvSpPr>
        <p:spPr>
          <a:xfrm>
            <a:off x="259169" y="425516"/>
            <a:ext cx="219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79875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CCE22D-95BD-49D4-A6D1-FA66F512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6</a:t>
            </a:fld>
            <a:endParaRPr lang="es-CO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898168F-89ED-45BE-A36D-857F2F2E57D4}"/>
              </a:ext>
            </a:extLst>
          </p:cNvPr>
          <p:cNvSpPr/>
          <p:nvPr/>
        </p:nvSpPr>
        <p:spPr>
          <a:xfrm>
            <a:off x="3048000" y="28288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C" sz="18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realizará una comparación/contraste de los resultados de la propia investigación frente a los resultados de otras investigaciones de las mismas temáticas.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5D9A769-9EF2-B114-DDB4-8474853F7D27}"/>
              </a:ext>
            </a:extLst>
          </p:cNvPr>
          <p:cNvSpPr txBox="1"/>
          <p:nvPr/>
        </p:nvSpPr>
        <p:spPr>
          <a:xfrm>
            <a:off x="259169" y="425516"/>
            <a:ext cx="182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DISCUSIÓN</a:t>
            </a:r>
          </a:p>
        </p:txBody>
      </p:sp>
    </p:spTree>
    <p:extLst>
      <p:ext uri="{BB962C8B-B14F-4D97-AF65-F5344CB8AC3E}">
        <p14:creationId xmlns:p14="http://schemas.microsoft.com/office/powerpoint/2010/main" val="303369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CCE22D-95BD-49D4-A6D1-FA66F512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t>7</a:t>
            </a:fld>
            <a:endParaRPr lang="es-CO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AD4AA4D-6F8E-13BD-73EC-BA5769D03A85}"/>
              </a:ext>
            </a:extLst>
          </p:cNvPr>
          <p:cNvSpPr/>
          <p:nvPr/>
        </p:nvSpPr>
        <p:spPr>
          <a:xfrm>
            <a:off x="3048000" y="28288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C" sz="18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mismas provienen de los resultados de la investigación. No significa repetir los datos obtenidos en los resultados anteriores.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FDAF7E4-61B2-CC9B-607E-8AAB6576CED9}"/>
              </a:ext>
            </a:extLst>
          </p:cNvPr>
          <p:cNvSpPr txBox="1"/>
          <p:nvPr/>
        </p:nvSpPr>
        <p:spPr>
          <a:xfrm>
            <a:off x="259169" y="425516"/>
            <a:ext cx="489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92504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CCE22D-95BD-49D4-A6D1-FA66F5121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56C2-B065-4C99-8A3E-96784390B50A}" type="slidenum">
              <a:rPr lang="es-CO" smtClean="0"/>
              <a:pPr/>
              <a:t>8</a:t>
            </a:fld>
            <a:endParaRPr lang="es-CO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637F2AE-323A-4A05-AF16-D3BACAEF0C08}"/>
              </a:ext>
            </a:extLst>
          </p:cNvPr>
          <p:cNvSpPr/>
          <p:nvPr/>
        </p:nvSpPr>
        <p:spPr>
          <a:xfrm flipV="1">
            <a:off x="8110728" y="81661"/>
            <a:ext cx="4044696" cy="457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E5C48F6-686E-4072-6333-F0ADE8A7131C}"/>
              </a:ext>
            </a:extLst>
          </p:cNvPr>
          <p:cNvSpPr txBox="1"/>
          <p:nvPr/>
        </p:nvSpPr>
        <p:spPr>
          <a:xfrm>
            <a:off x="259169" y="425516"/>
            <a:ext cx="2262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>
                <a:solidFill>
                  <a:schemeClr val="accent1">
                    <a:lumMod val="50000"/>
                  </a:schemeClr>
                </a:solidFill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2446477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6024C1-108B-4CF7-B410-76AA933C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7E8556C2-B065-4C99-8A3E-96784390B50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9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12A4C8E-789C-4680-9CC1-EA6938672679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b="1">
                <a:solidFill>
                  <a:schemeClr val="accent1">
                    <a:lumMod val="50000"/>
                  </a:schemeClr>
                </a:solidFill>
              </a:rPr>
              <a:t>Nombre Autor principal</a:t>
            </a: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93E90D3-C017-479F-99F3-A40BB2194086}"/>
              </a:ext>
            </a:extLst>
          </p:cNvPr>
          <p:cNvSpPr txBox="1"/>
          <p:nvPr/>
        </p:nvSpPr>
        <p:spPr>
          <a:xfrm>
            <a:off x="640080" y="3590999"/>
            <a:ext cx="433425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O" sz="1600" i="1">
                <a:solidFill>
                  <a:schemeClr val="accent1">
                    <a:lumMod val="50000"/>
                  </a:schemeClr>
                </a:solidFill>
              </a:rPr>
              <a:t>WhatsApp:  (593)- 1111111111</a:t>
            </a:r>
          </a:p>
          <a:p>
            <a:pPr>
              <a:spcAft>
                <a:spcPts val="600"/>
              </a:spcAft>
            </a:pPr>
            <a:r>
              <a:rPr lang="es-CO" sz="1600" i="1">
                <a:solidFill>
                  <a:schemeClr val="accent1">
                    <a:lumMod val="50000"/>
                  </a:schemeClr>
                </a:solidFill>
              </a:rPr>
              <a:t>Correo electrónico: </a:t>
            </a:r>
            <a:endParaRPr lang="es-CO" sz="16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FD9F20C6-D4E5-682A-817D-AC7C10C0F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022" y="5916818"/>
            <a:ext cx="1973930" cy="941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DA24BBE2-9089-E227-95D9-619EEE117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417" y="185415"/>
            <a:ext cx="2232355" cy="763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n 5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2D940DA6-D29F-BD76-B078-4350CD6CEF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7" b="3899"/>
          <a:stretch/>
        </p:blipFill>
        <p:spPr>
          <a:xfrm>
            <a:off x="7607051" y="187869"/>
            <a:ext cx="2232355" cy="760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 descr="Imagen que contiene Sitio web&#10;&#10;Descripción generada automáticamente">
            <a:extLst>
              <a:ext uri="{FF2B5EF4-FFF2-40B4-BE49-F238E27FC236}">
                <a16:creationId xmlns:a16="http://schemas.microsoft.com/office/drawing/2014/main" id="{0ECC545F-DF74-13A1-1B82-0FDAF617A0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310" y="1103122"/>
            <a:ext cx="3801223" cy="4774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86966F27-9A35-072C-EE1D-382AE2C38FD3}"/>
              </a:ext>
            </a:extLst>
          </p:cNvPr>
          <p:cNvSpPr/>
          <p:nvPr/>
        </p:nvSpPr>
        <p:spPr>
          <a:xfrm>
            <a:off x="8094679" y="91736"/>
            <a:ext cx="4044696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351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211</Words>
  <Application>Microsoft Office PowerPoint</Application>
  <PresentationFormat>Panorámica</PresentationFormat>
  <Paragraphs>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CHICA CEPEDA</dc:creator>
  <cp:lastModifiedBy>CARBACHE MORA CESAR ARTURO</cp:lastModifiedBy>
  <cp:revision>30</cp:revision>
  <cp:lastPrinted>2023-06-21T21:53:22Z</cp:lastPrinted>
  <dcterms:created xsi:type="dcterms:W3CDTF">2021-08-10T21:02:37Z</dcterms:created>
  <dcterms:modified xsi:type="dcterms:W3CDTF">2024-09-08T01:34:04Z</dcterms:modified>
</cp:coreProperties>
</file>