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1.xml.rels><?xml version="1.0" encoding="UTF-8" standalone="yes"?>
<Relationships xmlns="http://schemas.openxmlformats.org/package/2006/relationships"><Relationship Id="rId1" Type="http://schemas.openxmlformats.org/officeDocument/2006/relationships/image" Target="../media/image12.png"/></Relationships>
</file>

<file path=ppt/diagrams/_rels/data12.xml.rels><?xml version="1.0" encoding="UTF-8" standalone="yes"?>
<Relationships xmlns="http://schemas.openxmlformats.org/package/2006/relationships"><Relationship Id="rId1" Type="http://schemas.openxmlformats.org/officeDocument/2006/relationships/image" Target="../media/image13.png"/></Relationships>
</file>

<file path=ppt/diagrams/_rels/data14.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BAA37-9467-489D-A8F2-72DAD99145AA}" type="doc">
      <dgm:prSet loTypeId="urn:microsoft.com/office/officeart/2005/8/layout/process1" loCatId="process" qsTypeId="urn:microsoft.com/office/officeart/2005/8/quickstyle/3d1" qsCatId="3D" csTypeId="urn:microsoft.com/office/officeart/2005/8/colors/accent1_2" csCatId="accent1"/>
      <dgm:spPr/>
      <dgm:t>
        <a:bodyPr/>
        <a:lstStyle/>
        <a:p>
          <a:endParaRPr lang="en-US"/>
        </a:p>
      </dgm:t>
    </dgm:pt>
    <dgm:pt modelId="{A3AE9322-EF8D-43C1-A069-A11E5DB3F7E8}">
      <dgm:prSet/>
      <dgm:spPr/>
      <dgm:t>
        <a:bodyPr/>
        <a:lstStyle/>
        <a:p>
          <a:pPr rtl="0"/>
          <a:r>
            <a:rPr lang="en-US" dirty="0" smtClean="0"/>
            <a:t>It’s the biggest business in the world – hospitals and ER’s filled with sick people</a:t>
          </a:r>
          <a:br>
            <a:rPr lang="en-US" dirty="0" smtClean="0"/>
          </a:br>
          <a:r>
            <a:rPr lang="en-US" dirty="0" smtClean="0"/>
            <a:t>750 Billion Dollars a year</a:t>
          </a:r>
          <a:br>
            <a:rPr lang="en-US" dirty="0" smtClean="0"/>
          </a:br>
          <a:endParaRPr lang="en-US" dirty="0"/>
        </a:p>
      </dgm:t>
    </dgm:pt>
    <dgm:pt modelId="{1093590C-AAA7-4AE5-9878-AFFD85B1F79F}" type="parTrans" cxnId="{1C05DFE6-7EC3-410D-B66D-0C38590ACEF5}">
      <dgm:prSet/>
      <dgm:spPr/>
      <dgm:t>
        <a:bodyPr/>
        <a:lstStyle/>
        <a:p>
          <a:endParaRPr lang="en-US"/>
        </a:p>
      </dgm:t>
    </dgm:pt>
    <dgm:pt modelId="{A71CB18C-C871-45C2-A81F-46AE53A1EB18}" type="sibTrans" cxnId="{1C05DFE6-7EC3-410D-B66D-0C38590ACEF5}">
      <dgm:prSet/>
      <dgm:spPr/>
      <dgm:t>
        <a:bodyPr/>
        <a:lstStyle/>
        <a:p>
          <a:endParaRPr lang="en-US"/>
        </a:p>
      </dgm:t>
    </dgm:pt>
    <dgm:pt modelId="{34BD58CC-5EF6-4FE4-9C21-54665A25ED77}">
      <dgm:prSet/>
      <dgm:spPr/>
      <dgm:t>
        <a:bodyPr/>
        <a:lstStyle/>
        <a:p>
          <a:pPr rtl="0"/>
          <a:r>
            <a:rPr lang="en-US" smtClean="0"/>
            <a:t>Sickness has plagued mankind </a:t>
          </a:r>
          <a:br>
            <a:rPr lang="en-US" smtClean="0"/>
          </a:br>
          <a:endParaRPr lang="en-US"/>
        </a:p>
      </dgm:t>
    </dgm:pt>
    <dgm:pt modelId="{3D71DC37-FD47-4478-B819-9D6E0F925D70}" type="parTrans" cxnId="{5D56C72A-A019-4128-B2A1-280377972A66}">
      <dgm:prSet/>
      <dgm:spPr/>
      <dgm:t>
        <a:bodyPr/>
        <a:lstStyle/>
        <a:p>
          <a:endParaRPr lang="en-US"/>
        </a:p>
      </dgm:t>
    </dgm:pt>
    <dgm:pt modelId="{D8D9F25E-2508-4275-99E0-9DF42DF113B8}" type="sibTrans" cxnId="{5D56C72A-A019-4128-B2A1-280377972A66}">
      <dgm:prSet/>
      <dgm:spPr/>
      <dgm:t>
        <a:bodyPr/>
        <a:lstStyle/>
        <a:p>
          <a:endParaRPr lang="en-US"/>
        </a:p>
      </dgm:t>
    </dgm:pt>
    <dgm:pt modelId="{BC493779-2C5D-4E83-92CD-7A9CE1F34BD8}">
      <dgm:prSet/>
      <dgm:spPr/>
      <dgm:t>
        <a:bodyPr/>
        <a:lstStyle/>
        <a:p>
          <a:pPr rtl="0"/>
          <a:r>
            <a:rPr lang="en-US" smtClean="0"/>
            <a:t>We’re trained to seek “expert medical help”</a:t>
          </a:r>
          <a:endParaRPr lang="en-US"/>
        </a:p>
      </dgm:t>
    </dgm:pt>
    <dgm:pt modelId="{0A39971E-4B1A-45CE-8FCF-BC65EAEE7859}" type="parTrans" cxnId="{B7568F6F-C5FA-485F-A865-93522F759213}">
      <dgm:prSet/>
      <dgm:spPr/>
      <dgm:t>
        <a:bodyPr/>
        <a:lstStyle/>
        <a:p>
          <a:endParaRPr lang="en-US"/>
        </a:p>
      </dgm:t>
    </dgm:pt>
    <dgm:pt modelId="{FC175FC1-405E-4478-BDBC-8E2153607908}" type="sibTrans" cxnId="{B7568F6F-C5FA-485F-A865-93522F759213}">
      <dgm:prSet/>
      <dgm:spPr/>
      <dgm:t>
        <a:bodyPr/>
        <a:lstStyle/>
        <a:p>
          <a:endParaRPr lang="en-US"/>
        </a:p>
      </dgm:t>
    </dgm:pt>
    <dgm:pt modelId="{8EAEFA8E-2C5B-4DC0-B740-170B637A5490}" type="pres">
      <dgm:prSet presAssocID="{749BAA37-9467-489D-A8F2-72DAD99145AA}" presName="Name0" presStyleCnt="0">
        <dgm:presLayoutVars>
          <dgm:dir/>
          <dgm:resizeHandles val="exact"/>
        </dgm:presLayoutVars>
      </dgm:prSet>
      <dgm:spPr/>
      <dgm:t>
        <a:bodyPr/>
        <a:lstStyle/>
        <a:p>
          <a:endParaRPr lang="en-US"/>
        </a:p>
      </dgm:t>
    </dgm:pt>
    <dgm:pt modelId="{781A0615-8FC9-419E-9240-E189E72BCFBE}" type="pres">
      <dgm:prSet presAssocID="{A3AE9322-EF8D-43C1-A069-A11E5DB3F7E8}" presName="node" presStyleLbl="node1" presStyleIdx="0" presStyleCnt="3" custLinFactNeighborX="25599" custLinFactNeighborY="45570">
        <dgm:presLayoutVars>
          <dgm:bulletEnabled val="1"/>
        </dgm:presLayoutVars>
      </dgm:prSet>
      <dgm:spPr/>
      <dgm:t>
        <a:bodyPr/>
        <a:lstStyle/>
        <a:p>
          <a:endParaRPr lang="en-US"/>
        </a:p>
      </dgm:t>
    </dgm:pt>
    <dgm:pt modelId="{9C832C3A-E33B-4476-89AA-C4159680F743}" type="pres">
      <dgm:prSet presAssocID="{A71CB18C-C871-45C2-A81F-46AE53A1EB18}" presName="sibTrans" presStyleLbl="sibTrans2D1" presStyleIdx="0" presStyleCnt="2"/>
      <dgm:spPr/>
      <dgm:t>
        <a:bodyPr/>
        <a:lstStyle/>
        <a:p>
          <a:endParaRPr lang="en-US"/>
        </a:p>
      </dgm:t>
    </dgm:pt>
    <dgm:pt modelId="{17729C44-6690-43EB-B610-30FED46D243F}" type="pres">
      <dgm:prSet presAssocID="{A71CB18C-C871-45C2-A81F-46AE53A1EB18}" presName="connectorText" presStyleLbl="sibTrans2D1" presStyleIdx="0" presStyleCnt="2"/>
      <dgm:spPr/>
      <dgm:t>
        <a:bodyPr/>
        <a:lstStyle/>
        <a:p>
          <a:endParaRPr lang="en-US"/>
        </a:p>
      </dgm:t>
    </dgm:pt>
    <dgm:pt modelId="{8EBC4E31-4EFD-409A-8CDE-F8208F6D696A}" type="pres">
      <dgm:prSet presAssocID="{34BD58CC-5EF6-4FE4-9C21-54665A25ED77}" presName="node" presStyleLbl="node1" presStyleIdx="1" presStyleCnt="3" custLinFactNeighborX="19259" custLinFactNeighborY="34641">
        <dgm:presLayoutVars>
          <dgm:bulletEnabled val="1"/>
        </dgm:presLayoutVars>
      </dgm:prSet>
      <dgm:spPr/>
      <dgm:t>
        <a:bodyPr/>
        <a:lstStyle/>
        <a:p>
          <a:endParaRPr lang="en-US"/>
        </a:p>
      </dgm:t>
    </dgm:pt>
    <dgm:pt modelId="{D9BD17D3-ACE9-47A2-9B15-4ADB0FA4938E}" type="pres">
      <dgm:prSet presAssocID="{D8D9F25E-2508-4275-99E0-9DF42DF113B8}" presName="sibTrans" presStyleLbl="sibTrans2D1" presStyleIdx="1" presStyleCnt="2"/>
      <dgm:spPr/>
      <dgm:t>
        <a:bodyPr/>
        <a:lstStyle/>
        <a:p>
          <a:endParaRPr lang="en-US"/>
        </a:p>
      </dgm:t>
    </dgm:pt>
    <dgm:pt modelId="{32A388DE-3E41-493A-8E12-9710F68BE036}" type="pres">
      <dgm:prSet presAssocID="{D8D9F25E-2508-4275-99E0-9DF42DF113B8}" presName="connectorText" presStyleLbl="sibTrans2D1" presStyleIdx="1" presStyleCnt="2"/>
      <dgm:spPr/>
      <dgm:t>
        <a:bodyPr/>
        <a:lstStyle/>
        <a:p>
          <a:endParaRPr lang="en-US"/>
        </a:p>
      </dgm:t>
    </dgm:pt>
    <dgm:pt modelId="{0CF77E1C-ABF9-4C20-AD07-75486CD05F7F}" type="pres">
      <dgm:prSet presAssocID="{BC493779-2C5D-4E83-92CD-7A9CE1F34BD8}" presName="node" presStyleLbl="node1" presStyleIdx="2" presStyleCnt="3">
        <dgm:presLayoutVars>
          <dgm:bulletEnabled val="1"/>
        </dgm:presLayoutVars>
      </dgm:prSet>
      <dgm:spPr/>
      <dgm:t>
        <a:bodyPr/>
        <a:lstStyle/>
        <a:p>
          <a:endParaRPr lang="en-US"/>
        </a:p>
      </dgm:t>
    </dgm:pt>
  </dgm:ptLst>
  <dgm:cxnLst>
    <dgm:cxn modelId="{FE5D551B-E254-426E-B94D-4AC959DD092B}" type="presOf" srcId="{D8D9F25E-2508-4275-99E0-9DF42DF113B8}" destId="{32A388DE-3E41-493A-8E12-9710F68BE036}" srcOrd="1" destOrd="0" presId="urn:microsoft.com/office/officeart/2005/8/layout/process1"/>
    <dgm:cxn modelId="{D5ECB737-B88E-44D8-9FB3-060F20DB97C6}" type="presOf" srcId="{A71CB18C-C871-45C2-A81F-46AE53A1EB18}" destId="{9C832C3A-E33B-4476-89AA-C4159680F743}" srcOrd="0" destOrd="0" presId="urn:microsoft.com/office/officeart/2005/8/layout/process1"/>
    <dgm:cxn modelId="{1C05DFE6-7EC3-410D-B66D-0C38590ACEF5}" srcId="{749BAA37-9467-489D-A8F2-72DAD99145AA}" destId="{A3AE9322-EF8D-43C1-A069-A11E5DB3F7E8}" srcOrd="0" destOrd="0" parTransId="{1093590C-AAA7-4AE5-9878-AFFD85B1F79F}" sibTransId="{A71CB18C-C871-45C2-A81F-46AE53A1EB18}"/>
    <dgm:cxn modelId="{64475A14-C316-4316-A395-8B866EAD478C}" type="presOf" srcId="{34BD58CC-5EF6-4FE4-9C21-54665A25ED77}" destId="{8EBC4E31-4EFD-409A-8CDE-F8208F6D696A}" srcOrd="0" destOrd="0" presId="urn:microsoft.com/office/officeart/2005/8/layout/process1"/>
    <dgm:cxn modelId="{1C3AE751-A0B6-45AC-8DD5-AC770C403F2C}" type="presOf" srcId="{A3AE9322-EF8D-43C1-A069-A11E5DB3F7E8}" destId="{781A0615-8FC9-419E-9240-E189E72BCFBE}" srcOrd="0" destOrd="0" presId="urn:microsoft.com/office/officeart/2005/8/layout/process1"/>
    <dgm:cxn modelId="{5D56C72A-A019-4128-B2A1-280377972A66}" srcId="{749BAA37-9467-489D-A8F2-72DAD99145AA}" destId="{34BD58CC-5EF6-4FE4-9C21-54665A25ED77}" srcOrd="1" destOrd="0" parTransId="{3D71DC37-FD47-4478-B819-9D6E0F925D70}" sibTransId="{D8D9F25E-2508-4275-99E0-9DF42DF113B8}"/>
    <dgm:cxn modelId="{3E82BAC2-EFBB-43EC-ADC7-2D644FB2E6F3}" type="presOf" srcId="{A71CB18C-C871-45C2-A81F-46AE53A1EB18}" destId="{17729C44-6690-43EB-B610-30FED46D243F}" srcOrd="1" destOrd="0" presId="urn:microsoft.com/office/officeart/2005/8/layout/process1"/>
    <dgm:cxn modelId="{B466FFE7-6CE2-44B3-A726-0C2B650E3ADE}" type="presOf" srcId="{D8D9F25E-2508-4275-99E0-9DF42DF113B8}" destId="{D9BD17D3-ACE9-47A2-9B15-4ADB0FA4938E}" srcOrd="0" destOrd="0" presId="urn:microsoft.com/office/officeart/2005/8/layout/process1"/>
    <dgm:cxn modelId="{BE835011-1D5B-44FA-9C83-EB947BB9D983}" type="presOf" srcId="{BC493779-2C5D-4E83-92CD-7A9CE1F34BD8}" destId="{0CF77E1C-ABF9-4C20-AD07-75486CD05F7F}" srcOrd="0" destOrd="0" presId="urn:microsoft.com/office/officeart/2005/8/layout/process1"/>
    <dgm:cxn modelId="{A750E024-9E92-4A5A-BAED-E06D55320DF5}" type="presOf" srcId="{749BAA37-9467-489D-A8F2-72DAD99145AA}" destId="{8EAEFA8E-2C5B-4DC0-B740-170B637A5490}" srcOrd="0" destOrd="0" presId="urn:microsoft.com/office/officeart/2005/8/layout/process1"/>
    <dgm:cxn modelId="{B7568F6F-C5FA-485F-A865-93522F759213}" srcId="{749BAA37-9467-489D-A8F2-72DAD99145AA}" destId="{BC493779-2C5D-4E83-92CD-7A9CE1F34BD8}" srcOrd="2" destOrd="0" parTransId="{0A39971E-4B1A-45CE-8FCF-BC65EAEE7859}" sibTransId="{FC175FC1-405E-4478-BDBC-8E2153607908}"/>
    <dgm:cxn modelId="{7D8EAC13-1DA1-4127-BF18-D948DBA017D3}" type="presParOf" srcId="{8EAEFA8E-2C5B-4DC0-B740-170B637A5490}" destId="{781A0615-8FC9-419E-9240-E189E72BCFBE}" srcOrd="0" destOrd="0" presId="urn:microsoft.com/office/officeart/2005/8/layout/process1"/>
    <dgm:cxn modelId="{1ED8214A-A04A-44F7-A62A-E98426DE63F7}" type="presParOf" srcId="{8EAEFA8E-2C5B-4DC0-B740-170B637A5490}" destId="{9C832C3A-E33B-4476-89AA-C4159680F743}" srcOrd="1" destOrd="0" presId="urn:microsoft.com/office/officeart/2005/8/layout/process1"/>
    <dgm:cxn modelId="{EB3B2649-D493-4D7B-A175-0CA58B7DDB5D}" type="presParOf" srcId="{9C832C3A-E33B-4476-89AA-C4159680F743}" destId="{17729C44-6690-43EB-B610-30FED46D243F}" srcOrd="0" destOrd="0" presId="urn:microsoft.com/office/officeart/2005/8/layout/process1"/>
    <dgm:cxn modelId="{15CBFB1D-754B-4E3C-9F82-7E5FA17EB245}" type="presParOf" srcId="{8EAEFA8E-2C5B-4DC0-B740-170B637A5490}" destId="{8EBC4E31-4EFD-409A-8CDE-F8208F6D696A}" srcOrd="2" destOrd="0" presId="urn:microsoft.com/office/officeart/2005/8/layout/process1"/>
    <dgm:cxn modelId="{C9066777-8C09-4C66-83C1-257F41630DE9}" type="presParOf" srcId="{8EAEFA8E-2C5B-4DC0-B740-170B637A5490}" destId="{D9BD17D3-ACE9-47A2-9B15-4ADB0FA4938E}" srcOrd="3" destOrd="0" presId="urn:microsoft.com/office/officeart/2005/8/layout/process1"/>
    <dgm:cxn modelId="{8EEF8F69-E4E1-499B-8D99-7C9A548CACE7}" type="presParOf" srcId="{D9BD17D3-ACE9-47A2-9B15-4ADB0FA4938E}" destId="{32A388DE-3E41-493A-8E12-9710F68BE036}" srcOrd="0" destOrd="0" presId="urn:microsoft.com/office/officeart/2005/8/layout/process1"/>
    <dgm:cxn modelId="{466D2B42-3F88-423E-AF00-4AE78D0C161D}" type="presParOf" srcId="{8EAEFA8E-2C5B-4DC0-B740-170B637A5490}" destId="{0CF77E1C-ABF9-4C20-AD07-75486CD05F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411C7F-EFD4-4C87-B7C8-E7A4CF619D2F}"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6867A63B-501C-49D7-BACC-64649946E374}">
      <dgm:prSet/>
      <dgm:spPr>
        <a:solidFill>
          <a:schemeClr val="bg2">
            <a:lumMod val="10000"/>
          </a:schemeClr>
        </a:solidFill>
      </dgm:spPr>
      <dgm:t>
        <a:bodyPr/>
        <a:lstStyle/>
        <a:p>
          <a:pPr rtl="0"/>
          <a:r>
            <a:rPr lang="en-US" dirty="0" smtClean="0"/>
            <a:t>Christ asked, “</a:t>
          </a:r>
          <a:r>
            <a:rPr lang="en-US" dirty="0" smtClean="0">
              <a:solidFill>
                <a:srgbClr val="FF0000"/>
              </a:solidFill>
            </a:rPr>
            <a:t>When the Son of man comes, shall He find faith on the earth</a:t>
          </a:r>
          <a:r>
            <a:rPr lang="en-US" dirty="0" smtClean="0"/>
            <a:t>?” (</a:t>
          </a:r>
          <a:r>
            <a:rPr lang="en-US" b="1" dirty="0" smtClean="0"/>
            <a:t>Luke 18:8</a:t>
          </a:r>
          <a:r>
            <a:rPr lang="en-US" dirty="0" smtClean="0"/>
            <a:t>). This verse speaks of conditions just before the time of His Return. Christ leaves this an open question. </a:t>
          </a:r>
          <a:r>
            <a:rPr lang="en-US" u="sng" dirty="0" smtClean="0"/>
            <a:t>He understood that almost all would </a:t>
          </a:r>
          <a:r>
            <a:rPr lang="en-US" i="1" u="sng" dirty="0" smtClean="0"/>
            <a:t>not</a:t>
          </a:r>
          <a:r>
            <a:rPr lang="en-US" u="sng" dirty="0" smtClean="0"/>
            <a:t> have faith at the end of the age—</a:t>
          </a:r>
          <a:r>
            <a:rPr lang="en-US" u="none" dirty="0" smtClean="0"/>
            <a:t>just </a:t>
          </a:r>
          <a:r>
            <a:rPr lang="en-US" dirty="0" smtClean="0"/>
            <a:t>before the establishing of the kingdom of God. He knew that most would </a:t>
          </a:r>
          <a:r>
            <a:rPr lang="en-US" i="1" dirty="0" smtClean="0"/>
            <a:t>not</a:t>
          </a:r>
          <a:r>
            <a:rPr lang="en-US" dirty="0" smtClean="0"/>
            <a:t> be willing to believe direct statements from the Bible. </a:t>
          </a:r>
          <a:r>
            <a:rPr lang="en-US" b="1" dirty="0" smtClean="0">
              <a:solidFill>
                <a:srgbClr val="FFFF00"/>
              </a:solidFill>
            </a:rPr>
            <a:t>He recognized that conditions on Earth would create an anti-faith atmosphere, making it very difficult for people to believe even plain scriptures</a:t>
          </a:r>
          <a:r>
            <a:rPr lang="en-US" dirty="0" smtClean="0"/>
            <a:t>. He knew that very few would be willing to take God's promises at face value!</a:t>
          </a:r>
          <a:endParaRPr lang="en-US" dirty="0"/>
        </a:p>
      </dgm:t>
    </dgm:pt>
    <dgm:pt modelId="{39EBBC68-99F9-46EC-8E5B-050B466D7AAF}" type="parTrans" cxnId="{E250FE02-BF71-44CF-8545-195A25EE7709}">
      <dgm:prSet/>
      <dgm:spPr/>
      <dgm:t>
        <a:bodyPr/>
        <a:lstStyle/>
        <a:p>
          <a:endParaRPr lang="en-US"/>
        </a:p>
      </dgm:t>
    </dgm:pt>
    <dgm:pt modelId="{3E03FE3F-0FFC-4306-9DA5-6B836978E6CD}" type="sibTrans" cxnId="{E250FE02-BF71-44CF-8545-195A25EE7709}">
      <dgm:prSet/>
      <dgm:spPr/>
      <dgm:t>
        <a:bodyPr/>
        <a:lstStyle/>
        <a:p>
          <a:endParaRPr lang="en-US"/>
        </a:p>
      </dgm:t>
    </dgm:pt>
    <dgm:pt modelId="{F74742AF-123F-46F7-BAA8-8EDE7BC0E31D}" type="pres">
      <dgm:prSet presAssocID="{C2411C7F-EFD4-4C87-B7C8-E7A4CF619D2F}" presName="diagram" presStyleCnt="0">
        <dgm:presLayoutVars>
          <dgm:chPref val="1"/>
          <dgm:dir/>
          <dgm:animOne val="branch"/>
          <dgm:animLvl val="lvl"/>
          <dgm:resizeHandles/>
        </dgm:presLayoutVars>
      </dgm:prSet>
      <dgm:spPr/>
      <dgm:t>
        <a:bodyPr/>
        <a:lstStyle/>
        <a:p>
          <a:endParaRPr lang="en-US"/>
        </a:p>
      </dgm:t>
    </dgm:pt>
    <dgm:pt modelId="{91B70A44-B800-44C7-9E5C-AABBB384AA34}" type="pres">
      <dgm:prSet presAssocID="{6867A63B-501C-49D7-BACC-64649946E374}" presName="root" presStyleCnt="0"/>
      <dgm:spPr/>
    </dgm:pt>
    <dgm:pt modelId="{2A0B09C9-5752-4AEC-98A9-DA8114D7B5A6}" type="pres">
      <dgm:prSet presAssocID="{6867A63B-501C-49D7-BACC-64649946E374}" presName="rootComposite" presStyleCnt="0"/>
      <dgm:spPr/>
    </dgm:pt>
    <dgm:pt modelId="{6FDCB8DD-BD93-4E9C-A48F-E768564C72DC}" type="pres">
      <dgm:prSet presAssocID="{6867A63B-501C-49D7-BACC-64649946E374}" presName="rootText" presStyleLbl="node1" presStyleIdx="0" presStyleCnt="1"/>
      <dgm:spPr/>
      <dgm:t>
        <a:bodyPr/>
        <a:lstStyle/>
        <a:p>
          <a:endParaRPr lang="en-US"/>
        </a:p>
      </dgm:t>
    </dgm:pt>
    <dgm:pt modelId="{3AA785D0-78F8-4031-A285-16AB74F4F2DF}" type="pres">
      <dgm:prSet presAssocID="{6867A63B-501C-49D7-BACC-64649946E374}" presName="rootConnector" presStyleLbl="node1" presStyleIdx="0" presStyleCnt="1"/>
      <dgm:spPr/>
      <dgm:t>
        <a:bodyPr/>
        <a:lstStyle/>
        <a:p>
          <a:endParaRPr lang="en-US"/>
        </a:p>
      </dgm:t>
    </dgm:pt>
    <dgm:pt modelId="{E3043DEB-2660-4B8A-B664-788EA69EFCB8}" type="pres">
      <dgm:prSet presAssocID="{6867A63B-501C-49D7-BACC-64649946E374}" presName="childShape" presStyleCnt="0"/>
      <dgm:spPr/>
    </dgm:pt>
  </dgm:ptLst>
  <dgm:cxnLst>
    <dgm:cxn modelId="{A0636A1F-FFEA-431D-8AD5-7E2EB4E13ABA}" type="presOf" srcId="{6867A63B-501C-49D7-BACC-64649946E374}" destId="{6FDCB8DD-BD93-4E9C-A48F-E768564C72DC}" srcOrd="0" destOrd="0" presId="urn:microsoft.com/office/officeart/2005/8/layout/hierarchy3"/>
    <dgm:cxn modelId="{E250FE02-BF71-44CF-8545-195A25EE7709}" srcId="{C2411C7F-EFD4-4C87-B7C8-E7A4CF619D2F}" destId="{6867A63B-501C-49D7-BACC-64649946E374}" srcOrd="0" destOrd="0" parTransId="{39EBBC68-99F9-46EC-8E5B-050B466D7AAF}" sibTransId="{3E03FE3F-0FFC-4306-9DA5-6B836978E6CD}"/>
    <dgm:cxn modelId="{F2F6DD8F-2197-424C-94A2-524917BBF589}" type="presOf" srcId="{6867A63B-501C-49D7-BACC-64649946E374}" destId="{3AA785D0-78F8-4031-A285-16AB74F4F2DF}" srcOrd="1" destOrd="0" presId="urn:microsoft.com/office/officeart/2005/8/layout/hierarchy3"/>
    <dgm:cxn modelId="{51489CE2-0D28-49DB-B3D2-B85B697233F0}" type="presOf" srcId="{C2411C7F-EFD4-4C87-B7C8-E7A4CF619D2F}" destId="{F74742AF-123F-46F7-BAA8-8EDE7BC0E31D}" srcOrd="0" destOrd="0" presId="urn:microsoft.com/office/officeart/2005/8/layout/hierarchy3"/>
    <dgm:cxn modelId="{BE3B60B9-BDDA-4808-96E7-792DD420B7FF}" type="presParOf" srcId="{F74742AF-123F-46F7-BAA8-8EDE7BC0E31D}" destId="{91B70A44-B800-44C7-9E5C-AABBB384AA34}" srcOrd="0" destOrd="0" presId="urn:microsoft.com/office/officeart/2005/8/layout/hierarchy3"/>
    <dgm:cxn modelId="{D205C3B6-D7CF-40C8-937E-EBF800EFA528}" type="presParOf" srcId="{91B70A44-B800-44C7-9E5C-AABBB384AA34}" destId="{2A0B09C9-5752-4AEC-98A9-DA8114D7B5A6}" srcOrd="0" destOrd="0" presId="urn:microsoft.com/office/officeart/2005/8/layout/hierarchy3"/>
    <dgm:cxn modelId="{882E8181-0254-4FFF-993C-5C6209822205}" type="presParOf" srcId="{2A0B09C9-5752-4AEC-98A9-DA8114D7B5A6}" destId="{6FDCB8DD-BD93-4E9C-A48F-E768564C72DC}" srcOrd="0" destOrd="0" presId="urn:microsoft.com/office/officeart/2005/8/layout/hierarchy3"/>
    <dgm:cxn modelId="{038E950B-BEE7-44CF-A3A9-D3B7BA3FABB2}" type="presParOf" srcId="{2A0B09C9-5752-4AEC-98A9-DA8114D7B5A6}" destId="{3AA785D0-78F8-4031-A285-16AB74F4F2DF}" srcOrd="1" destOrd="0" presId="urn:microsoft.com/office/officeart/2005/8/layout/hierarchy3"/>
    <dgm:cxn modelId="{66EB9240-78E6-4352-9359-62D4653954E9}" type="presParOf" srcId="{91B70A44-B800-44C7-9E5C-AABBB384AA34}" destId="{E3043DEB-2660-4B8A-B664-788EA69EFCB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2DB6F6-6C7E-44CE-B4C2-1E0078022B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9C4BACA-A447-4808-8490-ACFD402511E9}">
      <dgm:prSet/>
      <dgm:spPr/>
      <dgm:t>
        <a:bodyPr/>
        <a:lstStyle/>
        <a:p>
          <a:pPr rtl="0"/>
          <a:r>
            <a:rPr lang="en-US" dirty="0" smtClean="0"/>
            <a:t>But Christ promised 2,000 years ago that He would build His Church (</a:t>
          </a:r>
          <a:r>
            <a:rPr lang="en-US" b="1" dirty="0" smtClean="0"/>
            <a:t>Matt. 16:18</a:t>
          </a:r>
          <a:r>
            <a:rPr lang="en-US" dirty="0" smtClean="0"/>
            <a:t>). It would be composed of the few (</a:t>
          </a:r>
          <a:r>
            <a:rPr lang="en-US" b="1" dirty="0" smtClean="0"/>
            <a:t>Luke 12:32</a:t>
          </a:r>
          <a:r>
            <a:rPr lang="en-US" dirty="0" smtClean="0"/>
            <a:t>)—not the many—who </a:t>
          </a:r>
          <a:r>
            <a:rPr lang="en-US" i="1" dirty="0" smtClean="0"/>
            <a:t>would</a:t>
          </a:r>
          <a:r>
            <a:rPr lang="en-US" dirty="0" smtClean="0"/>
            <a:t> be willing to believe God, and “live by faith” (</a:t>
          </a:r>
          <a:r>
            <a:rPr lang="en-US" b="1" dirty="0" smtClean="0"/>
            <a:t>Hab. 2:4</a:t>
          </a:r>
          <a:r>
            <a:rPr lang="en-US" dirty="0" smtClean="0"/>
            <a:t>; </a:t>
          </a:r>
          <a:r>
            <a:rPr lang="en-US" b="1" dirty="0" smtClean="0"/>
            <a:t>Rom. 1:17</a:t>
          </a:r>
          <a:r>
            <a:rPr lang="en-US" dirty="0" smtClean="0"/>
            <a:t>) and “every word of God” (</a:t>
          </a:r>
          <a:r>
            <a:rPr lang="en-US" b="1" dirty="0" smtClean="0"/>
            <a:t>Matt. 4:4</a:t>
          </a:r>
          <a:r>
            <a:rPr lang="en-US" dirty="0" smtClean="0"/>
            <a:t>; </a:t>
          </a:r>
          <a:r>
            <a:rPr lang="en-US" b="1" dirty="0" smtClean="0"/>
            <a:t>Luke 4:4</a:t>
          </a:r>
          <a:r>
            <a:rPr lang="en-US" dirty="0" smtClean="0"/>
            <a:t>; </a:t>
          </a:r>
          <a:r>
            <a:rPr lang="en-US" b="1" dirty="0" smtClean="0"/>
            <a:t>Deut. 8:3</a:t>
          </a:r>
          <a:r>
            <a:rPr lang="en-US" dirty="0" smtClean="0"/>
            <a:t>).</a:t>
          </a:r>
          <a:endParaRPr lang="en-US" dirty="0"/>
        </a:p>
      </dgm:t>
    </dgm:pt>
    <dgm:pt modelId="{F0967A29-7D8E-44B3-9D05-0422121CF100}" type="parTrans" cxnId="{10D933F7-2774-4E77-84B6-DD828F50A4F1}">
      <dgm:prSet/>
      <dgm:spPr/>
      <dgm:t>
        <a:bodyPr/>
        <a:lstStyle/>
        <a:p>
          <a:endParaRPr lang="en-US"/>
        </a:p>
      </dgm:t>
    </dgm:pt>
    <dgm:pt modelId="{31C87E3B-FD9F-4B3E-B9CE-F56AF5315784}" type="sibTrans" cxnId="{10D933F7-2774-4E77-84B6-DD828F50A4F1}">
      <dgm:prSet/>
      <dgm:spPr/>
      <dgm:t>
        <a:bodyPr/>
        <a:lstStyle/>
        <a:p>
          <a:endParaRPr lang="en-US"/>
        </a:p>
      </dgm:t>
    </dgm:pt>
    <dgm:pt modelId="{5A7CAFDC-5656-4F39-9372-F6A41206CEBF}" type="pres">
      <dgm:prSet presAssocID="{142DB6F6-6C7E-44CE-B4C2-1E0078022B86}" presName="linearFlow" presStyleCnt="0">
        <dgm:presLayoutVars>
          <dgm:dir/>
          <dgm:resizeHandles val="exact"/>
        </dgm:presLayoutVars>
      </dgm:prSet>
      <dgm:spPr/>
      <dgm:t>
        <a:bodyPr/>
        <a:lstStyle/>
        <a:p>
          <a:endParaRPr lang="en-US"/>
        </a:p>
      </dgm:t>
    </dgm:pt>
    <dgm:pt modelId="{D78E0F4B-4D93-46DF-BF2D-BED699E7A8BA}" type="pres">
      <dgm:prSet presAssocID="{49C4BACA-A447-4808-8490-ACFD402511E9}" presName="composite" presStyleCnt="0"/>
      <dgm:spPr/>
    </dgm:pt>
    <dgm:pt modelId="{89655FF8-36CA-4F5B-9418-8A52328D8A5B}" type="pres">
      <dgm:prSet presAssocID="{49C4BACA-A447-4808-8490-ACFD402511E9}" presName="imgShp" presStyleLbl="fgImgPlace1" presStyleIdx="0" presStyleCnt="1" custScaleX="144472" custScaleY="164168"/>
      <dgm:spPr>
        <a:blipFill rotWithShape="1">
          <a:blip xmlns:r="http://schemas.openxmlformats.org/officeDocument/2006/relationships" r:embed="rId1"/>
          <a:stretch>
            <a:fillRect/>
          </a:stretch>
        </a:blipFill>
      </dgm:spPr>
    </dgm:pt>
    <dgm:pt modelId="{E612A6E2-A5F8-4F2E-887B-B07EDEEE8D39}" type="pres">
      <dgm:prSet presAssocID="{49C4BACA-A447-4808-8490-ACFD402511E9}" presName="txShp" presStyleLbl="node1" presStyleIdx="0" presStyleCnt="1" custScaleX="105668" custScaleY="147728">
        <dgm:presLayoutVars>
          <dgm:bulletEnabled val="1"/>
        </dgm:presLayoutVars>
      </dgm:prSet>
      <dgm:spPr/>
      <dgm:t>
        <a:bodyPr/>
        <a:lstStyle/>
        <a:p>
          <a:endParaRPr lang="en-US"/>
        </a:p>
      </dgm:t>
    </dgm:pt>
  </dgm:ptLst>
  <dgm:cxnLst>
    <dgm:cxn modelId="{E016D585-3EC7-477F-822E-72CD45C6A735}" type="presOf" srcId="{49C4BACA-A447-4808-8490-ACFD402511E9}" destId="{E612A6E2-A5F8-4F2E-887B-B07EDEEE8D39}" srcOrd="0" destOrd="0" presId="urn:microsoft.com/office/officeart/2005/8/layout/vList3"/>
    <dgm:cxn modelId="{10D933F7-2774-4E77-84B6-DD828F50A4F1}" srcId="{142DB6F6-6C7E-44CE-B4C2-1E0078022B86}" destId="{49C4BACA-A447-4808-8490-ACFD402511E9}" srcOrd="0" destOrd="0" parTransId="{F0967A29-7D8E-44B3-9D05-0422121CF100}" sibTransId="{31C87E3B-FD9F-4B3E-B9CE-F56AF5315784}"/>
    <dgm:cxn modelId="{EB92BB04-6899-4834-90F0-6371340FC70B}" type="presOf" srcId="{142DB6F6-6C7E-44CE-B4C2-1E0078022B86}" destId="{5A7CAFDC-5656-4F39-9372-F6A41206CEBF}" srcOrd="0" destOrd="0" presId="urn:microsoft.com/office/officeart/2005/8/layout/vList3"/>
    <dgm:cxn modelId="{11F8568B-6315-4612-9FA1-D53621BF7AD0}" type="presParOf" srcId="{5A7CAFDC-5656-4F39-9372-F6A41206CEBF}" destId="{D78E0F4B-4D93-46DF-BF2D-BED699E7A8BA}" srcOrd="0" destOrd="0" presId="urn:microsoft.com/office/officeart/2005/8/layout/vList3"/>
    <dgm:cxn modelId="{0FE757EE-D83C-41A4-B58B-6CAA4B04D6D3}" type="presParOf" srcId="{D78E0F4B-4D93-46DF-BF2D-BED699E7A8BA}" destId="{89655FF8-36CA-4F5B-9418-8A52328D8A5B}" srcOrd="0" destOrd="0" presId="urn:microsoft.com/office/officeart/2005/8/layout/vList3"/>
    <dgm:cxn modelId="{5B6135EC-22CD-42CC-AD25-9638B3D7BB8E}" type="presParOf" srcId="{D78E0F4B-4D93-46DF-BF2D-BED699E7A8BA}" destId="{E612A6E2-A5F8-4F2E-887B-B07EDEEE8D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0EABB8-D781-49CE-BDE8-9A4A7EB5B91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E4A45D9C-0441-4191-9CEF-AF13C3B2FCA2}">
      <dgm:prSet custT="1"/>
      <dgm:spPr/>
      <dgm:t>
        <a:bodyPr/>
        <a:lstStyle/>
        <a:p>
          <a:pPr rtl="0"/>
          <a:r>
            <a:rPr lang="en-US" sz="2000" b="1" dirty="0" smtClean="0"/>
            <a:t>Almost immediately after God delivered Israel from bondage in Egypt, It was at this point that He revealed Himself as the God who heals. Notice</a:t>
          </a:r>
          <a:r>
            <a:rPr lang="en-US" sz="1800" dirty="0" smtClean="0"/>
            <a:t>: “</a:t>
          </a:r>
          <a:r>
            <a:rPr lang="en-US" sz="2000" dirty="0" smtClean="0">
              <a:solidFill>
                <a:srgbClr val="FF0000"/>
              </a:solidFill>
            </a:rPr>
            <a:t>If you will diligently hearken to the voice of the LORD your God, and will do that which is right in His sight, and will give ear to </a:t>
          </a:r>
          <a:r>
            <a:rPr lang="en-US" sz="2000" i="1" dirty="0" smtClean="0">
              <a:solidFill>
                <a:srgbClr val="FF0000"/>
              </a:solidFill>
            </a:rPr>
            <a:t>His commandments</a:t>
          </a:r>
          <a:r>
            <a:rPr lang="en-US" sz="2000" dirty="0" smtClean="0">
              <a:solidFill>
                <a:srgbClr val="FF0000"/>
              </a:solidFill>
            </a:rPr>
            <a:t>, and keep all His statutes, I will put none of these diseases upon you, which I have brought upon the Egyptians: for I am the </a:t>
          </a:r>
          <a:r>
            <a:rPr lang="en-US" sz="2000" i="1" dirty="0" smtClean="0">
              <a:solidFill>
                <a:srgbClr val="FF0000"/>
              </a:solidFill>
            </a:rPr>
            <a:t>LORD that heals you</a:t>
          </a:r>
          <a:r>
            <a:rPr lang="en-US" sz="1800" dirty="0" smtClean="0"/>
            <a:t>” (</a:t>
          </a:r>
          <a:r>
            <a:rPr lang="en-US" sz="1800" b="1" dirty="0" smtClean="0"/>
            <a:t>Ex. 15:26</a:t>
          </a:r>
          <a:r>
            <a:rPr lang="en-US" sz="1800" dirty="0" smtClean="0"/>
            <a:t>).</a:t>
          </a:r>
          <a:endParaRPr lang="en-US" sz="1800" dirty="0"/>
        </a:p>
      </dgm:t>
    </dgm:pt>
    <dgm:pt modelId="{3CB4F2A5-E2D9-41A5-A284-F86D3DE6E5E3}" type="parTrans" cxnId="{B15721B8-70DC-4AAB-86BB-FFDC52B700A6}">
      <dgm:prSet/>
      <dgm:spPr/>
      <dgm:t>
        <a:bodyPr/>
        <a:lstStyle/>
        <a:p>
          <a:endParaRPr lang="en-US"/>
        </a:p>
      </dgm:t>
    </dgm:pt>
    <dgm:pt modelId="{08AB7C27-BD25-43A9-9CFD-80152E2781CB}" type="sibTrans" cxnId="{B15721B8-70DC-4AAB-86BB-FFDC52B700A6}">
      <dgm:prSet/>
      <dgm:spPr/>
      <dgm:t>
        <a:bodyPr/>
        <a:lstStyle/>
        <a:p>
          <a:endParaRPr lang="en-US"/>
        </a:p>
      </dgm:t>
    </dgm:pt>
    <dgm:pt modelId="{E473E32F-25FE-4FB0-A48B-45F80DF540EF}" type="pres">
      <dgm:prSet presAssocID="{6B0EABB8-D781-49CE-BDE8-9A4A7EB5B91F}" presName="Name0" presStyleCnt="0">
        <dgm:presLayoutVars>
          <dgm:dir/>
          <dgm:resizeHandles val="exact"/>
        </dgm:presLayoutVars>
      </dgm:prSet>
      <dgm:spPr/>
    </dgm:pt>
    <dgm:pt modelId="{3F06E6F8-47A3-4F8A-9C7C-5822D1658BA3}" type="pres">
      <dgm:prSet presAssocID="{6B0EABB8-D781-49CE-BDE8-9A4A7EB5B91F}" presName="fgShape" presStyleLbl="fgShp" presStyleIdx="0" presStyleCnt="1"/>
      <dgm:spPr/>
    </dgm:pt>
    <dgm:pt modelId="{50AD7E6C-B83D-4179-85AF-B7AF1D17AC62}" type="pres">
      <dgm:prSet presAssocID="{6B0EABB8-D781-49CE-BDE8-9A4A7EB5B91F}" presName="linComp" presStyleCnt="0"/>
      <dgm:spPr/>
    </dgm:pt>
    <dgm:pt modelId="{40396CB4-E1C8-474E-8051-944EE33EDA86}" type="pres">
      <dgm:prSet presAssocID="{E4A45D9C-0441-4191-9CEF-AF13C3B2FCA2}" presName="compNode" presStyleCnt="0"/>
      <dgm:spPr/>
    </dgm:pt>
    <dgm:pt modelId="{11C863F1-4723-4C90-BBD2-9C4BD632E374}" type="pres">
      <dgm:prSet presAssocID="{E4A45D9C-0441-4191-9CEF-AF13C3B2FCA2}" presName="bkgdShape" presStyleLbl="node1" presStyleIdx="0" presStyleCnt="1"/>
      <dgm:spPr/>
    </dgm:pt>
    <dgm:pt modelId="{4D1A46DE-18CE-443E-A687-A3B1FE0EE66F}" type="pres">
      <dgm:prSet presAssocID="{E4A45D9C-0441-4191-9CEF-AF13C3B2FCA2}" presName="nodeTx" presStyleLbl="node1" presStyleIdx="0" presStyleCnt="1">
        <dgm:presLayoutVars>
          <dgm:bulletEnabled val="1"/>
        </dgm:presLayoutVars>
      </dgm:prSet>
      <dgm:spPr/>
    </dgm:pt>
    <dgm:pt modelId="{F9799ACF-87EF-42DF-A403-8BB0872754D7}" type="pres">
      <dgm:prSet presAssocID="{E4A45D9C-0441-4191-9CEF-AF13C3B2FCA2}" presName="invisiNode" presStyleLbl="node1" presStyleIdx="0" presStyleCnt="1"/>
      <dgm:spPr/>
    </dgm:pt>
    <dgm:pt modelId="{AA8A595E-6F61-41EE-B164-B5AFE06F3F87}" type="pres">
      <dgm:prSet presAssocID="{E4A45D9C-0441-4191-9CEF-AF13C3B2FCA2}" presName="imagNode" presStyleLbl="fgImgPlace1" presStyleIdx="0" presStyleCnt="1" custScaleX="131454" custScaleY="121816" custLinFactNeighborX="5056" custLinFactNeighborY="-7110"/>
      <dgm:spPr>
        <a:blipFill rotWithShape="1">
          <a:blip xmlns:r="http://schemas.openxmlformats.org/officeDocument/2006/relationships" r:embed="rId1"/>
          <a:stretch>
            <a:fillRect/>
          </a:stretch>
        </a:blipFill>
      </dgm:spPr>
    </dgm:pt>
  </dgm:ptLst>
  <dgm:cxnLst>
    <dgm:cxn modelId="{27252A6A-EE8D-4F57-AE66-481ABDD11DB2}" type="presOf" srcId="{E4A45D9C-0441-4191-9CEF-AF13C3B2FCA2}" destId="{4D1A46DE-18CE-443E-A687-A3B1FE0EE66F}" srcOrd="1" destOrd="0" presId="urn:microsoft.com/office/officeart/2005/8/layout/hList7"/>
    <dgm:cxn modelId="{B15721B8-70DC-4AAB-86BB-FFDC52B700A6}" srcId="{6B0EABB8-D781-49CE-BDE8-9A4A7EB5B91F}" destId="{E4A45D9C-0441-4191-9CEF-AF13C3B2FCA2}" srcOrd="0" destOrd="0" parTransId="{3CB4F2A5-E2D9-41A5-A284-F86D3DE6E5E3}" sibTransId="{08AB7C27-BD25-43A9-9CFD-80152E2781CB}"/>
    <dgm:cxn modelId="{59F0C47D-79AE-4176-A2E4-BCC95EAF5130}" type="presOf" srcId="{E4A45D9C-0441-4191-9CEF-AF13C3B2FCA2}" destId="{11C863F1-4723-4C90-BBD2-9C4BD632E374}" srcOrd="0" destOrd="0" presId="urn:microsoft.com/office/officeart/2005/8/layout/hList7"/>
    <dgm:cxn modelId="{63B5792A-626A-4E42-8EA2-9FDB0AA935DC}" type="presOf" srcId="{6B0EABB8-D781-49CE-BDE8-9A4A7EB5B91F}" destId="{E473E32F-25FE-4FB0-A48B-45F80DF540EF}" srcOrd="0" destOrd="0" presId="urn:microsoft.com/office/officeart/2005/8/layout/hList7"/>
    <dgm:cxn modelId="{A7ECCEE4-8188-4D91-AF9C-81C0BAA48B9C}" type="presParOf" srcId="{E473E32F-25FE-4FB0-A48B-45F80DF540EF}" destId="{3F06E6F8-47A3-4F8A-9C7C-5822D1658BA3}" srcOrd="0" destOrd="0" presId="urn:microsoft.com/office/officeart/2005/8/layout/hList7"/>
    <dgm:cxn modelId="{714BC3C4-A31C-4BC0-A3E9-9144B4200A9A}" type="presParOf" srcId="{E473E32F-25FE-4FB0-A48B-45F80DF540EF}" destId="{50AD7E6C-B83D-4179-85AF-B7AF1D17AC62}" srcOrd="1" destOrd="0" presId="urn:microsoft.com/office/officeart/2005/8/layout/hList7"/>
    <dgm:cxn modelId="{2C377977-E061-4912-8354-7036B444126A}" type="presParOf" srcId="{50AD7E6C-B83D-4179-85AF-B7AF1D17AC62}" destId="{40396CB4-E1C8-474E-8051-944EE33EDA86}" srcOrd="0" destOrd="0" presId="urn:microsoft.com/office/officeart/2005/8/layout/hList7"/>
    <dgm:cxn modelId="{F610B072-2F93-4C11-BD2B-D1DD734CE6D7}" type="presParOf" srcId="{40396CB4-E1C8-474E-8051-944EE33EDA86}" destId="{11C863F1-4723-4C90-BBD2-9C4BD632E374}" srcOrd="0" destOrd="0" presId="urn:microsoft.com/office/officeart/2005/8/layout/hList7"/>
    <dgm:cxn modelId="{D75FC998-C8FB-4128-AC1A-1989FD3E03C8}" type="presParOf" srcId="{40396CB4-E1C8-474E-8051-944EE33EDA86}" destId="{4D1A46DE-18CE-443E-A687-A3B1FE0EE66F}" srcOrd="1" destOrd="0" presId="urn:microsoft.com/office/officeart/2005/8/layout/hList7"/>
    <dgm:cxn modelId="{1EA971A0-B5AA-4EC9-A5D9-F38BF2E1B3A2}" type="presParOf" srcId="{40396CB4-E1C8-474E-8051-944EE33EDA86}" destId="{F9799ACF-87EF-42DF-A403-8BB0872754D7}" srcOrd="2" destOrd="0" presId="urn:microsoft.com/office/officeart/2005/8/layout/hList7"/>
    <dgm:cxn modelId="{DD98AF12-67F1-4EEA-B49F-0088EAE16CDC}" type="presParOf" srcId="{40396CB4-E1C8-474E-8051-944EE33EDA86}" destId="{AA8A595E-6F61-41EE-B164-B5AFE06F3F8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59CD4B-1655-484F-876D-D9364F5B25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659294-213D-4341-95F3-6AFA5CC01701}">
      <dgm:prSet/>
      <dgm:spPr/>
      <dgm:t>
        <a:bodyPr/>
        <a:lstStyle/>
        <a:p>
          <a:pPr rtl="0"/>
          <a:r>
            <a:rPr lang="en-US" dirty="0" smtClean="0"/>
            <a:t>“And the LORD will take away from you”—heal—“all sickness, and will put none of the evil diseases of Egypt, which you know, upon you” (Duet </a:t>
          </a:r>
          <a:r>
            <a:rPr lang="en-US" b="1" dirty="0" smtClean="0"/>
            <a:t>7:15</a:t>
          </a:r>
          <a:r>
            <a:rPr lang="en-US" dirty="0" smtClean="0"/>
            <a:t>).  </a:t>
          </a:r>
          <a:endParaRPr lang="en-US" dirty="0"/>
        </a:p>
      </dgm:t>
    </dgm:pt>
    <dgm:pt modelId="{3597D115-2AAD-40BA-A9FD-C8AC27DFB04C}" type="parTrans" cxnId="{9425D578-F231-49EB-B5BA-F75B24A2AE2D}">
      <dgm:prSet/>
      <dgm:spPr/>
      <dgm:t>
        <a:bodyPr/>
        <a:lstStyle/>
        <a:p>
          <a:endParaRPr lang="en-US"/>
        </a:p>
      </dgm:t>
    </dgm:pt>
    <dgm:pt modelId="{09E5F2C4-0128-4B8E-B1B9-B553523FB400}" type="sibTrans" cxnId="{9425D578-F231-49EB-B5BA-F75B24A2AE2D}">
      <dgm:prSet/>
      <dgm:spPr/>
      <dgm:t>
        <a:bodyPr/>
        <a:lstStyle/>
        <a:p>
          <a:endParaRPr lang="en-US"/>
        </a:p>
      </dgm:t>
    </dgm:pt>
    <dgm:pt modelId="{9124D8F8-2DA3-4FDA-A853-FF026A28AB45}">
      <dgm:prSet/>
      <dgm:spPr/>
      <dgm:t>
        <a:bodyPr/>
        <a:lstStyle/>
        <a:p>
          <a:pPr rtl="0"/>
          <a:r>
            <a:rPr lang="en-US" smtClean="0"/>
            <a:t>“See now that I, even I, am He, and there is no god with me: I kill, and I make alive; I wound, and </a:t>
          </a:r>
          <a:r>
            <a:rPr lang="en-US" i="1" smtClean="0"/>
            <a:t>I heal</a:t>
          </a:r>
          <a:r>
            <a:rPr lang="en-US" smtClean="0"/>
            <a:t>: neither is there any that can deliver out of My hand” (Duet </a:t>
          </a:r>
          <a:r>
            <a:rPr lang="en-US" b="1" smtClean="0"/>
            <a:t>32:39</a:t>
          </a:r>
          <a:r>
            <a:rPr lang="en-US" smtClean="0"/>
            <a:t>).</a:t>
          </a:r>
          <a:endParaRPr lang="en-US"/>
        </a:p>
      </dgm:t>
    </dgm:pt>
    <dgm:pt modelId="{51294F4B-5642-4A5E-88DB-276B7B07C2C3}" type="parTrans" cxnId="{499CD4AA-E1C9-4680-A39E-BFC7893D6517}">
      <dgm:prSet/>
      <dgm:spPr/>
      <dgm:t>
        <a:bodyPr/>
        <a:lstStyle/>
        <a:p>
          <a:endParaRPr lang="en-US"/>
        </a:p>
      </dgm:t>
    </dgm:pt>
    <dgm:pt modelId="{D44BB53E-F10E-42EC-A237-0F2B88DDC00A}" type="sibTrans" cxnId="{499CD4AA-E1C9-4680-A39E-BFC7893D6517}">
      <dgm:prSet/>
      <dgm:spPr/>
      <dgm:t>
        <a:bodyPr/>
        <a:lstStyle/>
        <a:p>
          <a:endParaRPr lang="en-US"/>
        </a:p>
      </dgm:t>
    </dgm:pt>
    <dgm:pt modelId="{95F5EE6C-26B3-4949-9808-05832472844D}" type="pres">
      <dgm:prSet presAssocID="{A659CD4B-1655-484F-876D-D9364F5B25FE}" presName="linear" presStyleCnt="0">
        <dgm:presLayoutVars>
          <dgm:animLvl val="lvl"/>
          <dgm:resizeHandles val="exact"/>
        </dgm:presLayoutVars>
      </dgm:prSet>
      <dgm:spPr/>
    </dgm:pt>
    <dgm:pt modelId="{4D563180-06CF-461E-8E20-EB40A9FFB2AA}" type="pres">
      <dgm:prSet presAssocID="{8E659294-213D-4341-95F3-6AFA5CC01701}" presName="parentText" presStyleLbl="node1" presStyleIdx="0" presStyleCnt="2">
        <dgm:presLayoutVars>
          <dgm:chMax val="0"/>
          <dgm:bulletEnabled val="1"/>
        </dgm:presLayoutVars>
      </dgm:prSet>
      <dgm:spPr/>
      <dgm:t>
        <a:bodyPr/>
        <a:lstStyle/>
        <a:p>
          <a:endParaRPr lang="en-US"/>
        </a:p>
      </dgm:t>
    </dgm:pt>
    <dgm:pt modelId="{CFF54A9F-8DE2-429D-8DAE-A49B8769711F}" type="pres">
      <dgm:prSet presAssocID="{09E5F2C4-0128-4B8E-B1B9-B553523FB400}" presName="spacer" presStyleCnt="0"/>
      <dgm:spPr/>
    </dgm:pt>
    <dgm:pt modelId="{7907B121-9A49-48F5-B874-714F3C329A06}" type="pres">
      <dgm:prSet presAssocID="{9124D8F8-2DA3-4FDA-A853-FF026A28AB45}" presName="parentText" presStyleLbl="node1" presStyleIdx="1" presStyleCnt="2">
        <dgm:presLayoutVars>
          <dgm:chMax val="0"/>
          <dgm:bulletEnabled val="1"/>
        </dgm:presLayoutVars>
      </dgm:prSet>
      <dgm:spPr/>
    </dgm:pt>
  </dgm:ptLst>
  <dgm:cxnLst>
    <dgm:cxn modelId="{0F109372-CA91-4D1E-A42E-91DCA536B767}" type="presOf" srcId="{9124D8F8-2DA3-4FDA-A853-FF026A28AB45}" destId="{7907B121-9A49-48F5-B874-714F3C329A06}" srcOrd="0" destOrd="0" presId="urn:microsoft.com/office/officeart/2005/8/layout/vList2"/>
    <dgm:cxn modelId="{DD5675B0-4521-4E98-9C18-DC500FB6F630}" type="presOf" srcId="{8E659294-213D-4341-95F3-6AFA5CC01701}" destId="{4D563180-06CF-461E-8E20-EB40A9FFB2AA}" srcOrd="0" destOrd="0" presId="urn:microsoft.com/office/officeart/2005/8/layout/vList2"/>
    <dgm:cxn modelId="{13EF2CA9-6176-42FD-8045-B49D210AC99D}" type="presOf" srcId="{A659CD4B-1655-484F-876D-D9364F5B25FE}" destId="{95F5EE6C-26B3-4949-9808-05832472844D}" srcOrd="0" destOrd="0" presId="urn:microsoft.com/office/officeart/2005/8/layout/vList2"/>
    <dgm:cxn modelId="{499CD4AA-E1C9-4680-A39E-BFC7893D6517}" srcId="{A659CD4B-1655-484F-876D-D9364F5B25FE}" destId="{9124D8F8-2DA3-4FDA-A853-FF026A28AB45}" srcOrd="1" destOrd="0" parTransId="{51294F4B-5642-4A5E-88DB-276B7B07C2C3}" sibTransId="{D44BB53E-F10E-42EC-A237-0F2B88DDC00A}"/>
    <dgm:cxn modelId="{9425D578-F231-49EB-B5BA-F75B24A2AE2D}" srcId="{A659CD4B-1655-484F-876D-D9364F5B25FE}" destId="{8E659294-213D-4341-95F3-6AFA5CC01701}" srcOrd="0" destOrd="0" parTransId="{3597D115-2AAD-40BA-A9FD-C8AC27DFB04C}" sibTransId="{09E5F2C4-0128-4B8E-B1B9-B553523FB400}"/>
    <dgm:cxn modelId="{385DDDF7-C842-423A-9636-805E06E73980}" type="presParOf" srcId="{95F5EE6C-26B3-4949-9808-05832472844D}" destId="{4D563180-06CF-461E-8E20-EB40A9FFB2AA}" srcOrd="0" destOrd="0" presId="urn:microsoft.com/office/officeart/2005/8/layout/vList2"/>
    <dgm:cxn modelId="{9A029D24-99DF-431D-9382-B0D8DD67303D}" type="presParOf" srcId="{95F5EE6C-26B3-4949-9808-05832472844D}" destId="{CFF54A9F-8DE2-429D-8DAE-A49B8769711F}" srcOrd="1" destOrd="0" presId="urn:microsoft.com/office/officeart/2005/8/layout/vList2"/>
    <dgm:cxn modelId="{8B8B402A-0695-4A4A-8127-8EF18BC92C45}" type="presParOf" srcId="{95F5EE6C-26B3-4949-9808-05832472844D}" destId="{7907B121-9A49-48F5-B874-714F3C329A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885716-18FD-4A73-89D9-C4C6E5DB087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9928D90D-A57D-414C-A6FD-1115400FE657}">
      <dgm:prSet/>
      <dgm:spPr/>
      <dgm:t>
        <a:bodyPr/>
        <a:lstStyle/>
        <a:p>
          <a:pPr rtl="0"/>
          <a:r>
            <a:rPr lang="en-US" dirty="0" smtClean="0"/>
            <a:t>David also prayed, “</a:t>
          </a:r>
          <a:r>
            <a:rPr lang="en-US" dirty="0" smtClean="0">
              <a:solidFill>
                <a:schemeClr val="bg2">
                  <a:lumMod val="25000"/>
                </a:schemeClr>
              </a:solidFill>
            </a:rPr>
            <a:t>Bless the LORD, O my soul, and forget not </a:t>
          </a:r>
          <a:r>
            <a:rPr lang="en-US" i="1" dirty="0" smtClean="0">
              <a:solidFill>
                <a:schemeClr val="bg2">
                  <a:lumMod val="25000"/>
                </a:schemeClr>
              </a:solidFill>
            </a:rPr>
            <a:t>all His benefits</a:t>
          </a:r>
          <a:r>
            <a:rPr lang="en-US" dirty="0" smtClean="0"/>
            <a:t>” (</a:t>
          </a:r>
          <a:r>
            <a:rPr lang="en-US" b="1" dirty="0" smtClean="0"/>
            <a:t>Psa. 103:2</a:t>
          </a:r>
          <a:r>
            <a:rPr lang="en-US" dirty="0" smtClean="0"/>
            <a:t>). Most today do not understand that there </a:t>
          </a:r>
          <a:r>
            <a:rPr lang="en-US" i="1" dirty="0" smtClean="0"/>
            <a:t>are</a:t>
          </a:r>
          <a:r>
            <a:rPr lang="en-US" dirty="0" smtClean="0"/>
            <a:t> many wonderful BENEFITS to serving God. He is often depicted as a God of “Thou shalt </a:t>
          </a:r>
          <a:r>
            <a:rPr lang="en-US" dirty="0" err="1" smtClean="0"/>
            <a:t>nots</a:t>
          </a:r>
          <a:r>
            <a:rPr lang="en-US" dirty="0" smtClean="0"/>
            <a:t>…” instead of as the God who desires to bless His people. David knew that God is always willing to forgive and to heal every kind of sickness and disease. Notice the very next verse: “</a:t>
          </a:r>
          <a:r>
            <a:rPr lang="en-US" dirty="0" smtClean="0">
              <a:solidFill>
                <a:schemeClr val="bg2">
                  <a:lumMod val="25000"/>
                </a:schemeClr>
              </a:solidFill>
            </a:rPr>
            <a:t>Who forgives all your iniquities [sins]; Who </a:t>
          </a:r>
          <a:r>
            <a:rPr lang="en-US" i="1" dirty="0" smtClean="0">
              <a:solidFill>
                <a:schemeClr val="bg2">
                  <a:lumMod val="25000"/>
                </a:schemeClr>
              </a:solidFill>
            </a:rPr>
            <a:t>heals all your diseases</a:t>
          </a:r>
          <a:r>
            <a:rPr lang="en-US" dirty="0" smtClean="0">
              <a:solidFill>
                <a:schemeClr val="bg2">
                  <a:lumMod val="25000"/>
                </a:schemeClr>
              </a:solidFill>
            </a:rPr>
            <a:t>” (</a:t>
          </a:r>
          <a:r>
            <a:rPr lang="en-US" b="1" dirty="0" smtClean="0">
              <a:solidFill>
                <a:schemeClr val="bg2">
                  <a:lumMod val="25000"/>
                </a:schemeClr>
              </a:solidFill>
            </a:rPr>
            <a:t>vs. 3</a:t>
          </a:r>
          <a:r>
            <a:rPr lang="en-US" dirty="0" smtClean="0">
              <a:solidFill>
                <a:schemeClr val="bg2">
                  <a:lumMod val="25000"/>
                </a:schemeClr>
              </a:solidFill>
            </a:rPr>
            <a:t>).</a:t>
          </a:r>
          <a:endParaRPr lang="en-US" dirty="0">
            <a:solidFill>
              <a:schemeClr val="bg2">
                <a:lumMod val="25000"/>
              </a:schemeClr>
            </a:solidFill>
          </a:endParaRPr>
        </a:p>
      </dgm:t>
    </dgm:pt>
    <dgm:pt modelId="{F1F03DE0-0F27-44A4-A500-E96EA922E0F7}" type="parTrans" cxnId="{7483BC22-1B57-4AA5-AE47-16FEE8E43E1A}">
      <dgm:prSet/>
      <dgm:spPr/>
      <dgm:t>
        <a:bodyPr/>
        <a:lstStyle/>
        <a:p>
          <a:endParaRPr lang="en-US"/>
        </a:p>
      </dgm:t>
    </dgm:pt>
    <dgm:pt modelId="{0E780E4F-9BE7-482F-846D-423044C27C19}" type="sibTrans" cxnId="{7483BC22-1B57-4AA5-AE47-16FEE8E43E1A}">
      <dgm:prSet/>
      <dgm:spPr/>
      <dgm:t>
        <a:bodyPr/>
        <a:lstStyle/>
        <a:p>
          <a:endParaRPr lang="en-US"/>
        </a:p>
      </dgm:t>
    </dgm:pt>
    <dgm:pt modelId="{4467912D-2FFE-4168-AEC8-7261273A8141}" type="pres">
      <dgm:prSet presAssocID="{AC885716-18FD-4A73-89D9-C4C6E5DB0873}" presName="Name0" presStyleCnt="0">
        <dgm:presLayoutVars>
          <dgm:dir/>
          <dgm:resizeHandles val="exact"/>
        </dgm:presLayoutVars>
      </dgm:prSet>
      <dgm:spPr/>
    </dgm:pt>
    <dgm:pt modelId="{B55C0213-9172-482C-B70B-620A033DD628}" type="pres">
      <dgm:prSet presAssocID="{AC885716-18FD-4A73-89D9-C4C6E5DB0873}" presName="fgShape" presStyleLbl="fgShp" presStyleIdx="0" presStyleCnt="1"/>
      <dgm:spPr/>
    </dgm:pt>
    <dgm:pt modelId="{CC110738-8360-4E87-BE05-4944DAD04E2D}" type="pres">
      <dgm:prSet presAssocID="{AC885716-18FD-4A73-89D9-C4C6E5DB0873}" presName="linComp" presStyleCnt="0"/>
      <dgm:spPr/>
    </dgm:pt>
    <dgm:pt modelId="{348D4C3C-3588-451B-88D6-87646DD371F2}" type="pres">
      <dgm:prSet presAssocID="{9928D90D-A57D-414C-A6FD-1115400FE657}" presName="compNode" presStyleCnt="0"/>
      <dgm:spPr/>
    </dgm:pt>
    <dgm:pt modelId="{8185AE18-B47E-4D71-97B5-CA161817DFE0}" type="pres">
      <dgm:prSet presAssocID="{9928D90D-A57D-414C-A6FD-1115400FE657}" presName="bkgdShape" presStyleLbl="node1" presStyleIdx="0" presStyleCnt="1"/>
      <dgm:spPr/>
    </dgm:pt>
    <dgm:pt modelId="{4522226D-F1E8-42F1-B09B-94D97BB8E3D7}" type="pres">
      <dgm:prSet presAssocID="{9928D90D-A57D-414C-A6FD-1115400FE657}" presName="nodeTx" presStyleLbl="node1" presStyleIdx="0" presStyleCnt="1">
        <dgm:presLayoutVars>
          <dgm:bulletEnabled val="1"/>
        </dgm:presLayoutVars>
      </dgm:prSet>
      <dgm:spPr/>
    </dgm:pt>
    <dgm:pt modelId="{363BEC7B-16D2-4077-B5D2-CFCC8C84BEDB}" type="pres">
      <dgm:prSet presAssocID="{9928D90D-A57D-414C-A6FD-1115400FE657}" presName="invisiNode" presStyleLbl="node1" presStyleIdx="0" presStyleCnt="1"/>
      <dgm:spPr/>
    </dgm:pt>
    <dgm:pt modelId="{960B00A1-18B8-441F-9948-712F279B19E1}" type="pres">
      <dgm:prSet presAssocID="{9928D90D-A57D-414C-A6FD-1115400FE657}" presName="imagNode" presStyleLbl="fgImgPlace1" presStyleIdx="0" presStyleCnt="1" custScaleX="131454" custScaleY="115812"/>
      <dgm:spPr>
        <a:blipFill rotWithShape="1">
          <a:blip xmlns:r="http://schemas.openxmlformats.org/officeDocument/2006/relationships" r:embed="rId1"/>
          <a:stretch>
            <a:fillRect/>
          </a:stretch>
        </a:blipFill>
      </dgm:spPr>
    </dgm:pt>
  </dgm:ptLst>
  <dgm:cxnLst>
    <dgm:cxn modelId="{453E96E5-9E0C-4CD7-9296-83B5B5FE84F1}" type="presOf" srcId="{AC885716-18FD-4A73-89D9-C4C6E5DB0873}" destId="{4467912D-2FFE-4168-AEC8-7261273A8141}" srcOrd="0" destOrd="0" presId="urn:microsoft.com/office/officeart/2005/8/layout/hList7"/>
    <dgm:cxn modelId="{0466208E-DE29-4670-8E25-494CEA9F8B94}" type="presOf" srcId="{9928D90D-A57D-414C-A6FD-1115400FE657}" destId="{4522226D-F1E8-42F1-B09B-94D97BB8E3D7}" srcOrd="1" destOrd="0" presId="urn:microsoft.com/office/officeart/2005/8/layout/hList7"/>
    <dgm:cxn modelId="{35C0E171-F55A-48BE-A266-B509C2A2BD06}" type="presOf" srcId="{9928D90D-A57D-414C-A6FD-1115400FE657}" destId="{8185AE18-B47E-4D71-97B5-CA161817DFE0}" srcOrd="0" destOrd="0" presId="urn:microsoft.com/office/officeart/2005/8/layout/hList7"/>
    <dgm:cxn modelId="{7483BC22-1B57-4AA5-AE47-16FEE8E43E1A}" srcId="{AC885716-18FD-4A73-89D9-C4C6E5DB0873}" destId="{9928D90D-A57D-414C-A6FD-1115400FE657}" srcOrd="0" destOrd="0" parTransId="{F1F03DE0-0F27-44A4-A500-E96EA922E0F7}" sibTransId="{0E780E4F-9BE7-482F-846D-423044C27C19}"/>
    <dgm:cxn modelId="{AC6620FE-972C-4CA9-BADD-99E82E4B741D}" type="presParOf" srcId="{4467912D-2FFE-4168-AEC8-7261273A8141}" destId="{B55C0213-9172-482C-B70B-620A033DD628}" srcOrd="0" destOrd="0" presId="urn:microsoft.com/office/officeart/2005/8/layout/hList7"/>
    <dgm:cxn modelId="{7C1DE662-9F23-406D-B601-4EE0257C5184}" type="presParOf" srcId="{4467912D-2FFE-4168-AEC8-7261273A8141}" destId="{CC110738-8360-4E87-BE05-4944DAD04E2D}" srcOrd="1" destOrd="0" presId="urn:microsoft.com/office/officeart/2005/8/layout/hList7"/>
    <dgm:cxn modelId="{63BC13F1-3E52-4D10-8481-C8C497382283}" type="presParOf" srcId="{CC110738-8360-4E87-BE05-4944DAD04E2D}" destId="{348D4C3C-3588-451B-88D6-87646DD371F2}" srcOrd="0" destOrd="0" presId="urn:microsoft.com/office/officeart/2005/8/layout/hList7"/>
    <dgm:cxn modelId="{15D2C35B-9B9D-4485-8B2E-872A5D30EA40}" type="presParOf" srcId="{348D4C3C-3588-451B-88D6-87646DD371F2}" destId="{8185AE18-B47E-4D71-97B5-CA161817DFE0}" srcOrd="0" destOrd="0" presId="urn:microsoft.com/office/officeart/2005/8/layout/hList7"/>
    <dgm:cxn modelId="{40CAA075-2A55-4068-BF7E-87B0EC1807A4}" type="presParOf" srcId="{348D4C3C-3588-451B-88D6-87646DD371F2}" destId="{4522226D-F1E8-42F1-B09B-94D97BB8E3D7}" srcOrd="1" destOrd="0" presId="urn:microsoft.com/office/officeart/2005/8/layout/hList7"/>
    <dgm:cxn modelId="{DD7D075A-B75E-4CE6-A898-AE650873689C}" type="presParOf" srcId="{348D4C3C-3588-451B-88D6-87646DD371F2}" destId="{363BEC7B-16D2-4077-B5D2-CFCC8C84BEDB}" srcOrd="2" destOrd="0" presId="urn:microsoft.com/office/officeart/2005/8/layout/hList7"/>
    <dgm:cxn modelId="{1A1D5033-F451-4C9B-AE2B-DCD913D0BBF8}" type="presParOf" srcId="{348D4C3C-3588-451B-88D6-87646DD371F2}" destId="{960B00A1-18B8-441F-9948-712F279B19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B26ECF-EB6B-4FDE-9605-29AE68A3F35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F1F3BB6-5BA4-4EB4-98AF-CD467BF39AF4}">
      <dgm:prSet custT="1"/>
      <dgm:spPr/>
      <dgm:t>
        <a:bodyPr/>
        <a:lstStyle/>
        <a:p>
          <a:pPr rtl="0"/>
          <a:r>
            <a:rPr lang="en-US" sz="2000" b="1" dirty="0" smtClean="0"/>
            <a:t>“Fools because of their transgression, and because of their iniquities, are afflicted. </a:t>
          </a:r>
          <a:r>
            <a:rPr lang="en-US" sz="2000" b="1" u="sng" dirty="0" smtClean="0"/>
            <a:t>Their soul abhors all manner of meat</a:t>
          </a:r>
          <a:r>
            <a:rPr lang="en-US" sz="2000" b="1" dirty="0" smtClean="0"/>
            <a:t>; and they draw near unto the gates of death. </a:t>
          </a:r>
          <a:r>
            <a:rPr lang="en-US" sz="2000" b="1" u="sng" dirty="0" smtClean="0"/>
            <a:t>Then they cry unto the LORD in their trouble</a:t>
          </a:r>
          <a:r>
            <a:rPr lang="en-US" sz="2000" b="1" dirty="0" smtClean="0"/>
            <a:t>, and He saves them out of their distresses. He sent His word, and </a:t>
          </a:r>
          <a:r>
            <a:rPr lang="en-US" sz="2000" b="1" i="1" dirty="0" smtClean="0"/>
            <a:t>healed them</a:t>
          </a:r>
          <a:r>
            <a:rPr lang="en-US" sz="2000" b="1" dirty="0" smtClean="0"/>
            <a:t>, and delivered them from their destructions</a:t>
          </a:r>
          <a:r>
            <a:rPr lang="en-US" sz="1900" dirty="0" smtClean="0"/>
            <a:t>” </a:t>
          </a:r>
        </a:p>
        <a:p>
          <a:pPr rtl="0"/>
          <a:r>
            <a:rPr lang="en-US" sz="1900" dirty="0" smtClean="0"/>
            <a:t>(</a:t>
          </a:r>
          <a:r>
            <a:rPr lang="en-US" sz="1900" b="1" dirty="0" smtClean="0"/>
            <a:t>Psa. 107:17-20</a:t>
          </a:r>
          <a:r>
            <a:rPr lang="en-US" sz="1900" dirty="0" smtClean="0"/>
            <a:t>).</a:t>
          </a:r>
          <a:endParaRPr lang="en-US" sz="1900" dirty="0"/>
        </a:p>
      </dgm:t>
    </dgm:pt>
    <dgm:pt modelId="{58C59281-F53F-4195-A240-760F5B93EA76}" type="parTrans" cxnId="{0FB88D28-519C-4AA3-A7CE-F5BBCDEC39FB}">
      <dgm:prSet/>
      <dgm:spPr/>
      <dgm:t>
        <a:bodyPr/>
        <a:lstStyle/>
        <a:p>
          <a:endParaRPr lang="en-US"/>
        </a:p>
      </dgm:t>
    </dgm:pt>
    <dgm:pt modelId="{B4E6CFC9-2E53-4EB4-8441-F9DC27987D78}" type="sibTrans" cxnId="{0FB88D28-519C-4AA3-A7CE-F5BBCDEC39FB}">
      <dgm:prSet/>
      <dgm:spPr/>
      <dgm:t>
        <a:bodyPr/>
        <a:lstStyle/>
        <a:p>
          <a:endParaRPr lang="en-US"/>
        </a:p>
      </dgm:t>
    </dgm:pt>
    <dgm:pt modelId="{2DB8F6EE-A737-4E72-990B-208E1251FFA4}" type="pres">
      <dgm:prSet presAssocID="{95B26ECF-EB6B-4FDE-9605-29AE68A3F350}" presName="compositeShape" presStyleCnt="0">
        <dgm:presLayoutVars>
          <dgm:chMax val="7"/>
          <dgm:dir/>
          <dgm:resizeHandles val="exact"/>
        </dgm:presLayoutVars>
      </dgm:prSet>
      <dgm:spPr/>
    </dgm:pt>
    <dgm:pt modelId="{40A257F1-427B-4DD1-AC0B-BBB6E54594BA}" type="pres">
      <dgm:prSet presAssocID="{FF1F3BB6-5BA4-4EB4-98AF-CD467BF39AF4}" presName="circ1TxSh" presStyleLbl="vennNode1" presStyleIdx="0" presStyleCnt="1"/>
      <dgm:spPr/>
    </dgm:pt>
  </dgm:ptLst>
  <dgm:cxnLst>
    <dgm:cxn modelId="{0FB88D28-519C-4AA3-A7CE-F5BBCDEC39FB}" srcId="{95B26ECF-EB6B-4FDE-9605-29AE68A3F350}" destId="{FF1F3BB6-5BA4-4EB4-98AF-CD467BF39AF4}" srcOrd="0" destOrd="0" parTransId="{58C59281-F53F-4195-A240-760F5B93EA76}" sibTransId="{B4E6CFC9-2E53-4EB4-8441-F9DC27987D78}"/>
    <dgm:cxn modelId="{3EBEAD31-20DC-4B5D-8BA1-6FA1F06F1F87}" type="presOf" srcId="{95B26ECF-EB6B-4FDE-9605-29AE68A3F350}" destId="{2DB8F6EE-A737-4E72-990B-208E1251FFA4}" srcOrd="0" destOrd="0" presId="urn:microsoft.com/office/officeart/2005/8/layout/venn1"/>
    <dgm:cxn modelId="{90E1CF6D-1F67-4335-9EB3-C132490396FF}" type="presOf" srcId="{FF1F3BB6-5BA4-4EB4-98AF-CD467BF39AF4}" destId="{40A257F1-427B-4DD1-AC0B-BBB6E54594BA}" srcOrd="0" destOrd="0" presId="urn:microsoft.com/office/officeart/2005/8/layout/venn1"/>
    <dgm:cxn modelId="{95B171D4-7821-4B83-AAF5-20CCFA63F276}" type="presParOf" srcId="{2DB8F6EE-A737-4E72-990B-208E1251FFA4}" destId="{40A257F1-427B-4DD1-AC0B-BBB6E54594BA}"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131DE5-645A-4007-BCDC-AAB7EAC2D469}"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en-US"/>
        </a:p>
      </dgm:t>
    </dgm:pt>
    <dgm:pt modelId="{CE11A833-589D-40BC-8D36-64C8E87C9357}">
      <dgm:prSet/>
      <dgm:spPr/>
      <dgm:t>
        <a:bodyPr/>
        <a:lstStyle/>
        <a:p>
          <a:pPr rtl="0"/>
          <a:r>
            <a:rPr lang="en-US" smtClean="0"/>
            <a:t>Take notice that </a:t>
          </a:r>
          <a:r>
            <a:rPr lang="en-US" b="1" smtClean="0"/>
            <a:t>Psalm 103:3</a:t>
          </a:r>
          <a:r>
            <a:rPr lang="en-US" smtClean="0"/>
            <a:t> said in the same verse that God forgives all iniquity (lawlessness)</a:t>
          </a:r>
          <a:r>
            <a:rPr lang="en-US" i="1" smtClean="0"/>
            <a:t>and</a:t>
          </a:r>
          <a:r>
            <a:rPr lang="en-US" smtClean="0"/>
            <a:t> heals all diseases.</a:t>
          </a:r>
          <a:endParaRPr lang="en-US"/>
        </a:p>
      </dgm:t>
    </dgm:pt>
    <dgm:pt modelId="{5B0AF469-C634-4D39-A5A3-BBEF59F4C7BE}" type="parTrans" cxnId="{29CE59B0-752D-4658-B3F6-CA42FC3C291B}">
      <dgm:prSet/>
      <dgm:spPr/>
      <dgm:t>
        <a:bodyPr/>
        <a:lstStyle/>
        <a:p>
          <a:endParaRPr lang="en-US"/>
        </a:p>
      </dgm:t>
    </dgm:pt>
    <dgm:pt modelId="{FD73DB99-ACE8-4D5F-88FD-C53BF9E3FE40}" type="sibTrans" cxnId="{29CE59B0-752D-4658-B3F6-CA42FC3C291B}">
      <dgm:prSet/>
      <dgm:spPr/>
      <dgm:t>
        <a:bodyPr/>
        <a:lstStyle/>
        <a:p>
          <a:endParaRPr lang="en-US"/>
        </a:p>
      </dgm:t>
    </dgm:pt>
    <dgm:pt modelId="{348D3545-E7C3-46B9-B338-6DAC66650CCD}">
      <dgm:prSet/>
      <dgm:spPr/>
      <dgm:t>
        <a:bodyPr/>
        <a:lstStyle/>
        <a:p>
          <a:pPr rtl="0"/>
          <a:r>
            <a:rPr lang="en-US" b="1" smtClean="0"/>
            <a:t>Healing involves the forgiveness of physical sins</a:t>
          </a:r>
          <a:r>
            <a:rPr lang="en-US" smtClean="0"/>
            <a:t>.</a:t>
          </a:r>
          <a:endParaRPr lang="en-US"/>
        </a:p>
      </dgm:t>
    </dgm:pt>
    <dgm:pt modelId="{F8BE744F-2FAB-4F1A-B7DE-6121276C1B5B}" type="parTrans" cxnId="{BD888F05-4936-4447-A6E6-6BDF1CBE8F82}">
      <dgm:prSet/>
      <dgm:spPr/>
      <dgm:t>
        <a:bodyPr/>
        <a:lstStyle/>
        <a:p>
          <a:endParaRPr lang="en-US"/>
        </a:p>
      </dgm:t>
    </dgm:pt>
    <dgm:pt modelId="{300454A2-CFBE-4760-8F35-35E892505F68}" type="sibTrans" cxnId="{BD888F05-4936-4447-A6E6-6BDF1CBE8F82}">
      <dgm:prSet/>
      <dgm:spPr/>
      <dgm:t>
        <a:bodyPr/>
        <a:lstStyle/>
        <a:p>
          <a:endParaRPr lang="en-US"/>
        </a:p>
      </dgm:t>
    </dgm:pt>
    <dgm:pt modelId="{B182EE9B-9D59-43D9-AC28-AE2A6372226C}">
      <dgm:prSet/>
      <dgm:spPr/>
      <dgm:t>
        <a:bodyPr/>
        <a:lstStyle/>
        <a:p>
          <a:pPr rtl="0"/>
          <a:r>
            <a:rPr lang="en-US" smtClean="0"/>
            <a:t>No doctor, drug or medication can forgive sin—only God can do this! Therefore, no doctor, drug or medication can heal. But God can! It is vital that we understand why healing and forgiveness of sin are often mentioned in the same context. God is the only One that can do </a:t>
          </a:r>
          <a:r>
            <a:rPr lang="en-US" i="1" smtClean="0"/>
            <a:t>either</a:t>
          </a:r>
          <a:r>
            <a:rPr lang="en-US" smtClean="0"/>
            <a:t>!</a:t>
          </a:r>
          <a:endParaRPr lang="en-US"/>
        </a:p>
      </dgm:t>
    </dgm:pt>
    <dgm:pt modelId="{A30B39A3-F6A4-4C03-813E-1963C30B7946}" type="parTrans" cxnId="{FBFE4485-A22F-4590-ACD4-987A8F63E294}">
      <dgm:prSet/>
      <dgm:spPr/>
      <dgm:t>
        <a:bodyPr/>
        <a:lstStyle/>
        <a:p>
          <a:endParaRPr lang="en-US"/>
        </a:p>
      </dgm:t>
    </dgm:pt>
    <dgm:pt modelId="{F7D38362-2BB8-4A12-BE5C-31A8737B458C}" type="sibTrans" cxnId="{FBFE4485-A22F-4590-ACD4-987A8F63E294}">
      <dgm:prSet/>
      <dgm:spPr/>
      <dgm:t>
        <a:bodyPr/>
        <a:lstStyle/>
        <a:p>
          <a:endParaRPr lang="en-US"/>
        </a:p>
      </dgm:t>
    </dgm:pt>
    <dgm:pt modelId="{9DC8CB93-57B0-42EC-BAD4-47C2EC76BCD0}" type="pres">
      <dgm:prSet presAssocID="{CD131DE5-645A-4007-BCDC-AAB7EAC2D469}" presName="Name0" presStyleCnt="0">
        <dgm:presLayoutVars>
          <dgm:chMax val="7"/>
          <dgm:dir/>
          <dgm:animLvl val="lvl"/>
          <dgm:resizeHandles val="exact"/>
        </dgm:presLayoutVars>
      </dgm:prSet>
      <dgm:spPr/>
    </dgm:pt>
    <dgm:pt modelId="{0544D0EC-D911-452A-8360-AA9519FE7492}" type="pres">
      <dgm:prSet presAssocID="{CE11A833-589D-40BC-8D36-64C8E87C9357}" presName="circle1" presStyleLbl="node1" presStyleIdx="0" presStyleCnt="3"/>
      <dgm:spPr/>
    </dgm:pt>
    <dgm:pt modelId="{17F9D1DD-AB97-4941-8FDE-60D1DD66562B}" type="pres">
      <dgm:prSet presAssocID="{CE11A833-589D-40BC-8D36-64C8E87C9357}" presName="space" presStyleCnt="0"/>
      <dgm:spPr/>
    </dgm:pt>
    <dgm:pt modelId="{71329A0B-266C-4956-994F-744798FDFF5D}" type="pres">
      <dgm:prSet presAssocID="{CE11A833-589D-40BC-8D36-64C8E87C9357}" presName="rect1" presStyleLbl="alignAcc1" presStyleIdx="0" presStyleCnt="3"/>
      <dgm:spPr/>
    </dgm:pt>
    <dgm:pt modelId="{6583F283-DF77-464D-9111-47224DADA176}" type="pres">
      <dgm:prSet presAssocID="{348D3545-E7C3-46B9-B338-6DAC66650CCD}" presName="vertSpace2" presStyleLbl="node1" presStyleIdx="0" presStyleCnt="3"/>
      <dgm:spPr/>
    </dgm:pt>
    <dgm:pt modelId="{9346424F-ACF6-4DB1-A3B2-93E6BE73DA00}" type="pres">
      <dgm:prSet presAssocID="{348D3545-E7C3-46B9-B338-6DAC66650CCD}" presName="circle2" presStyleLbl="node1" presStyleIdx="1" presStyleCnt="3"/>
      <dgm:spPr/>
    </dgm:pt>
    <dgm:pt modelId="{D132A070-E652-44C3-9830-ED1F0F3B9C78}" type="pres">
      <dgm:prSet presAssocID="{348D3545-E7C3-46B9-B338-6DAC66650CCD}" presName="rect2" presStyleLbl="alignAcc1" presStyleIdx="1" presStyleCnt="3"/>
      <dgm:spPr/>
    </dgm:pt>
    <dgm:pt modelId="{193832F1-1270-498B-A7B7-E3093307C961}" type="pres">
      <dgm:prSet presAssocID="{B182EE9B-9D59-43D9-AC28-AE2A6372226C}" presName="vertSpace3" presStyleLbl="node1" presStyleIdx="1" presStyleCnt="3"/>
      <dgm:spPr/>
    </dgm:pt>
    <dgm:pt modelId="{8F6637E5-3A76-4170-9F48-1CFBD263FA46}" type="pres">
      <dgm:prSet presAssocID="{B182EE9B-9D59-43D9-AC28-AE2A6372226C}" presName="circle3" presStyleLbl="node1" presStyleIdx="2" presStyleCnt="3"/>
      <dgm:spPr/>
    </dgm:pt>
    <dgm:pt modelId="{B198EF73-E0E5-4208-B123-843CB15358FF}" type="pres">
      <dgm:prSet presAssocID="{B182EE9B-9D59-43D9-AC28-AE2A6372226C}" presName="rect3" presStyleLbl="alignAcc1" presStyleIdx="2" presStyleCnt="3"/>
      <dgm:spPr/>
    </dgm:pt>
    <dgm:pt modelId="{CDF1DAC8-52C6-4924-AD09-D2DE1DE63F0B}" type="pres">
      <dgm:prSet presAssocID="{CE11A833-589D-40BC-8D36-64C8E87C9357}" presName="rect1ParTxNoCh" presStyleLbl="alignAcc1" presStyleIdx="2" presStyleCnt="3">
        <dgm:presLayoutVars>
          <dgm:chMax val="1"/>
          <dgm:bulletEnabled val="1"/>
        </dgm:presLayoutVars>
      </dgm:prSet>
      <dgm:spPr/>
    </dgm:pt>
    <dgm:pt modelId="{C4AE112C-1AEE-4292-9E84-53EEEC8E95FA}" type="pres">
      <dgm:prSet presAssocID="{348D3545-E7C3-46B9-B338-6DAC66650CCD}" presName="rect2ParTxNoCh" presStyleLbl="alignAcc1" presStyleIdx="2" presStyleCnt="3">
        <dgm:presLayoutVars>
          <dgm:chMax val="1"/>
          <dgm:bulletEnabled val="1"/>
        </dgm:presLayoutVars>
      </dgm:prSet>
      <dgm:spPr/>
    </dgm:pt>
    <dgm:pt modelId="{F7E122B7-816C-45F0-8BAC-37CDCCA13C96}" type="pres">
      <dgm:prSet presAssocID="{B182EE9B-9D59-43D9-AC28-AE2A6372226C}" presName="rect3ParTxNoCh" presStyleLbl="alignAcc1" presStyleIdx="2" presStyleCnt="3">
        <dgm:presLayoutVars>
          <dgm:chMax val="1"/>
          <dgm:bulletEnabled val="1"/>
        </dgm:presLayoutVars>
      </dgm:prSet>
      <dgm:spPr/>
    </dgm:pt>
  </dgm:ptLst>
  <dgm:cxnLst>
    <dgm:cxn modelId="{BD888F05-4936-4447-A6E6-6BDF1CBE8F82}" srcId="{CD131DE5-645A-4007-BCDC-AAB7EAC2D469}" destId="{348D3545-E7C3-46B9-B338-6DAC66650CCD}" srcOrd="1" destOrd="0" parTransId="{F8BE744F-2FAB-4F1A-B7DE-6121276C1B5B}" sibTransId="{300454A2-CFBE-4760-8F35-35E892505F68}"/>
    <dgm:cxn modelId="{F34D1AA5-4E3B-4E51-AAE2-0402EBF5D522}" type="presOf" srcId="{348D3545-E7C3-46B9-B338-6DAC66650CCD}" destId="{D132A070-E652-44C3-9830-ED1F0F3B9C78}" srcOrd="0" destOrd="0" presId="urn:microsoft.com/office/officeart/2005/8/layout/target3"/>
    <dgm:cxn modelId="{684C1726-2FED-4DD6-AD8D-5EA8854E6705}" type="presOf" srcId="{CE11A833-589D-40BC-8D36-64C8E87C9357}" destId="{71329A0B-266C-4956-994F-744798FDFF5D}" srcOrd="0" destOrd="0" presId="urn:microsoft.com/office/officeart/2005/8/layout/target3"/>
    <dgm:cxn modelId="{572EFCB9-60FC-4D60-A771-F2C64A8682E4}" type="presOf" srcId="{CE11A833-589D-40BC-8D36-64C8E87C9357}" destId="{CDF1DAC8-52C6-4924-AD09-D2DE1DE63F0B}" srcOrd="1" destOrd="0" presId="urn:microsoft.com/office/officeart/2005/8/layout/target3"/>
    <dgm:cxn modelId="{29CE59B0-752D-4658-B3F6-CA42FC3C291B}" srcId="{CD131DE5-645A-4007-BCDC-AAB7EAC2D469}" destId="{CE11A833-589D-40BC-8D36-64C8E87C9357}" srcOrd="0" destOrd="0" parTransId="{5B0AF469-C634-4D39-A5A3-BBEF59F4C7BE}" sibTransId="{FD73DB99-ACE8-4D5F-88FD-C53BF9E3FE40}"/>
    <dgm:cxn modelId="{AC319A44-ABF5-4E4F-9E39-FC8E6CB3667A}" type="presOf" srcId="{348D3545-E7C3-46B9-B338-6DAC66650CCD}" destId="{C4AE112C-1AEE-4292-9E84-53EEEC8E95FA}" srcOrd="1" destOrd="0" presId="urn:microsoft.com/office/officeart/2005/8/layout/target3"/>
    <dgm:cxn modelId="{1204ACA0-1CC3-4BAB-81C6-F736AF4B994A}" type="presOf" srcId="{B182EE9B-9D59-43D9-AC28-AE2A6372226C}" destId="{F7E122B7-816C-45F0-8BAC-37CDCCA13C96}" srcOrd="1" destOrd="0" presId="urn:microsoft.com/office/officeart/2005/8/layout/target3"/>
    <dgm:cxn modelId="{9A4B1292-BA53-4C49-ADCA-5116B6D103D1}" type="presOf" srcId="{CD131DE5-645A-4007-BCDC-AAB7EAC2D469}" destId="{9DC8CB93-57B0-42EC-BAD4-47C2EC76BCD0}" srcOrd="0" destOrd="0" presId="urn:microsoft.com/office/officeart/2005/8/layout/target3"/>
    <dgm:cxn modelId="{5ABC8BFC-7866-4E3C-9B7D-CAE6A590A1DA}" type="presOf" srcId="{B182EE9B-9D59-43D9-AC28-AE2A6372226C}" destId="{B198EF73-E0E5-4208-B123-843CB15358FF}" srcOrd="0" destOrd="0" presId="urn:microsoft.com/office/officeart/2005/8/layout/target3"/>
    <dgm:cxn modelId="{FBFE4485-A22F-4590-ACD4-987A8F63E294}" srcId="{CD131DE5-645A-4007-BCDC-AAB7EAC2D469}" destId="{B182EE9B-9D59-43D9-AC28-AE2A6372226C}" srcOrd="2" destOrd="0" parTransId="{A30B39A3-F6A4-4C03-813E-1963C30B7946}" sibTransId="{F7D38362-2BB8-4A12-BE5C-31A8737B458C}"/>
    <dgm:cxn modelId="{1A321294-D9A1-45AA-99A3-828B6377E8EE}" type="presParOf" srcId="{9DC8CB93-57B0-42EC-BAD4-47C2EC76BCD0}" destId="{0544D0EC-D911-452A-8360-AA9519FE7492}" srcOrd="0" destOrd="0" presId="urn:microsoft.com/office/officeart/2005/8/layout/target3"/>
    <dgm:cxn modelId="{76BBEA72-2525-4D74-9110-D80CFD98EF65}" type="presParOf" srcId="{9DC8CB93-57B0-42EC-BAD4-47C2EC76BCD0}" destId="{17F9D1DD-AB97-4941-8FDE-60D1DD66562B}" srcOrd="1" destOrd="0" presId="urn:microsoft.com/office/officeart/2005/8/layout/target3"/>
    <dgm:cxn modelId="{20A7C414-8861-4BD9-9B33-8A612AD12D32}" type="presParOf" srcId="{9DC8CB93-57B0-42EC-BAD4-47C2EC76BCD0}" destId="{71329A0B-266C-4956-994F-744798FDFF5D}" srcOrd="2" destOrd="0" presId="urn:microsoft.com/office/officeart/2005/8/layout/target3"/>
    <dgm:cxn modelId="{C5F2ADBE-4E0F-480B-8FEE-074957187377}" type="presParOf" srcId="{9DC8CB93-57B0-42EC-BAD4-47C2EC76BCD0}" destId="{6583F283-DF77-464D-9111-47224DADA176}" srcOrd="3" destOrd="0" presId="urn:microsoft.com/office/officeart/2005/8/layout/target3"/>
    <dgm:cxn modelId="{6C52A557-1B43-4380-979C-16DDF4C5BEE3}" type="presParOf" srcId="{9DC8CB93-57B0-42EC-BAD4-47C2EC76BCD0}" destId="{9346424F-ACF6-4DB1-A3B2-93E6BE73DA00}" srcOrd="4" destOrd="0" presId="urn:microsoft.com/office/officeart/2005/8/layout/target3"/>
    <dgm:cxn modelId="{9341C008-E086-48FA-B4B0-9A2215EB3114}" type="presParOf" srcId="{9DC8CB93-57B0-42EC-BAD4-47C2EC76BCD0}" destId="{D132A070-E652-44C3-9830-ED1F0F3B9C78}" srcOrd="5" destOrd="0" presId="urn:microsoft.com/office/officeart/2005/8/layout/target3"/>
    <dgm:cxn modelId="{D034DAFF-C476-4C4F-9073-F4FCFBF99E34}" type="presParOf" srcId="{9DC8CB93-57B0-42EC-BAD4-47C2EC76BCD0}" destId="{193832F1-1270-498B-A7B7-E3093307C961}" srcOrd="6" destOrd="0" presId="urn:microsoft.com/office/officeart/2005/8/layout/target3"/>
    <dgm:cxn modelId="{7587619B-6503-47BF-8B3B-B336655F98E1}" type="presParOf" srcId="{9DC8CB93-57B0-42EC-BAD4-47C2EC76BCD0}" destId="{8F6637E5-3A76-4170-9F48-1CFBD263FA46}" srcOrd="7" destOrd="0" presId="urn:microsoft.com/office/officeart/2005/8/layout/target3"/>
    <dgm:cxn modelId="{133C0627-6EFC-4885-8982-55B556FE87B4}" type="presParOf" srcId="{9DC8CB93-57B0-42EC-BAD4-47C2EC76BCD0}" destId="{B198EF73-E0E5-4208-B123-843CB15358FF}" srcOrd="8" destOrd="0" presId="urn:microsoft.com/office/officeart/2005/8/layout/target3"/>
    <dgm:cxn modelId="{3E6AD2FD-3724-441A-927C-0EB50E132CE5}" type="presParOf" srcId="{9DC8CB93-57B0-42EC-BAD4-47C2EC76BCD0}" destId="{CDF1DAC8-52C6-4924-AD09-D2DE1DE63F0B}" srcOrd="9" destOrd="0" presId="urn:microsoft.com/office/officeart/2005/8/layout/target3"/>
    <dgm:cxn modelId="{C3BFD4F1-D430-4538-A7D0-0FE2C1550AAB}" type="presParOf" srcId="{9DC8CB93-57B0-42EC-BAD4-47C2EC76BCD0}" destId="{C4AE112C-1AEE-4292-9E84-53EEEC8E95FA}" srcOrd="10" destOrd="0" presId="urn:microsoft.com/office/officeart/2005/8/layout/target3"/>
    <dgm:cxn modelId="{30B1A96F-A4F7-4B45-9461-A0400CF57330}" type="presParOf" srcId="{9DC8CB93-57B0-42EC-BAD4-47C2EC76BCD0}" destId="{F7E122B7-816C-45F0-8BAC-37CDCCA13C9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A5AC93-7FEB-4C8D-869D-8DB5D12FBB4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875EE8B-77DC-4DB4-8669-48ED480D9B64}">
      <dgm:prSet/>
      <dgm:spPr/>
      <dgm:t>
        <a:bodyPr/>
        <a:lstStyle/>
        <a:p>
          <a:pPr rtl="0"/>
          <a:r>
            <a:rPr lang="en-US" smtClean="0"/>
            <a:t>Recall that David asked for mercy—forgiveness—when he sought God to heal him. Also recall that this is because healing involves forgiving sin.</a:t>
          </a:r>
          <a:endParaRPr lang="en-US"/>
        </a:p>
      </dgm:t>
    </dgm:pt>
    <dgm:pt modelId="{26FBB9CB-4767-4A4D-ABBB-7075F29260F8}" type="parTrans" cxnId="{6C70AFA5-882C-46C7-BD0B-C4C4AA354BF4}">
      <dgm:prSet/>
      <dgm:spPr/>
      <dgm:t>
        <a:bodyPr/>
        <a:lstStyle/>
        <a:p>
          <a:endParaRPr lang="en-US"/>
        </a:p>
      </dgm:t>
    </dgm:pt>
    <dgm:pt modelId="{0C0745FE-9CD6-44A3-98DF-DD6FCF911B9C}" type="sibTrans" cxnId="{6C70AFA5-882C-46C7-BD0B-C4C4AA354BF4}">
      <dgm:prSet/>
      <dgm:spPr/>
      <dgm:t>
        <a:bodyPr/>
        <a:lstStyle/>
        <a:p>
          <a:endParaRPr lang="en-US"/>
        </a:p>
      </dgm:t>
    </dgm:pt>
    <dgm:pt modelId="{469FFCD5-1988-448C-B041-4F85F44A91BF}">
      <dgm:prSet/>
      <dgm:spPr/>
      <dgm:t>
        <a:bodyPr/>
        <a:lstStyle/>
        <a:p>
          <a:pPr rtl="0"/>
          <a:r>
            <a:rPr lang="en-US" dirty="0" smtClean="0"/>
            <a:t>We must understand. Paul wrote </a:t>
          </a:r>
        </a:p>
        <a:p>
          <a:pPr rtl="0"/>
          <a:r>
            <a:rPr lang="en-US" dirty="0" smtClean="0"/>
            <a:t>(</a:t>
          </a:r>
          <a:r>
            <a:rPr lang="en-US" b="1" dirty="0" smtClean="0"/>
            <a:t>Rom. 3:23</a:t>
          </a:r>
          <a:r>
            <a:rPr lang="en-US" dirty="0" smtClean="0"/>
            <a:t>). </a:t>
          </a:r>
        </a:p>
        <a:p>
          <a:pPr rtl="0"/>
          <a:r>
            <a:rPr lang="en-US" dirty="0" smtClean="0"/>
            <a:t>“All have sinned”</a:t>
          </a:r>
          <a:endParaRPr lang="en-US" dirty="0"/>
        </a:p>
      </dgm:t>
    </dgm:pt>
    <dgm:pt modelId="{D882DC38-4FE9-4E74-AE1E-F5182E1A3508}" type="parTrans" cxnId="{4027391C-7E63-41AD-884C-A1B0BBC0A295}">
      <dgm:prSet/>
      <dgm:spPr/>
      <dgm:t>
        <a:bodyPr/>
        <a:lstStyle/>
        <a:p>
          <a:endParaRPr lang="en-US"/>
        </a:p>
      </dgm:t>
    </dgm:pt>
    <dgm:pt modelId="{BABFC04A-7F2E-4B9B-98DA-D9B11F541421}" type="sibTrans" cxnId="{4027391C-7E63-41AD-884C-A1B0BBC0A295}">
      <dgm:prSet/>
      <dgm:spPr/>
      <dgm:t>
        <a:bodyPr/>
        <a:lstStyle/>
        <a:p>
          <a:endParaRPr lang="en-US"/>
        </a:p>
      </dgm:t>
    </dgm:pt>
    <dgm:pt modelId="{D534E45F-4DA1-4A61-85E7-7BD274B2CC31}">
      <dgm:prSet/>
      <dgm:spPr/>
      <dgm:t>
        <a:bodyPr/>
        <a:lstStyle/>
        <a:p>
          <a:pPr rtl="0"/>
          <a:r>
            <a:rPr lang="en-US" smtClean="0"/>
            <a:t>But what </a:t>
          </a:r>
          <a:r>
            <a:rPr lang="en-US" i="1" smtClean="0"/>
            <a:t>is</a:t>
          </a:r>
          <a:r>
            <a:rPr lang="en-US" smtClean="0"/>
            <a:t> sin? Many proclaim themselves “sinners,” while having no idea what this means. </a:t>
          </a:r>
          <a:r>
            <a:rPr lang="en-US" i="1" smtClean="0"/>
            <a:t>How</a:t>
          </a:r>
          <a:r>
            <a:rPr lang="en-US" smtClean="0"/>
            <a:t> did they sin?</a:t>
          </a:r>
          <a:endParaRPr lang="en-US"/>
        </a:p>
      </dgm:t>
    </dgm:pt>
    <dgm:pt modelId="{48131DDA-76BA-4067-A0F5-9959B054A310}" type="parTrans" cxnId="{5D723881-558F-437F-B39D-DD72C7E1D33D}">
      <dgm:prSet/>
      <dgm:spPr/>
      <dgm:t>
        <a:bodyPr/>
        <a:lstStyle/>
        <a:p>
          <a:endParaRPr lang="en-US"/>
        </a:p>
      </dgm:t>
    </dgm:pt>
    <dgm:pt modelId="{BAA8B467-A013-4188-A134-DF1A7EFF6DE0}" type="sibTrans" cxnId="{5D723881-558F-437F-B39D-DD72C7E1D33D}">
      <dgm:prSet/>
      <dgm:spPr/>
      <dgm:t>
        <a:bodyPr/>
        <a:lstStyle/>
        <a:p>
          <a:endParaRPr lang="en-US"/>
        </a:p>
      </dgm:t>
    </dgm:pt>
    <dgm:pt modelId="{2CD72D10-4154-460F-AE7B-5C2EF2DCB39A}">
      <dgm:prSet/>
      <dgm:spPr/>
      <dgm:t>
        <a:bodyPr/>
        <a:lstStyle/>
        <a:p>
          <a:pPr rtl="0"/>
          <a:r>
            <a:rPr lang="en-US" b="1" smtClean="0"/>
            <a:t>I John 3:4</a:t>
          </a:r>
          <a:r>
            <a:rPr lang="en-US" smtClean="0"/>
            <a:t> states, “sin is the transgression of the law.” </a:t>
          </a:r>
          <a:endParaRPr lang="en-US"/>
        </a:p>
      </dgm:t>
    </dgm:pt>
    <dgm:pt modelId="{DBC07B3D-48C8-475B-983D-C4E8F967E1D9}" type="parTrans" cxnId="{95928CB3-1EA6-4C22-89D1-829E25857364}">
      <dgm:prSet/>
      <dgm:spPr/>
      <dgm:t>
        <a:bodyPr/>
        <a:lstStyle/>
        <a:p>
          <a:endParaRPr lang="en-US"/>
        </a:p>
      </dgm:t>
    </dgm:pt>
    <dgm:pt modelId="{3AA662CA-FE64-4DED-B089-81F601767FDB}" type="sibTrans" cxnId="{95928CB3-1EA6-4C22-89D1-829E25857364}">
      <dgm:prSet/>
      <dgm:spPr/>
      <dgm:t>
        <a:bodyPr/>
        <a:lstStyle/>
        <a:p>
          <a:endParaRPr lang="en-US"/>
        </a:p>
      </dgm:t>
    </dgm:pt>
    <dgm:pt modelId="{081C1294-82ED-4055-AFD8-F086AAC87AA5}">
      <dgm:prSet/>
      <dgm:spPr/>
    </dgm:pt>
    <dgm:pt modelId="{7E5DD686-DA52-427E-8361-10C0E548657D}" type="parTrans" cxnId="{90EFC88E-98FE-471F-B6B1-49F710CF2500}">
      <dgm:prSet/>
      <dgm:spPr/>
      <dgm:t>
        <a:bodyPr/>
        <a:lstStyle/>
        <a:p>
          <a:endParaRPr lang="en-US"/>
        </a:p>
      </dgm:t>
    </dgm:pt>
    <dgm:pt modelId="{8B8E45CC-285A-4BDE-B205-775B8357A769}" type="sibTrans" cxnId="{90EFC88E-98FE-471F-B6B1-49F710CF2500}">
      <dgm:prSet/>
      <dgm:spPr/>
      <dgm:t>
        <a:bodyPr/>
        <a:lstStyle/>
        <a:p>
          <a:endParaRPr lang="en-US"/>
        </a:p>
      </dgm:t>
    </dgm:pt>
    <dgm:pt modelId="{3FECDCF1-B65D-4BD4-BA78-8323B79F4C56}" type="pres">
      <dgm:prSet presAssocID="{A3A5AC93-7FEB-4C8D-869D-8DB5D12FBB43}" presName="matrix" presStyleCnt="0">
        <dgm:presLayoutVars>
          <dgm:chMax val="1"/>
          <dgm:dir/>
          <dgm:resizeHandles val="exact"/>
        </dgm:presLayoutVars>
      </dgm:prSet>
      <dgm:spPr/>
    </dgm:pt>
    <dgm:pt modelId="{1DA55C4B-0E74-43DF-B3CF-2D6C55E4440C}" type="pres">
      <dgm:prSet presAssocID="{A3A5AC93-7FEB-4C8D-869D-8DB5D12FBB43}" presName="diamond" presStyleLbl="bgShp" presStyleIdx="0" presStyleCnt="1"/>
      <dgm:spPr/>
    </dgm:pt>
    <dgm:pt modelId="{6D050B9E-0382-437A-9127-15618316309D}" type="pres">
      <dgm:prSet presAssocID="{A3A5AC93-7FEB-4C8D-869D-8DB5D12FBB43}" presName="quad1" presStyleLbl="node1" presStyleIdx="0" presStyleCnt="4">
        <dgm:presLayoutVars>
          <dgm:chMax val="0"/>
          <dgm:chPref val="0"/>
          <dgm:bulletEnabled val="1"/>
        </dgm:presLayoutVars>
      </dgm:prSet>
      <dgm:spPr/>
    </dgm:pt>
    <dgm:pt modelId="{3E30B31B-124F-4DE7-8B67-99D316826018}" type="pres">
      <dgm:prSet presAssocID="{A3A5AC93-7FEB-4C8D-869D-8DB5D12FBB43}" presName="quad2" presStyleLbl="node1" presStyleIdx="1" presStyleCnt="4">
        <dgm:presLayoutVars>
          <dgm:chMax val="0"/>
          <dgm:chPref val="0"/>
          <dgm:bulletEnabled val="1"/>
        </dgm:presLayoutVars>
      </dgm:prSet>
      <dgm:spPr/>
    </dgm:pt>
    <dgm:pt modelId="{2CD273B0-76BD-4626-91D5-43FCCA7AC40B}" type="pres">
      <dgm:prSet presAssocID="{A3A5AC93-7FEB-4C8D-869D-8DB5D12FBB43}" presName="quad3" presStyleLbl="node1" presStyleIdx="2" presStyleCnt="4">
        <dgm:presLayoutVars>
          <dgm:chMax val="0"/>
          <dgm:chPref val="0"/>
          <dgm:bulletEnabled val="1"/>
        </dgm:presLayoutVars>
      </dgm:prSet>
      <dgm:spPr/>
    </dgm:pt>
    <dgm:pt modelId="{DAD1CE6E-D04B-4D46-819F-79539985EDEC}" type="pres">
      <dgm:prSet presAssocID="{A3A5AC93-7FEB-4C8D-869D-8DB5D12FBB43}" presName="quad4" presStyleLbl="node1" presStyleIdx="3" presStyleCnt="4">
        <dgm:presLayoutVars>
          <dgm:chMax val="0"/>
          <dgm:chPref val="0"/>
          <dgm:bulletEnabled val="1"/>
        </dgm:presLayoutVars>
      </dgm:prSet>
      <dgm:spPr/>
    </dgm:pt>
  </dgm:ptLst>
  <dgm:cxnLst>
    <dgm:cxn modelId="{7192EA4A-DA89-4754-BCAA-755975FCA759}" type="presOf" srcId="{D534E45F-4DA1-4A61-85E7-7BD274B2CC31}" destId="{2CD273B0-76BD-4626-91D5-43FCCA7AC40B}" srcOrd="0" destOrd="0" presId="urn:microsoft.com/office/officeart/2005/8/layout/matrix3"/>
    <dgm:cxn modelId="{5D723881-558F-437F-B39D-DD72C7E1D33D}" srcId="{A3A5AC93-7FEB-4C8D-869D-8DB5D12FBB43}" destId="{D534E45F-4DA1-4A61-85E7-7BD274B2CC31}" srcOrd="2" destOrd="0" parTransId="{48131DDA-76BA-4067-A0F5-9959B054A310}" sibTransId="{BAA8B467-A013-4188-A134-DF1A7EFF6DE0}"/>
    <dgm:cxn modelId="{A76526A8-72D7-4E68-8B97-3DFCAD37444A}" type="presOf" srcId="{469FFCD5-1988-448C-B041-4F85F44A91BF}" destId="{3E30B31B-124F-4DE7-8B67-99D316826018}" srcOrd="0" destOrd="0" presId="urn:microsoft.com/office/officeart/2005/8/layout/matrix3"/>
    <dgm:cxn modelId="{8F2895B1-0AC6-41FB-9D9F-B3811872A03A}" type="presOf" srcId="{A3A5AC93-7FEB-4C8D-869D-8DB5D12FBB43}" destId="{3FECDCF1-B65D-4BD4-BA78-8323B79F4C56}" srcOrd="0" destOrd="0" presId="urn:microsoft.com/office/officeart/2005/8/layout/matrix3"/>
    <dgm:cxn modelId="{6C70AFA5-882C-46C7-BD0B-C4C4AA354BF4}" srcId="{A3A5AC93-7FEB-4C8D-869D-8DB5D12FBB43}" destId="{3875EE8B-77DC-4DB4-8669-48ED480D9B64}" srcOrd="0" destOrd="0" parTransId="{26FBB9CB-4767-4A4D-ABBB-7075F29260F8}" sibTransId="{0C0745FE-9CD6-44A3-98DF-DD6FCF911B9C}"/>
    <dgm:cxn modelId="{552F749D-7182-47D9-AD61-28C8D89FD239}" type="presOf" srcId="{2CD72D10-4154-460F-AE7B-5C2EF2DCB39A}" destId="{DAD1CE6E-D04B-4D46-819F-79539985EDEC}" srcOrd="0" destOrd="0" presId="urn:microsoft.com/office/officeart/2005/8/layout/matrix3"/>
    <dgm:cxn modelId="{82A3C7E2-A576-42FC-864F-A351393B3D99}" type="presOf" srcId="{3875EE8B-77DC-4DB4-8669-48ED480D9B64}" destId="{6D050B9E-0382-437A-9127-15618316309D}" srcOrd="0" destOrd="0" presId="urn:microsoft.com/office/officeart/2005/8/layout/matrix3"/>
    <dgm:cxn modelId="{95928CB3-1EA6-4C22-89D1-829E25857364}" srcId="{A3A5AC93-7FEB-4C8D-869D-8DB5D12FBB43}" destId="{2CD72D10-4154-460F-AE7B-5C2EF2DCB39A}" srcOrd="3" destOrd="0" parTransId="{DBC07B3D-48C8-475B-983D-C4E8F967E1D9}" sibTransId="{3AA662CA-FE64-4DED-B089-81F601767FDB}"/>
    <dgm:cxn modelId="{90EFC88E-98FE-471F-B6B1-49F710CF2500}" srcId="{A3A5AC93-7FEB-4C8D-869D-8DB5D12FBB43}" destId="{081C1294-82ED-4055-AFD8-F086AAC87AA5}" srcOrd="4" destOrd="0" parTransId="{7E5DD686-DA52-427E-8361-10C0E548657D}" sibTransId="{8B8E45CC-285A-4BDE-B205-775B8357A769}"/>
    <dgm:cxn modelId="{4027391C-7E63-41AD-884C-A1B0BBC0A295}" srcId="{A3A5AC93-7FEB-4C8D-869D-8DB5D12FBB43}" destId="{469FFCD5-1988-448C-B041-4F85F44A91BF}" srcOrd="1" destOrd="0" parTransId="{D882DC38-4FE9-4E74-AE1E-F5182E1A3508}" sibTransId="{BABFC04A-7F2E-4B9B-98DA-D9B11F541421}"/>
    <dgm:cxn modelId="{915186CA-7CC2-486D-8FF3-E5CA6DBD7B18}" type="presParOf" srcId="{3FECDCF1-B65D-4BD4-BA78-8323B79F4C56}" destId="{1DA55C4B-0E74-43DF-B3CF-2D6C55E4440C}" srcOrd="0" destOrd="0" presId="urn:microsoft.com/office/officeart/2005/8/layout/matrix3"/>
    <dgm:cxn modelId="{72A882A7-84CA-4C54-B519-18FD1ED6A11F}" type="presParOf" srcId="{3FECDCF1-B65D-4BD4-BA78-8323B79F4C56}" destId="{6D050B9E-0382-437A-9127-15618316309D}" srcOrd="1" destOrd="0" presId="urn:microsoft.com/office/officeart/2005/8/layout/matrix3"/>
    <dgm:cxn modelId="{8BFBDF05-673D-4389-BC23-6C6CA930B3DD}" type="presParOf" srcId="{3FECDCF1-B65D-4BD4-BA78-8323B79F4C56}" destId="{3E30B31B-124F-4DE7-8B67-99D316826018}" srcOrd="2" destOrd="0" presId="urn:microsoft.com/office/officeart/2005/8/layout/matrix3"/>
    <dgm:cxn modelId="{BEFB9F7D-DECB-4F8D-93CA-1C4630CD4FA6}" type="presParOf" srcId="{3FECDCF1-B65D-4BD4-BA78-8323B79F4C56}" destId="{2CD273B0-76BD-4626-91D5-43FCCA7AC40B}" srcOrd="3" destOrd="0" presId="urn:microsoft.com/office/officeart/2005/8/layout/matrix3"/>
    <dgm:cxn modelId="{37D15241-90E7-46F9-A706-23285C6CE4B7}" type="presParOf" srcId="{3FECDCF1-B65D-4BD4-BA78-8323B79F4C56}" destId="{DAD1CE6E-D04B-4D46-819F-79539985EDE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D93B2A-C922-4188-B51D-9CCBB855E078}"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en-US"/>
        </a:p>
      </dgm:t>
    </dgm:pt>
    <dgm:pt modelId="{A966B6C7-E92F-4C88-924E-9706ECD7FBC0}">
      <dgm:prSet/>
      <dgm:spPr/>
      <dgm:t>
        <a:bodyPr/>
        <a:lstStyle/>
        <a:p>
          <a:pPr rtl="0"/>
          <a:r>
            <a:rPr lang="en-US" smtClean="0"/>
            <a:t>But sin has other consequences. It cuts people off from God (</a:t>
          </a:r>
          <a:r>
            <a:rPr lang="en-US" b="1" smtClean="0"/>
            <a:t>Isa. 59:1-2</a:t>
          </a:r>
          <a:r>
            <a:rPr lang="en-US" smtClean="0"/>
            <a:t>), and this includes His </a:t>
          </a:r>
          <a:r>
            <a:rPr lang="en-US" i="1" smtClean="0"/>
            <a:t>blessings</a:t>
          </a:r>
          <a:r>
            <a:rPr lang="en-US" smtClean="0"/>
            <a:t> (</a:t>
          </a:r>
          <a:r>
            <a:rPr lang="en-US" b="1" smtClean="0"/>
            <a:t>Jer. 5:25</a:t>
          </a:r>
          <a:r>
            <a:rPr lang="en-US" smtClean="0"/>
            <a:t>). When God set His great spiritual law in motion, automatic penalties for disobedience were set in motion with it.</a:t>
          </a:r>
          <a:endParaRPr lang="en-US"/>
        </a:p>
      </dgm:t>
    </dgm:pt>
    <dgm:pt modelId="{2604A3B2-610D-4629-8590-B5E51024C9F6}" type="parTrans" cxnId="{722780F3-4C32-4AE8-B161-026C203F9E7D}">
      <dgm:prSet/>
      <dgm:spPr/>
      <dgm:t>
        <a:bodyPr/>
        <a:lstStyle/>
        <a:p>
          <a:endParaRPr lang="en-US"/>
        </a:p>
      </dgm:t>
    </dgm:pt>
    <dgm:pt modelId="{76825392-19AA-454D-9C98-BE2C13B7349B}" type="sibTrans" cxnId="{722780F3-4C32-4AE8-B161-026C203F9E7D}">
      <dgm:prSet/>
      <dgm:spPr/>
      <dgm:t>
        <a:bodyPr/>
        <a:lstStyle/>
        <a:p>
          <a:endParaRPr lang="en-US"/>
        </a:p>
      </dgm:t>
    </dgm:pt>
    <dgm:pt modelId="{791FD4A5-7AD2-4FDE-985C-3E9EDBC83C30}">
      <dgm:prSet/>
      <dgm:spPr/>
      <dgm:t>
        <a:bodyPr/>
        <a:lstStyle/>
        <a:p>
          <a:pPr rtl="0"/>
          <a:r>
            <a:rPr lang="en-US" smtClean="0"/>
            <a:t>But how is one released from the penalty of sin—physical or spiritual?</a:t>
          </a:r>
          <a:endParaRPr lang="en-US"/>
        </a:p>
      </dgm:t>
    </dgm:pt>
    <dgm:pt modelId="{8B50FE2F-73BC-4C73-9928-572D8CF85ED0}" type="parTrans" cxnId="{5F3BD017-D505-4B58-B0FB-62CE0001C6ED}">
      <dgm:prSet/>
      <dgm:spPr/>
      <dgm:t>
        <a:bodyPr/>
        <a:lstStyle/>
        <a:p>
          <a:endParaRPr lang="en-US"/>
        </a:p>
      </dgm:t>
    </dgm:pt>
    <dgm:pt modelId="{48C997D5-76F0-4041-9D4E-8265BFA980E9}" type="sibTrans" cxnId="{5F3BD017-D505-4B58-B0FB-62CE0001C6ED}">
      <dgm:prSet/>
      <dgm:spPr/>
      <dgm:t>
        <a:bodyPr/>
        <a:lstStyle/>
        <a:p>
          <a:endParaRPr lang="en-US"/>
        </a:p>
      </dgm:t>
    </dgm:pt>
    <dgm:pt modelId="{4846A4CD-8BD8-4759-97FE-A2760C8FBAAC}" type="pres">
      <dgm:prSet presAssocID="{95D93B2A-C922-4188-B51D-9CCBB855E078}" presName="Name0" presStyleCnt="0">
        <dgm:presLayoutVars>
          <dgm:dir/>
          <dgm:animLvl val="lvl"/>
          <dgm:resizeHandles val="exact"/>
        </dgm:presLayoutVars>
      </dgm:prSet>
      <dgm:spPr/>
    </dgm:pt>
    <dgm:pt modelId="{976474A1-4A6A-4C78-B470-D0CAEE31D615}" type="pres">
      <dgm:prSet presAssocID="{A966B6C7-E92F-4C88-924E-9706ECD7FBC0}" presName="composite" presStyleCnt="0"/>
      <dgm:spPr/>
    </dgm:pt>
    <dgm:pt modelId="{32D1041C-B6F9-44B4-B53D-F7FECD10D84B}" type="pres">
      <dgm:prSet presAssocID="{A966B6C7-E92F-4C88-924E-9706ECD7FBC0}" presName="parTx" presStyleLbl="alignNode1" presStyleIdx="0" presStyleCnt="2">
        <dgm:presLayoutVars>
          <dgm:chMax val="0"/>
          <dgm:chPref val="0"/>
          <dgm:bulletEnabled val="1"/>
        </dgm:presLayoutVars>
      </dgm:prSet>
      <dgm:spPr/>
    </dgm:pt>
    <dgm:pt modelId="{AE30C246-9E4C-47CE-8154-092DED1E6AB6}" type="pres">
      <dgm:prSet presAssocID="{A966B6C7-E92F-4C88-924E-9706ECD7FBC0}" presName="desTx" presStyleLbl="alignAccFollowNode1" presStyleIdx="0" presStyleCnt="2">
        <dgm:presLayoutVars>
          <dgm:bulletEnabled val="1"/>
        </dgm:presLayoutVars>
      </dgm:prSet>
      <dgm:spPr/>
    </dgm:pt>
    <dgm:pt modelId="{E1ACC4C5-E045-438A-BDBF-F05C26811542}" type="pres">
      <dgm:prSet presAssocID="{76825392-19AA-454D-9C98-BE2C13B7349B}" presName="space" presStyleCnt="0"/>
      <dgm:spPr/>
    </dgm:pt>
    <dgm:pt modelId="{D5B45339-D61F-47A5-83AB-D4F3659A430F}" type="pres">
      <dgm:prSet presAssocID="{791FD4A5-7AD2-4FDE-985C-3E9EDBC83C30}" presName="composite" presStyleCnt="0"/>
      <dgm:spPr/>
    </dgm:pt>
    <dgm:pt modelId="{AAF86437-52F6-49F8-818C-82EFDAF2C1C7}" type="pres">
      <dgm:prSet presAssocID="{791FD4A5-7AD2-4FDE-985C-3E9EDBC83C30}" presName="parTx" presStyleLbl="alignNode1" presStyleIdx="1" presStyleCnt="2">
        <dgm:presLayoutVars>
          <dgm:chMax val="0"/>
          <dgm:chPref val="0"/>
          <dgm:bulletEnabled val="1"/>
        </dgm:presLayoutVars>
      </dgm:prSet>
      <dgm:spPr/>
    </dgm:pt>
    <dgm:pt modelId="{D6D068B8-1D0B-4584-A2EC-1A06D2E42BD1}" type="pres">
      <dgm:prSet presAssocID="{791FD4A5-7AD2-4FDE-985C-3E9EDBC83C30}" presName="desTx" presStyleLbl="alignAccFollowNode1" presStyleIdx="1" presStyleCnt="2">
        <dgm:presLayoutVars>
          <dgm:bulletEnabled val="1"/>
        </dgm:presLayoutVars>
      </dgm:prSet>
      <dgm:spPr/>
    </dgm:pt>
  </dgm:ptLst>
  <dgm:cxnLst>
    <dgm:cxn modelId="{5139FF90-999F-449A-9793-018CDEB66AB7}" type="presOf" srcId="{A966B6C7-E92F-4C88-924E-9706ECD7FBC0}" destId="{32D1041C-B6F9-44B4-B53D-F7FECD10D84B}" srcOrd="0" destOrd="0" presId="urn:microsoft.com/office/officeart/2005/8/layout/hList1"/>
    <dgm:cxn modelId="{FEDA2B65-6006-4621-9737-C7D962AEA456}" type="presOf" srcId="{791FD4A5-7AD2-4FDE-985C-3E9EDBC83C30}" destId="{AAF86437-52F6-49F8-818C-82EFDAF2C1C7}" srcOrd="0" destOrd="0" presId="urn:microsoft.com/office/officeart/2005/8/layout/hList1"/>
    <dgm:cxn modelId="{5F3BD017-D505-4B58-B0FB-62CE0001C6ED}" srcId="{95D93B2A-C922-4188-B51D-9CCBB855E078}" destId="{791FD4A5-7AD2-4FDE-985C-3E9EDBC83C30}" srcOrd="1" destOrd="0" parTransId="{8B50FE2F-73BC-4C73-9928-572D8CF85ED0}" sibTransId="{48C997D5-76F0-4041-9D4E-8265BFA980E9}"/>
    <dgm:cxn modelId="{CC63A1CE-892F-42C0-A53E-45003CD4A8DF}" type="presOf" srcId="{95D93B2A-C922-4188-B51D-9CCBB855E078}" destId="{4846A4CD-8BD8-4759-97FE-A2760C8FBAAC}" srcOrd="0" destOrd="0" presId="urn:microsoft.com/office/officeart/2005/8/layout/hList1"/>
    <dgm:cxn modelId="{722780F3-4C32-4AE8-B161-026C203F9E7D}" srcId="{95D93B2A-C922-4188-B51D-9CCBB855E078}" destId="{A966B6C7-E92F-4C88-924E-9706ECD7FBC0}" srcOrd="0" destOrd="0" parTransId="{2604A3B2-610D-4629-8590-B5E51024C9F6}" sibTransId="{76825392-19AA-454D-9C98-BE2C13B7349B}"/>
    <dgm:cxn modelId="{2139016F-5B1E-493E-9A5E-46653FB7708F}" type="presParOf" srcId="{4846A4CD-8BD8-4759-97FE-A2760C8FBAAC}" destId="{976474A1-4A6A-4C78-B470-D0CAEE31D615}" srcOrd="0" destOrd="0" presId="urn:microsoft.com/office/officeart/2005/8/layout/hList1"/>
    <dgm:cxn modelId="{0BE5C8E5-F5BA-4C32-83F4-9807C96F2D71}" type="presParOf" srcId="{976474A1-4A6A-4C78-B470-D0CAEE31D615}" destId="{32D1041C-B6F9-44B4-B53D-F7FECD10D84B}" srcOrd="0" destOrd="0" presId="urn:microsoft.com/office/officeart/2005/8/layout/hList1"/>
    <dgm:cxn modelId="{7AA818AE-BB6E-421E-B3B1-FE313BBA2A56}" type="presParOf" srcId="{976474A1-4A6A-4C78-B470-D0CAEE31D615}" destId="{AE30C246-9E4C-47CE-8154-092DED1E6AB6}" srcOrd="1" destOrd="0" presId="urn:microsoft.com/office/officeart/2005/8/layout/hList1"/>
    <dgm:cxn modelId="{8EE1880B-21FD-4BDB-B4B8-DAB82C79E7A0}" type="presParOf" srcId="{4846A4CD-8BD8-4759-97FE-A2760C8FBAAC}" destId="{E1ACC4C5-E045-438A-BDBF-F05C26811542}" srcOrd="1" destOrd="0" presId="urn:microsoft.com/office/officeart/2005/8/layout/hList1"/>
    <dgm:cxn modelId="{1B07A46C-85E6-41A6-B893-4A927B524CE7}" type="presParOf" srcId="{4846A4CD-8BD8-4759-97FE-A2760C8FBAAC}" destId="{D5B45339-D61F-47A5-83AB-D4F3659A430F}" srcOrd="2" destOrd="0" presId="urn:microsoft.com/office/officeart/2005/8/layout/hList1"/>
    <dgm:cxn modelId="{BE839962-62C9-459C-B419-AC03F762D2E9}" type="presParOf" srcId="{D5B45339-D61F-47A5-83AB-D4F3659A430F}" destId="{AAF86437-52F6-49F8-818C-82EFDAF2C1C7}" srcOrd="0" destOrd="0" presId="urn:microsoft.com/office/officeart/2005/8/layout/hList1"/>
    <dgm:cxn modelId="{178371AF-92A3-488E-9E4D-604C8C2862CE}" type="presParOf" srcId="{D5B45339-D61F-47A5-83AB-D4F3659A430F}" destId="{D6D068B8-1D0B-4584-A2EC-1A06D2E42B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57F985-C6C0-44E6-9875-3F1EA07748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9B2304-C0F7-47A9-8D4D-A4B3D8C71CD4}">
      <dgm:prSet/>
      <dgm:spPr/>
      <dgm:t>
        <a:bodyPr/>
        <a:lstStyle/>
        <a:p>
          <a:pPr rtl="0"/>
          <a:r>
            <a:rPr lang="en-US" dirty="0" smtClean="0"/>
            <a:t>God is eager to apply Christ’s physical sacrifice of suffering on your behalf. He is neither reluctant nor grudging in His desire to see you “prosper and be in health” (</a:t>
          </a:r>
          <a:r>
            <a:rPr lang="en-US" b="1" dirty="0" smtClean="0"/>
            <a:t>III John 2</a:t>
          </a:r>
          <a:r>
            <a:rPr lang="en-US" dirty="0" smtClean="0"/>
            <a:t>)</a:t>
          </a:r>
          <a:br>
            <a:rPr lang="en-US" dirty="0" smtClean="0"/>
          </a:br>
          <a:r>
            <a:rPr lang="en-US" dirty="0" smtClean="0"/>
            <a:t>and enjoying the “abundant” life (</a:t>
          </a:r>
          <a:r>
            <a:rPr lang="en-US" b="1" dirty="0" smtClean="0"/>
            <a:t>John 10:10</a:t>
          </a:r>
          <a:r>
            <a:rPr lang="en-US" dirty="0" smtClean="0"/>
            <a:t>). </a:t>
          </a:r>
          <a:endParaRPr lang="en-US" dirty="0"/>
        </a:p>
      </dgm:t>
    </dgm:pt>
    <dgm:pt modelId="{BDB09CDB-EA37-4AFB-9192-7AA9E608A904}" type="parTrans" cxnId="{2539823E-C217-4321-91DF-12655BB004E9}">
      <dgm:prSet/>
      <dgm:spPr/>
      <dgm:t>
        <a:bodyPr/>
        <a:lstStyle/>
        <a:p>
          <a:endParaRPr lang="en-US"/>
        </a:p>
      </dgm:t>
    </dgm:pt>
    <dgm:pt modelId="{F0AFEF48-44DB-4793-8F1B-5707769EF0E3}" type="sibTrans" cxnId="{2539823E-C217-4321-91DF-12655BB004E9}">
      <dgm:prSet/>
      <dgm:spPr/>
      <dgm:t>
        <a:bodyPr/>
        <a:lstStyle/>
        <a:p>
          <a:endParaRPr lang="en-US"/>
        </a:p>
      </dgm:t>
    </dgm:pt>
    <dgm:pt modelId="{0F2405A4-E011-4B4C-99A8-79E3EDC13BAD}">
      <dgm:prSet custT="1"/>
      <dgm:spPr/>
      <dgm:t>
        <a:bodyPr/>
        <a:lstStyle/>
        <a:p>
          <a:pPr rtl="0"/>
          <a:r>
            <a:rPr lang="en-US" sz="1700" dirty="0" smtClean="0"/>
            <a:t>Though we must be willing to acknowledge that we have broken certain laws—and be willing to change—</a:t>
          </a:r>
          <a:r>
            <a:rPr lang="en-US" sz="2800" b="1" dirty="0" smtClean="0"/>
            <a:t>God is </a:t>
          </a:r>
          <a:r>
            <a:rPr lang="en-US" sz="2800" b="1" i="1" dirty="0" smtClean="0"/>
            <a:t>anxious</a:t>
          </a:r>
          <a:r>
            <a:rPr lang="en-US" sz="2800" b="1" dirty="0" smtClean="0"/>
            <a:t> to heal!</a:t>
          </a:r>
          <a:endParaRPr lang="en-US" sz="2800" b="1" dirty="0"/>
        </a:p>
      </dgm:t>
    </dgm:pt>
    <dgm:pt modelId="{39F6038D-51E0-4B39-88D4-0F361939B9CA}" type="parTrans" cxnId="{6DAD45A0-0F25-4B7C-9DA8-4B1881A4BDBA}">
      <dgm:prSet/>
      <dgm:spPr/>
      <dgm:t>
        <a:bodyPr/>
        <a:lstStyle/>
        <a:p>
          <a:endParaRPr lang="en-US"/>
        </a:p>
      </dgm:t>
    </dgm:pt>
    <dgm:pt modelId="{F4A5A346-165E-4E20-B7E4-935F4F331AAE}" type="sibTrans" cxnId="{6DAD45A0-0F25-4B7C-9DA8-4B1881A4BDBA}">
      <dgm:prSet/>
      <dgm:spPr/>
      <dgm:t>
        <a:bodyPr/>
        <a:lstStyle/>
        <a:p>
          <a:endParaRPr lang="en-US"/>
        </a:p>
      </dgm:t>
    </dgm:pt>
    <dgm:pt modelId="{0473DFF7-D993-4BDA-9B46-2667734B6F5A}">
      <dgm:prSet/>
      <dgm:spPr/>
      <dgm:t>
        <a:bodyPr/>
        <a:lstStyle/>
        <a:p>
          <a:pPr rtl="0"/>
          <a:r>
            <a:rPr lang="en-US" dirty="0" smtClean="0"/>
            <a:t>Satan hates the laws of God. </a:t>
          </a:r>
          <a:r>
            <a:rPr lang="en-US" b="1" dirty="0" smtClean="0"/>
            <a:t>Ephesians 2:2</a:t>
          </a:r>
          <a:r>
            <a:rPr lang="en-US" dirty="0" smtClean="0"/>
            <a:t> states that his spirit “works in the children </a:t>
          </a:r>
          <a:r>
            <a:rPr lang="en-US" dirty="0" err="1" smtClean="0"/>
            <a:t>of</a:t>
          </a:r>
          <a:r>
            <a:rPr lang="en-US" i="1" dirty="0" err="1" smtClean="0"/>
            <a:t>dis</a:t>
          </a:r>
          <a:r>
            <a:rPr lang="en-US" dirty="0" err="1" smtClean="0"/>
            <a:t>obedience</a:t>
          </a:r>
          <a:r>
            <a:rPr lang="en-US" dirty="0" smtClean="0"/>
            <a:t>.” He wants mankind to believe that it can disobey God’s laws—physical and spiritual—and suffer no penalties. Then, when certain natural penalties do occur, people reach for medical science to remove the effects—sickness and disease.</a:t>
          </a:r>
          <a:endParaRPr lang="en-US" dirty="0"/>
        </a:p>
      </dgm:t>
    </dgm:pt>
    <dgm:pt modelId="{B6647B84-ACCF-4363-B5F7-5DD96F51E182}" type="parTrans" cxnId="{87C29CDD-D065-433F-9968-669DDDF9C530}">
      <dgm:prSet/>
      <dgm:spPr/>
      <dgm:t>
        <a:bodyPr/>
        <a:lstStyle/>
        <a:p>
          <a:endParaRPr lang="en-US"/>
        </a:p>
      </dgm:t>
    </dgm:pt>
    <dgm:pt modelId="{A4E23D98-D376-42E7-9F4B-CEC1B430EC63}" type="sibTrans" cxnId="{87C29CDD-D065-433F-9968-669DDDF9C530}">
      <dgm:prSet/>
      <dgm:spPr/>
      <dgm:t>
        <a:bodyPr/>
        <a:lstStyle/>
        <a:p>
          <a:endParaRPr lang="en-US"/>
        </a:p>
      </dgm:t>
    </dgm:pt>
    <dgm:pt modelId="{A24A8B56-016A-4ED8-AD7D-AEAC27072E1A}" type="pres">
      <dgm:prSet presAssocID="{DB57F985-C6C0-44E6-9875-3F1EA0774872}" presName="linear" presStyleCnt="0">
        <dgm:presLayoutVars>
          <dgm:animLvl val="lvl"/>
          <dgm:resizeHandles val="exact"/>
        </dgm:presLayoutVars>
      </dgm:prSet>
      <dgm:spPr/>
    </dgm:pt>
    <dgm:pt modelId="{E4D2F92A-03A3-462A-9C72-F94B851270D5}" type="pres">
      <dgm:prSet presAssocID="{F99B2304-C0F7-47A9-8D4D-A4B3D8C71CD4}" presName="parentText" presStyleLbl="node1" presStyleIdx="0" presStyleCnt="3">
        <dgm:presLayoutVars>
          <dgm:chMax val="0"/>
          <dgm:bulletEnabled val="1"/>
        </dgm:presLayoutVars>
      </dgm:prSet>
      <dgm:spPr/>
      <dgm:t>
        <a:bodyPr/>
        <a:lstStyle/>
        <a:p>
          <a:endParaRPr lang="en-US"/>
        </a:p>
      </dgm:t>
    </dgm:pt>
    <dgm:pt modelId="{5F95CCDA-51B8-43C1-B4C9-7EF6E6095867}" type="pres">
      <dgm:prSet presAssocID="{F0AFEF48-44DB-4793-8F1B-5707769EF0E3}" presName="spacer" presStyleCnt="0"/>
      <dgm:spPr/>
    </dgm:pt>
    <dgm:pt modelId="{A053F3D1-0344-418C-B1A9-B06FAC028B04}" type="pres">
      <dgm:prSet presAssocID="{0F2405A4-E011-4B4C-99A8-79E3EDC13BAD}" presName="parentText" presStyleLbl="node1" presStyleIdx="1" presStyleCnt="3">
        <dgm:presLayoutVars>
          <dgm:chMax val="0"/>
          <dgm:bulletEnabled val="1"/>
        </dgm:presLayoutVars>
      </dgm:prSet>
      <dgm:spPr/>
    </dgm:pt>
    <dgm:pt modelId="{BAA2E905-D3AD-41DE-8559-7DC56EB0E86B}" type="pres">
      <dgm:prSet presAssocID="{F4A5A346-165E-4E20-B7E4-935F4F331AAE}" presName="spacer" presStyleCnt="0"/>
      <dgm:spPr/>
    </dgm:pt>
    <dgm:pt modelId="{3114E158-F961-4686-9729-723B8ACE5189}" type="pres">
      <dgm:prSet presAssocID="{0473DFF7-D993-4BDA-9B46-2667734B6F5A}" presName="parentText" presStyleLbl="node1" presStyleIdx="2" presStyleCnt="3">
        <dgm:presLayoutVars>
          <dgm:chMax val="0"/>
          <dgm:bulletEnabled val="1"/>
        </dgm:presLayoutVars>
      </dgm:prSet>
      <dgm:spPr/>
    </dgm:pt>
  </dgm:ptLst>
  <dgm:cxnLst>
    <dgm:cxn modelId="{87C29CDD-D065-433F-9968-669DDDF9C530}" srcId="{DB57F985-C6C0-44E6-9875-3F1EA0774872}" destId="{0473DFF7-D993-4BDA-9B46-2667734B6F5A}" srcOrd="2" destOrd="0" parTransId="{B6647B84-ACCF-4363-B5F7-5DD96F51E182}" sibTransId="{A4E23D98-D376-42E7-9F4B-CEC1B430EC63}"/>
    <dgm:cxn modelId="{7525F4E0-082F-4062-BE5B-0CDA16FC84A1}" type="presOf" srcId="{DB57F985-C6C0-44E6-9875-3F1EA0774872}" destId="{A24A8B56-016A-4ED8-AD7D-AEAC27072E1A}" srcOrd="0" destOrd="0" presId="urn:microsoft.com/office/officeart/2005/8/layout/vList2"/>
    <dgm:cxn modelId="{2539823E-C217-4321-91DF-12655BB004E9}" srcId="{DB57F985-C6C0-44E6-9875-3F1EA0774872}" destId="{F99B2304-C0F7-47A9-8D4D-A4B3D8C71CD4}" srcOrd="0" destOrd="0" parTransId="{BDB09CDB-EA37-4AFB-9192-7AA9E608A904}" sibTransId="{F0AFEF48-44DB-4793-8F1B-5707769EF0E3}"/>
    <dgm:cxn modelId="{231F138C-E11E-4C50-B7DE-2BAAD3E84241}" type="presOf" srcId="{0F2405A4-E011-4B4C-99A8-79E3EDC13BAD}" destId="{A053F3D1-0344-418C-B1A9-B06FAC028B04}" srcOrd="0" destOrd="0" presId="urn:microsoft.com/office/officeart/2005/8/layout/vList2"/>
    <dgm:cxn modelId="{50037594-B7E3-460C-8CB2-538FE676597D}" type="presOf" srcId="{0473DFF7-D993-4BDA-9B46-2667734B6F5A}" destId="{3114E158-F961-4686-9729-723B8ACE5189}" srcOrd="0" destOrd="0" presId="urn:microsoft.com/office/officeart/2005/8/layout/vList2"/>
    <dgm:cxn modelId="{6DAD45A0-0F25-4B7C-9DA8-4B1881A4BDBA}" srcId="{DB57F985-C6C0-44E6-9875-3F1EA0774872}" destId="{0F2405A4-E011-4B4C-99A8-79E3EDC13BAD}" srcOrd="1" destOrd="0" parTransId="{39F6038D-51E0-4B39-88D4-0F361939B9CA}" sibTransId="{F4A5A346-165E-4E20-B7E4-935F4F331AAE}"/>
    <dgm:cxn modelId="{2BE6DF64-7D0B-4B38-ABDC-8F2A3319547A}" type="presOf" srcId="{F99B2304-C0F7-47A9-8D4D-A4B3D8C71CD4}" destId="{E4D2F92A-03A3-462A-9C72-F94B851270D5}" srcOrd="0" destOrd="0" presId="urn:microsoft.com/office/officeart/2005/8/layout/vList2"/>
    <dgm:cxn modelId="{9BCEBCB3-E8B4-42A6-BC40-723CAF42FC1A}" type="presParOf" srcId="{A24A8B56-016A-4ED8-AD7D-AEAC27072E1A}" destId="{E4D2F92A-03A3-462A-9C72-F94B851270D5}" srcOrd="0" destOrd="0" presId="urn:microsoft.com/office/officeart/2005/8/layout/vList2"/>
    <dgm:cxn modelId="{609A6813-CD79-4B06-8418-6B4605341638}" type="presParOf" srcId="{A24A8B56-016A-4ED8-AD7D-AEAC27072E1A}" destId="{5F95CCDA-51B8-43C1-B4C9-7EF6E6095867}" srcOrd="1" destOrd="0" presId="urn:microsoft.com/office/officeart/2005/8/layout/vList2"/>
    <dgm:cxn modelId="{F83FF87C-A455-48C8-B587-D3483288786F}" type="presParOf" srcId="{A24A8B56-016A-4ED8-AD7D-AEAC27072E1A}" destId="{A053F3D1-0344-418C-B1A9-B06FAC028B04}" srcOrd="2" destOrd="0" presId="urn:microsoft.com/office/officeart/2005/8/layout/vList2"/>
    <dgm:cxn modelId="{AEB899B2-6194-4A21-AE17-1863230E4D3B}" type="presParOf" srcId="{A24A8B56-016A-4ED8-AD7D-AEAC27072E1A}" destId="{BAA2E905-D3AD-41DE-8559-7DC56EB0E86B}" srcOrd="3" destOrd="0" presId="urn:microsoft.com/office/officeart/2005/8/layout/vList2"/>
    <dgm:cxn modelId="{E78DEA91-EE61-4E63-BE97-B670FBBA7604}" type="presParOf" srcId="{A24A8B56-016A-4ED8-AD7D-AEAC27072E1A}" destId="{3114E158-F961-4686-9729-723B8ACE51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90724-A789-4C6F-829A-FF2725605653}"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0984CB5B-7945-4435-B63E-0F98FBDF501F}">
      <dgm:prSet custT="1"/>
      <dgm:spPr/>
      <dgm:t>
        <a:bodyPr/>
        <a:lstStyle/>
        <a:p>
          <a:pPr rtl="0"/>
          <a:r>
            <a:rPr lang="en-US" sz="2800" dirty="0" smtClean="0"/>
            <a:t>Medical science once believed that it could control and conquer disease. It has failed</a:t>
          </a:r>
          <a:endParaRPr lang="en-US" sz="2800" dirty="0"/>
        </a:p>
      </dgm:t>
    </dgm:pt>
    <dgm:pt modelId="{C611CBC3-D27B-49CB-885D-8FC80D2502E1}" type="parTrans" cxnId="{09B6735D-C3C6-4715-819B-CD8A3DC99A1F}">
      <dgm:prSet/>
      <dgm:spPr/>
      <dgm:t>
        <a:bodyPr/>
        <a:lstStyle/>
        <a:p>
          <a:endParaRPr lang="en-US"/>
        </a:p>
      </dgm:t>
    </dgm:pt>
    <dgm:pt modelId="{D936D13F-07CB-456F-810A-5921C2547AF2}" type="sibTrans" cxnId="{09B6735D-C3C6-4715-819B-CD8A3DC99A1F}">
      <dgm:prSet/>
      <dgm:spPr/>
      <dgm:t>
        <a:bodyPr/>
        <a:lstStyle/>
        <a:p>
          <a:endParaRPr lang="en-US"/>
        </a:p>
      </dgm:t>
    </dgm:pt>
    <dgm:pt modelId="{363DE11C-BB5D-4431-8358-C8BB45B3BD44}">
      <dgm:prSet/>
      <dgm:spPr/>
      <dgm:t>
        <a:bodyPr/>
        <a:lstStyle/>
        <a:p>
          <a:pPr rtl="0"/>
          <a:r>
            <a:rPr lang="en-US" dirty="0" smtClean="0"/>
            <a:t>The reality is that </a:t>
          </a:r>
          <a:r>
            <a:rPr lang="en-US" b="1" u="sng" dirty="0" smtClean="0"/>
            <a:t>new diseases are continually emerging</a:t>
          </a:r>
          <a:r>
            <a:rPr lang="en-US" dirty="0" smtClean="0"/>
            <a:t> and older ones are rapidly </a:t>
          </a:r>
          <a:r>
            <a:rPr lang="en-US" u="sng" dirty="0" smtClean="0"/>
            <a:t>mutating into antibiotic-resistant forms.</a:t>
          </a:r>
          <a:r>
            <a:rPr lang="en-US" dirty="0" smtClean="0"/>
            <a:t> Therefore, the medical world is losing its main weapon in the war against disease.</a:t>
          </a:r>
          <a:endParaRPr lang="en-US" dirty="0"/>
        </a:p>
      </dgm:t>
    </dgm:pt>
    <dgm:pt modelId="{ED321B71-64DA-4009-BEB8-CB5070E32443}" type="parTrans" cxnId="{43031169-AE38-427A-B033-5DB30DF65725}">
      <dgm:prSet/>
      <dgm:spPr/>
      <dgm:t>
        <a:bodyPr/>
        <a:lstStyle/>
        <a:p>
          <a:endParaRPr lang="en-US"/>
        </a:p>
      </dgm:t>
    </dgm:pt>
    <dgm:pt modelId="{73945BF4-DF85-4ADF-AAC3-757E6130A80E}" type="sibTrans" cxnId="{43031169-AE38-427A-B033-5DB30DF65725}">
      <dgm:prSet/>
      <dgm:spPr/>
      <dgm:t>
        <a:bodyPr/>
        <a:lstStyle/>
        <a:p>
          <a:endParaRPr lang="en-US"/>
        </a:p>
      </dgm:t>
    </dgm:pt>
    <dgm:pt modelId="{8B737847-96FF-4519-A822-23F8D3C4A105}" type="pres">
      <dgm:prSet presAssocID="{AF190724-A789-4C6F-829A-FF2725605653}" presName="Name0" presStyleCnt="0">
        <dgm:presLayoutVars>
          <dgm:dir/>
          <dgm:animLvl val="lvl"/>
          <dgm:resizeHandles val="exact"/>
        </dgm:presLayoutVars>
      </dgm:prSet>
      <dgm:spPr/>
      <dgm:t>
        <a:bodyPr/>
        <a:lstStyle/>
        <a:p>
          <a:endParaRPr lang="en-US"/>
        </a:p>
      </dgm:t>
    </dgm:pt>
    <dgm:pt modelId="{EEBB626A-2BA7-4958-A7DB-D139A645B741}" type="pres">
      <dgm:prSet presAssocID="{0984CB5B-7945-4435-B63E-0F98FBDF501F}" presName="linNode" presStyleCnt="0"/>
      <dgm:spPr/>
    </dgm:pt>
    <dgm:pt modelId="{21EFE11B-3D25-478C-A605-EC018E91B3B9}" type="pres">
      <dgm:prSet presAssocID="{0984CB5B-7945-4435-B63E-0F98FBDF501F}" presName="parentText" presStyleLbl="node1" presStyleIdx="0" presStyleCnt="2" custScaleX="162346" custLinFactNeighborX="-65741" custLinFactNeighborY="13804">
        <dgm:presLayoutVars>
          <dgm:chMax val="1"/>
          <dgm:bulletEnabled val="1"/>
        </dgm:presLayoutVars>
      </dgm:prSet>
      <dgm:spPr/>
      <dgm:t>
        <a:bodyPr/>
        <a:lstStyle/>
        <a:p>
          <a:endParaRPr lang="en-US"/>
        </a:p>
      </dgm:t>
    </dgm:pt>
    <dgm:pt modelId="{53DB1DAC-879D-4264-BA42-4437214E412F}" type="pres">
      <dgm:prSet presAssocID="{D936D13F-07CB-456F-810A-5921C2547AF2}" presName="sp" presStyleCnt="0"/>
      <dgm:spPr/>
    </dgm:pt>
    <dgm:pt modelId="{9B9431E7-0D01-4E33-BC69-D74EDFD12A45}" type="pres">
      <dgm:prSet presAssocID="{363DE11C-BB5D-4431-8358-C8BB45B3BD44}" presName="linNode" presStyleCnt="0"/>
      <dgm:spPr/>
    </dgm:pt>
    <dgm:pt modelId="{B075EA64-A7D1-4576-ABD8-087EC044677F}" type="pres">
      <dgm:prSet presAssocID="{363DE11C-BB5D-4431-8358-C8BB45B3BD44}" presName="parentText" presStyleLbl="node1" presStyleIdx="1" presStyleCnt="2" custScaleX="129143" custScaleY="150970" custLinFactNeighborX="94125" custLinFactNeighborY="-1573">
        <dgm:presLayoutVars>
          <dgm:chMax val="1"/>
          <dgm:bulletEnabled val="1"/>
        </dgm:presLayoutVars>
      </dgm:prSet>
      <dgm:spPr/>
      <dgm:t>
        <a:bodyPr/>
        <a:lstStyle/>
        <a:p>
          <a:endParaRPr lang="en-US"/>
        </a:p>
      </dgm:t>
    </dgm:pt>
  </dgm:ptLst>
  <dgm:cxnLst>
    <dgm:cxn modelId="{459F58AD-D9F3-49C3-AAD4-042D1EC2D026}" type="presOf" srcId="{AF190724-A789-4C6F-829A-FF2725605653}" destId="{8B737847-96FF-4519-A822-23F8D3C4A105}" srcOrd="0" destOrd="0" presId="urn:microsoft.com/office/officeart/2005/8/layout/vList5"/>
    <dgm:cxn modelId="{43031169-AE38-427A-B033-5DB30DF65725}" srcId="{AF190724-A789-4C6F-829A-FF2725605653}" destId="{363DE11C-BB5D-4431-8358-C8BB45B3BD44}" srcOrd="1" destOrd="0" parTransId="{ED321B71-64DA-4009-BEB8-CB5070E32443}" sibTransId="{73945BF4-DF85-4ADF-AAC3-757E6130A80E}"/>
    <dgm:cxn modelId="{09B6735D-C3C6-4715-819B-CD8A3DC99A1F}" srcId="{AF190724-A789-4C6F-829A-FF2725605653}" destId="{0984CB5B-7945-4435-B63E-0F98FBDF501F}" srcOrd="0" destOrd="0" parTransId="{C611CBC3-D27B-49CB-885D-8FC80D2502E1}" sibTransId="{D936D13F-07CB-456F-810A-5921C2547AF2}"/>
    <dgm:cxn modelId="{0D9F059B-A586-4B8D-B09F-3784CD391AB1}" type="presOf" srcId="{363DE11C-BB5D-4431-8358-C8BB45B3BD44}" destId="{B075EA64-A7D1-4576-ABD8-087EC044677F}" srcOrd="0" destOrd="0" presId="urn:microsoft.com/office/officeart/2005/8/layout/vList5"/>
    <dgm:cxn modelId="{E9E0F270-AE5B-48E7-BDDC-0E8CFFD9E317}" type="presOf" srcId="{0984CB5B-7945-4435-B63E-0F98FBDF501F}" destId="{21EFE11B-3D25-478C-A605-EC018E91B3B9}" srcOrd="0" destOrd="0" presId="urn:microsoft.com/office/officeart/2005/8/layout/vList5"/>
    <dgm:cxn modelId="{19BC83EA-74A9-4A99-840A-446584AA30A3}" type="presParOf" srcId="{8B737847-96FF-4519-A822-23F8D3C4A105}" destId="{EEBB626A-2BA7-4958-A7DB-D139A645B741}" srcOrd="0" destOrd="0" presId="urn:microsoft.com/office/officeart/2005/8/layout/vList5"/>
    <dgm:cxn modelId="{DE88222B-268D-43CD-9260-5CE4CE3A53D5}" type="presParOf" srcId="{EEBB626A-2BA7-4958-A7DB-D139A645B741}" destId="{21EFE11B-3D25-478C-A605-EC018E91B3B9}" srcOrd="0" destOrd="0" presId="urn:microsoft.com/office/officeart/2005/8/layout/vList5"/>
    <dgm:cxn modelId="{7D3175D4-B50B-4E45-9137-5750B097DC65}" type="presParOf" srcId="{8B737847-96FF-4519-A822-23F8D3C4A105}" destId="{53DB1DAC-879D-4264-BA42-4437214E412F}" srcOrd="1" destOrd="0" presId="urn:microsoft.com/office/officeart/2005/8/layout/vList5"/>
    <dgm:cxn modelId="{684A349E-B8F9-4191-867F-E0632860BFD1}" type="presParOf" srcId="{8B737847-96FF-4519-A822-23F8D3C4A105}" destId="{9B9431E7-0D01-4E33-BC69-D74EDFD12A45}" srcOrd="2" destOrd="0" presId="urn:microsoft.com/office/officeart/2005/8/layout/vList5"/>
    <dgm:cxn modelId="{3970FC3E-042C-4853-9DE8-6F0EFE0FB2A7}" type="presParOf" srcId="{9B9431E7-0D01-4E33-BC69-D74EDFD12A45}" destId="{B075EA64-A7D1-4576-ABD8-087EC044677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C6DCC4B-5F7D-4E38-89FB-D9C3F5E195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36C5CA6-8C15-42A4-BA82-0985F40DAAEC}">
      <dgm:prSet/>
      <dgm:spPr/>
      <dgm:t>
        <a:bodyPr/>
        <a:lstStyle/>
        <a:p>
          <a:pPr rtl="0"/>
          <a:r>
            <a:rPr lang="en-US" dirty="0" smtClean="0"/>
            <a:t>No one wants to die. Yet, in reality, we all, quite literally, have an </a:t>
          </a:r>
          <a:r>
            <a:rPr lang="en-US" i="1" dirty="0" smtClean="0"/>
            <a:t>appointment</a:t>
          </a:r>
          <a:r>
            <a:rPr lang="en-US" dirty="0" smtClean="0"/>
            <a:t> with death: “It is </a:t>
          </a:r>
          <a:r>
            <a:rPr lang="en-US" i="1" dirty="0" smtClean="0"/>
            <a:t>appointed</a:t>
          </a:r>
          <a:r>
            <a:rPr lang="en-US" dirty="0" smtClean="0"/>
            <a:t> unto men once to die, but after this the judgment” (</a:t>
          </a:r>
          <a:r>
            <a:rPr lang="en-US" b="1" dirty="0" smtClean="0"/>
            <a:t>Heb. 9:27</a:t>
          </a:r>
          <a:r>
            <a:rPr lang="en-US" dirty="0" smtClean="0"/>
            <a:t>).</a:t>
          </a:r>
          <a:endParaRPr lang="en-US" dirty="0"/>
        </a:p>
      </dgm:t>
    </dgm:pt>
    <dgm:pt modelId="{6DE74E25-C62B-429C-AE5C-205DFC0C592C}" type="parTrans" cxnId="{5A0BB459-0C44-45F2-9660-BD2613D307DD}">
      <dgm:prSet/>
      <dgm:spPr/>
      <dgm:t>
        <a:bodyPr/>
        <a:lstStyle/>
        <a:p>
          <a:endParaRPr lang="en-US"/>
        </a:p>
      </dgm:t>
    </dgm:pt>
    <dgm:pt modelId="{ADAD90C6-7FD4-4F61-A005-1059ADB2F3E0}" type="sibTrans" cxnId="{5A0BB459-0C44-45F2-9660-BD2613D307DD}">
      <dgm:prSet/>
      <dgm:spPr/>
      <dgm:t>
        <a:bodyPr/>
        <a:lstStyle/>
        <a:p>
          <a:endParaRPr lang="en-US"/>
        </a:p>
      </dgm:t>
    </dgm:pt>
    <dgm:pt modelId="{49C1F870-CDE7-46B1-9265-93A10E786E5A}">
      <dgm:prSet/>
      <dgm:spPr/>
      <dgm:t>
        <a:bodyPr/>
        <a:lstStyle/>
        <a:p>
          <a:pPr rtl="0"/>
          <a:r>
            <a:rPr lang="en-US" dirty="0" smtClean="0"/>
            <a:t>Story of the great missionary</a:t>
          </a:r>
          <a:endParaRPr lang="en-US" dirty="0"/>
        </a:p>
      </dgm:t>
    </dgm:pt>
    <dgm:pt modelId="{BD01CC51-96F1-4CC6-8FEE-32360C784396}" type="parTrans" cxnId="{04E79690-DB21-4988-B9BE-1DC2C5542266}">
      <dgm:prSet/>
      <dgm:spPr/>
      <dgm:t>
        <a:bodyPr/>
        <a:lstStyle/>
        <a:p>
          <a:endParaRPr lang="en-US"/>
        </a:p>
      </dgm:t>
    </dgm:pt>
    <dgm:pt modelId="{B15472F8-7C21-4AE8-B612-1FE272E44AD5}" type="sibTrans" cxnId="{04E79690-DB21-4988-B9BE-1DC2C5542266}">
      <dgm:prSet/>
      <dgm:spPr/>
      <dgm:t>
        <a:bodyPr/>
        <a:lstStyle/>
        <a:p>
          <a:endParaRPr lang="en-US"/>
        </a:p>
      </dgm:t>
    </dgm:pt>
    <dgm:pt modelId="{F76E75CD-8E78-4700-9036-7C982D26D8C2}">
      <dgm:prSet/>
      <dgm:spPr/>
      <dgm:t>
        <a:bodyPr/>
        <a:lstStyle/>
        <a:p>
          <a:pPr rtl="0"/>
          <a:r>
            <a:rPr lang="en-US" dirty="0" smtClean="0"/>
            <a:t>Actually, God mercifully allows some to die—He does not heal them in this life. Notice: “</a:t>
          </a:r>
          <a:r>
            <a:rPr lang="en-US" dirty="0" smtClean="0">
              <a:solidFill>
                <a:srgbClr val="FF0000"/>
              </a:solidFill>
            </a:rPr>
            <a:t>The </a:t>
          </a:r>
          <a:r>
            <a:rPr lang="en-US" i="1" dirty="0" smtClean="0">
              <a:solidFill>
                <a:srgbClr val="FF0000"/>
              </a:solidFill>
            </a:rPr>
            <a:t>righteous</a:t>
          </a:r>
          <a:r>
            <a:rPr lang="en-US" dirty="0" smtClean="0">
              <a:solidFill>
                <a:srgbClr val="FF0000"/>
              </a:solidFill>
            </a:rPr>
            <a:t> perish, and no man lays it to heart: and merciful men are taken away, </a:t>
          </a:r>
          <a:r>
            <a:rPr lang="en-US" i="1" dirty="0" smtClean="0">
              <a:solidFill>
                <a:srgbClr val="FF0000"/>
              </a:solidFill>
            </a:rPr>
            <a:t>none considering</a:t>
          </a:r>
          <a:r>
            <a:rPr lang="en-US" dirty="0" smtClean="0">
              <a:solidFill>
                <a:srgbClr val="FF0000"/>
              </a:solidFill>
            </a:rPr>
            <a:t> that the righteous </a:t>
          </a:r>
          <a:r>
            <a:rPr lang="en-US" dirty="0" err="1" smtClean="0">
              <a:solidFill>
                <a:srgbClr val="FF0000"/>
              </a:solidFill>
            </a:rPr>
            <a:t>is</a:t>
          </a:r>
          <a:r>
            <a:rPr lang="en-US" i="1" dirty="0" err="1" smtClean="0">
              <a:solidFill>
                <a:srgbClr val="FF0000"/>
              </a:solidFill>
            </a:rPr>
            <a:t>taken</a:t>
          </a:r>
          <a:r>
            <a:rPr lang="en-US" i="1" dirty="0" smtClean="0">
              <a:solidFill>
                <a:srgbClr val="FF0000"/>
              </a:solidFill>
            </a:rPr>
            <a:t> away from the evil to come</a:t>
          </a:r>
          <a:r>
            <a:rPr lang="en-US" dirty="0" smtClean="0"/>
            <a:t>” (</a:t>
          </a:r>
          <a:r>
            <a:rPr lang="en-US" b="1" dirty="0" smtClean="0"/>
            <a:t>Isa. 57:1</a:t>
          </a:r>
          <a:r>
            <a:rPr lang="en-US" dirty="0" smtClean="0"/>
            <a:t>). </a:t>
          </a:r>
        </a:p>
        <a:p>
          <a:pPr rtl="0"/>
          <a:r>
            <a:rPr lang="en-US" dirty="0" smtClean="0"/>
            <a:t>But we will see that the promise of healing still remains intact.</a:t>
          </a:r>
          <a:endParaRPr lang="en-US" dirty="0"/>
        </a:p>
      </dgm:t>
    </dgm:pt>
    <dgm:pt modelId="{AD1E10F4-5E9E-4383-B619-F3D1B3DF82BC}" type="parTrans" cxnId="{7B95046B-47B7-4301-8261-B30462596B63}">
      <dgm:prSet/>
      <dgm:spPr/>
      <dgm:t>
        <a:bodyPr/>
        <a:lstStyle/>
        <a:p>
          <a:endParaRPr lang="en-US"/>
        </a:p>
      </dgm:t>
    </dgm:pt>
    <dgm:pt modelId="{A7CD480C-E021-47BE-855E-B7D0CFF911A7}" type="sibTrans" cxnId="{7B95046B-47B7-4301-8261-B30462596B63}">
      <dgm:prSet/>
      <dgm:spPr/>
      <dgm:t>
        <a:bodyPr/>
        <a:lstStyle/>
        <a:p>
          <a:endParaRPr lang="en-US"/>
        </a:p>
      </dgm:t>
    </dgm:pt>
    <dgm:pt modelId="{5B4158C9-0535-45DB-A758-0CB3B8F81FD9}" type="pres">
      <dgm:prSet presAssocID="{8C6DCC4B-5F7D-4E38-89FB-D9C3F5E19520}" presName="Name0" presStyleCnt="0">
        <dgm:presLayoutVars>
          <dgm:chMax val="7"/>
          <dgm:dir/>
          <dgm:animLvl val="lvl"/>
          <dgm:resizeHandles val="exact"/>
        </dgm:presLayoutVars>
      </dgm:prSet>
      <dgm:spPr/>
    </dgm:pt>
    <dgm:pt modelId="{AB0A0D13-9003-456A-8449-92325E57F3B3}" type="pres">
      <dgm:prSet presAssocID="{536C5CA6-8C15-42A4-BA82-0985F40DAAEC}" presName="circle1" presStyleLbl="node1" presStyleIdx="0" presStyleCnt="3"/>
      <dgm:spPr/>
    </dgm:pt>
    <dgm:pt modelId="{B3708DE5-7C3E-4208-AEB1-AB2AAAE388D9}" type="pres">
      <dgm:prSet presAssocID="{536C5CA6-8C15-42A4-BA82-0985F40DAAEC}" presName="space" presStyleCnt="0"/>
      <dgm:spPr/>
    </dgm:pt>
    <dgm:pt modelId="{91E221B3-6B9D-4F28-8037-3C9040A943B0}" type="pres">
      <dgm:prSet presAssocID="{536C5CA6-8C15-42A4-BA82-0985F40DAAEC}" presName="rect1" presStyleLbl="alignAcc1" presStyleIdx="0" presStyleCnt="3"/>
      <dgm:spPr/>
    </dgm:pt>
    <dgm:pt modelId="{C2ADB147-05CA-4665-BEC2-7EED5B31BA9E}" type="pres">
      <dgm:prSet presAssocID="{49C1F870-CDE7-46B1-9265-93A10E786E5A}" presName="vertSpace2" presStyleLbl="node1" presStyleIdx="0" presStyleCnt="3"/>
      <dgm:spPr/>
    </dgm:pt>
    <dgm:pt modelId="{997E8B53-9F35-470A-87F8-FD2B49D0D932}" type="pres">
      <dgm:prSet presAssocID="{49C1F870-CDE7-46B1-9265-93A10E786E5A}" presName="circle2" presStyleLbl="node1" presStyleIdx="1" presStyleCnt="3"/>
      <dgm:spPr/>
    </dgm:pt>
    <dgm:pt modelId="{0041045B-F789-427B-AE50-579B258B3D98}" type="pres">
      <dgm:prSet presAssocID="{49C1F870-CDE7-46B1-9265-93A10E786E5A}" presName="rect2" presStyleLbl="alignAcc1" presStyleIdx="1" presStyleCnt="3"/>
      <dgm:spPr/>
    </dgm:pt>
    <dgm:pt modelId="{5177CDE3-7BA0-4B8D-9232-AF8C6305AEFB}" type="pres">
      <dgm:prSet presAssocID="{F76E75CD-8E78-4700-9036-7C982D26D8C2}" presName="vertSpace3" presStyleLbl="node1" presStyleIdx="1" presStyleCnt="3"/>
      <dgm:spPr/>
    </dgm:pt>
    <dgm:pt modelId="{7610D0B1-EA23-4EA2-A249-72F89C219DD5}" type="pres">
      <dgm:prSet presAssocID="{F76E75CD-8E78-4700-9036-7C982D26D8C2}" presName="circle3" presStyleLbl="node1" presStyleIdx="2" presStyleCnt="3"/>
      <dgm:spPr/>
    </dgm:pt>
    <dgm:pt modelId="{3A639FD2-F29F-43B7-8C5D-F3105C96B92A}" type="pres">
      <dgm:prSet presAssocID="{F76E75CD-8E78-4700-9036-7C982D26D8C2}" presName="rect3" presStyleLbl="alignAcc1" presStyleIdx="2" presStyleCnt="3"/>
      <dgm:spPr/>
    </dgm:pt>
    <dgm:pt modelId="{D21FD825-CE9D-428E-96ED-26F48774193B}" type="pres">
      <dgm:prSet presAssocID="{536C5CA6-8C15-42A4-BA82-0985F40DAAEC}" presName="rect1ParTxNoCh" presStyleLbl="alignAcc1" presStyleIdx="2" presStyleCnt="3">
        <dgm:presLayoutVars>
          <dgm:chMax val="1"/>
          <dgm:bulletEnabled val="1"/>
        </dgm:presLayoutVars>
      </dgm:prSet>
      <dgm:spPr/>
    </dgm:pt>
    <dgm:pt modelId="{2AC01658-FFB7-4AB9-ABBC-3EDB4E1CB044}" type="pres">
      <dgm:prSet presAssocID="{49C1F870-CDE7-46B1-9265-93A10E786E5A}" presName="rect2ParTxNoCh" presStyleLbl="alignAcc1" presStyleIdx="2" presStyleCnt="3">
        <dgm:presLayoutVars>
          <dgm:chMax val="1"/>
          <dgm:bulletEnabled val="1"/>
        </dgm:presLayoutVars>
      </dgm:prSet>
      <dgm:spPr/>
    </dgm:pt>
    <dgm:pt modelId="{BF8FF3D8-EDAB-42DC-BEA1-04DBE88A67DC}" type="pres">
      <dgm:prSet presAssocID="{F76E75CD-8E78-4700-9036-7C982D26D8C2}" presName="rect3ParTxNoCh" presStyleLbl="alignAcc1" presStyleIdx="2" presStyleCnt="3">
        <dgm:presLayoutVars>
          <dgm:chMax val="1"/>
          <dgm:bulletEnabled val="1"/>
        </dgm:presLayoutVars>
      </dgm:prSet>
      <dgm:spPr/>
    </dgm:pt>
  </dgm:ptLst>
  <dgm:cxnLst>
    <dgm:cxn modelId="{40916DEF-D5DF-402F-B16A-5C52CAEAB97E}" type="presOf" srcId="{536C5CA6-8C15-42A4-BA82-0985F40DAAEC}" destId="{91E221B3-6B9D-4F28-8037-3C9040A943B0}" srcOrd="0" destOrd="0" presId="urn:microsoft.com/office/officeart/2005/8/layout/target3"/>
    <dgm:cxn modelId="{04E79690-DB21-4988-B9BE-1DC2C5542266}" srcId="{8C6DCC4B-5F7D-4E38-89FB-D9C3F5E19520}" destId="{49C1F870-CDE7-46B1-9265-93A10E786E5A}" srcOrd="1" destOrd="0" parTransId="{BD01CC51-96F1-4CC6-8FEE-32360C784396}" sibTransId="{B15472F8-7C21-4AE8-B612-1FE272E44AD5}"/>
    <dgm:cxn modelId="{B4BB5D70-E957-4D7E-82B5-AA29D84A6183}" type="presOf" srcId="{8C6DCC4B-5F7D-4E38-89FB-D9C3F5E19520}" destId="{5B4158C9-0535-45DB-A758-0CB3B8F81FD9}" srcOrd="0" destOrd="0" presId="urn:microsoft.com/office/officeart/2005/8/layout/target3"/>
    <dgm:cxn modelId="{5AF8CE15-5DF8-4C88-B4C5-E82B3B241763}" type="presOf" srcId="{F76E75CD-8E78-4700-9036-7C982D26D8C2}" destId="{BF8FF3D8-EDAB-42DC-BEA1-04DBE88A67DC}" srcOrd="1" destOrd="0" presId="urn:microsoft.com/office/officeart/2005/8/layout/target3"/>
    <dgm:cxn modelId="{A8EDC9FB-1186-4D6D-A548-23757425F5D2}" type="presOf" srcId="{49C1F870-CDE7-46B1-9265-93A10E786E5A}" destId="{0041045B-F789-427B-AE50-579B258B3D98}" srcOrd="0" destOrd="0" presId="urn:microsoft.com/office/officeart/2005/8/layout/target3"/>
    <dgm:cxn modelId="{7B95046B-47B7-4301-8261-B30462596B63}" srcId="{8C6DCC4B-5F7D-4E38-89FB-D9C3F5E19520}" destId="{F76E75CD-8E78-4700-9036-7C982D26D8C2}" srcOrd="2" destOrd="0" parTransId="{AD1E10F4-5E9E-4383-B619-F3D1B3DF82BC}" sibTransId="{A7CD480C-E021-47BE-855E-B7D0CFF911A7}"/>
    <dgm:cxn modelId="{921BCCF5-08EA-4033-A915-41B39883431A}" type="presOf" srcId="{49C1F870-CDE7-46B1-9265-93A10E786E5A}" destId="{2AC01658-FFB7-4AB9-ABBC-3EDB4E1CB044}" srcOrd="1" destOrd="0" presId="urn:microsoft.com/office/officeart/2005/8/layout/target3"/>
    <dgm:cxn modelId="{11D05338-DF5D-4322-B2FB-12B1B3163DE6}" type="presOf" srcId="{536C5CA6-8C15-42A4-BA82-0985F40DAAEC}" destId="{D21FD825-CE9D-428E-96ED-26F48774193B}" srcOrd="1" destOrd="0" presId="urn:microsoft.com/office/officeart/2005/8/layout/target3"/>
    <dgm:cxn modelId="{AAAFAD62-8F7B-4126-BBE6-3BCDAB1398C4}" type="presOf" srcId="{F76E75CD-8E78-4700-9036-7C982D26D8C2}" destId="{3A639FD2-F29F-43B7-8C5D-F3105C96B92A}" srcOrd="0" destOrd="0" presId="urn:microsoft.com/office/officeart/2005/8/layout/target3"/>
    <dgm:cxn modelId="{5A0BB459-0C44-45F2-9660-BD2613D307DD}" srcId="{8C6DCC4B-5F7D-4E38-89FB-D9C3F5E19520}" destId="{536C5CA6-8C15-42A4-BA82-0985F40DAAEC}" srcOrd="0" destOrd="0" parTransId="{6DE74E25-C62B-429C-AE5C-205DFC0C592C}" sibTransId="{ADAD90C6-7FD4-4F61-A005-1059ADB2F3E0}"/>
    <dgm:cxn modelId="{937248EB-A2BD-4CFC-B66C-D0A082DD5D39}" type="presParOf" srcId="{5B4158C9-0535-45DB-A758-0CB3B8F81FD9}" destId="{AB0A0D13-9003-456A-8449-92325E57F3B3}" srcOrd="0" destOrd="0" presId="urn:microsoft.com/office/officeart/2005/8/layout/target3"/>
    <dgm:cxn modelId="{D62DCB2B-0961-4A87-8FCA-84BC0199C5E1}" type="presParOf" srcId="{5B4158C9-0535-45DB-A758-0CB3B8F81FD9}" destId="{B3708DE5-7C3E-4208-AEB1-AB2AAAE388D9}" srcOrd="1" destOrd="0" presId="urn:microsoft.com/office/officeart/2005/8/layout/target3"/>
    <dgm:cxn modelId="{71B0B6EF-670A-4D2F-B818-6E5247165985}" type="presParOf" srcId="{5B4158C9-0535-45DB-A758-0CB3B8F81FD9}" destId="{91E221B3-6B9D-4F28-8037-3C9040A943B0}" srcOrd="2" destOrd="0" presId="urn:microsoft.com/office/officeart/2005/8/layout/target3"/>
    <dgm:cxn modelId="{A0C2ACFE-07EE-4030-B78E-C39EF210A1FA}" type="presParOf" srcId="{5B4158C9-0535-45DB-A758-0CB3B8F81FD9}" destId="{C2ADB147-05CA-4665-BEC2-7EED5B31BA9E}" srcOrd="3" destOrd="0" presId="urn:microsoft.com/office/officeart/2005/8/layout/target3"/>
    <dgm:cxn modelId="{C6761A6E-9DF3-4CFD-BD9E-2396B3536514}" type="presParOf" srcId="{5B4158C9-0535-45DB-A758-0CB3B8F81FD9}" destId="{997E8B53-9F35-470A-87F8-FD2B49D0D932}" srcOrd="4" destOrd="0" presId="urn:microsoft.com/office/officeart/2005/8/layout/target3"/>
    <dgm:cxn modelId="{3CAF2525-64F0-44FE-B877-365366DC6EAA}" type="presParOf" srcId="{5B4158C9-0535-45DB-A758-0CB3B8F81FD9}" destId="{0041045B-F789-427B-AE50-579B258B3D98}" srcOrd="5" destOrd="0" presId="urn:microsoft.com/office/officeart/2005/8/layout/target3"/>
    <dgm:cxn modelId="{B887B1E3-3677-495F-A303-D053440682D8}" type="presParOf" srcId="{5B4158C9-0535-45DB-A758-0CB3B8F81FD9}" destId="{5177CDE3-7BA0-4B8D-9232-AF8C6305AEFB}" srcOrd="6" destOrd="0" presId="urn:microsoft.com/office/officeart/2005/8/layout/target3"/>
    <dgm:cxn modelId="{2CC5B649-3D70-4C8D-AFC8-67FAEB827E83}" type="presParOf" srcId="{5B4158C9-0535-45DB-A758-0CB3B8F81FD9}" destId="{7610D0B1-EA23-4EA2-A249-72F89C219DD5}" srcOrd="7" destOrd="0" presId="urn:microsoft.com/office/officeart/2005/8/layout/target3"/>
    <dgm:cxn modelId="{B6C5FCDE-192B-4A3C-AB4F-28776B49A112}" type="presParOf" srcId="{5B4158C9-0535-45DB-A758-0CB3B8F81FD9}" destId="{3A639FD2-F29F-43B7-8C5D-F3105C96B92A}" srcOrd="8" destOrd="0" presId="urn:microsoft.com/office/officeart/2005/8/layout/target3"/>
    <dgm:cxn modelId="{618E660B-0A17-49E8-B43F-14463D14B9CB}" type="presParOf" srcId="{5B4158C9-0535-45DB-A758-0CB3B8F81FD9}" destId="{D21FD825-CE9D-428E-96ED-26F48774193B}" srcOrd="9" destOrd="0" presId="urn:microsoft.com/office/officeart/2005/8/layout/target3"/>
    <dgm:cxn modelId="{84B6F258-A528-4098-A12F-E91B06065CB0}" type="presParOf" srcId="{5B4158C9-0535-45DB-A758-0CB3B8F81FD9}" destId="{2AC01658-FFB7-4AB9-ABBC-3EDB4E1CB044}" srcOrd="10" destOrd="0" presId="urn:microsoft.com/office/officeart/2005/8/layout/target3"/>
    <dgm:cxn modelId="{AC94748E-719A-4FBB-852B-D88106EECFCE}" type="presParOf" srcId="{5B4158C9-0535-45DB-A758-0CB3B8F81FD9}" destId="{BF8FF3D8-EDAB-42DC-BEA1-04DBE88A67D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BE8F4B0-CFCD-45D7-AEA4-CFA05BB09C3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EF46FFA8-8E05-45C8-9627-AEFDC9AC3DC0}">
      <dgm:prSet/>
      <dgm:spPr/>
      <dgm:t>
        <a:bodyPr/>
        <a:lstStyle/>
        <a:p>
          <a:pPr rtl="0"/>
          <a:r>
            <a:rPr lang="en-US" smtClean="0"/>
            <a:t>Every one of God’s greatest servants eventually died of something, even if it was old age. In the end, when the purpose of their lives had been completed, God did not choose to extend their lives—as He did with Hezekiah for fifteen years. God allowed all of them, even Hezekiah, to die.</a:t>
          </a:r>
          <a:endParaRPr lang="en-US"/>
        </a:p>
      </dgm:t>
    </dgm:pt>
    <dgm:pt modelId="{AFADC471-A78E-4473-85C0-C3323D0F354A}" type="parTrans" cxnId="{DA81CEC2-46E8-44C5-944E-B90891B05B12}">
      <dgm:prSet/>
      <dgm:spPr/>
      <dgm:t>
        <a:bodyPr/>
        <a:lstStyle/>
        <a:p>
          <a:endParaRPr lang="en-US"/>
        </a:p>
      </dgm:t>
    </dgm:pt>
    <dgm:pt modelId="{25CF165E-9738-42CE-983E-AA77CFD68F28}" type="sibTrans" cxnId="{DA81CEC2-46E8-44C5-944E-B90891B05B12}">
      <dgm:prSet/>
      <dgm:spPr/>
      <dgm:t>
        <a:bodyPr/>
        <a:lstStyle/>
        <a:p>
          <a:endParaRPr lang="en-US"/>
        </a:p>
      </dgm:t>
    </dgm:pt>
    <dgm:pt modelId="{E69D5958-8C86-43F5-B503-486B622F2B21}">
      <dgm:prSet custT="1"/>
      <dgm:spPr/>
      <dgm:t>
        <a:bodyPr/>
        <a:lstStyle/>
        <a:p>
          <a:pPr rtl="0"/>
          <a:r>
            <a:rPr lang="en-US" sz="1700" dirty="0" smtClean="0"/>
            <a:t>Once again, everyone eventually dies of something—but God could have continually intervened to stop it. </a:t>
          </a:r>
          <a:r>
            <a:rPr lang="en-US" sz="1800" b="1" dirty="0" smtClean="0"/>
            <a:t>Yet when they come up in the resurrection—at the very next instant of their consciousness—they will be completely healed</a:t>
          </a:r>
          <a:r>
            <a:rPr lang="en-US" sz="1700" dirty="0" smtClean="0"/>
            <a:t>. Do you see this? Do you understand that healing comes then in an instant, exactly as God promised?</a:t>
          </a:r>
          <a:endParaRPr lang="en-US" sz="1700" dirty="0"/>
        </a:p>
      </dgm:t>
    </dgm:pt>
    <dgm:pt modelId="{78C90797-2DAF-44D5-B67C-98482EE73FFE}" type="parTrans" cxnId="{2A436AFD-CB18-4651-B83A-C60A1BCD1461}">
      <dgm:prSet/>
      <dgm:spPr/>
      <dgm:t>
        <a:bodyPr/>
        <a:lstStyle/>
        <a:p>
          <a:endParaRPr lang="en-US"/>
        </a:p>
      </dgm:t>
    </dgm:pt>
    <dgm:pt modelId="{5A66D956-2746-4916-AE1E-8423E026230E}" type="sibTrans" cxnId="{2A436AFD-CB18-4651-B83A-C60A1BCD1461}">
      <dgm:prSet/>
      <dgm:spPr/>
      <dgm:t>
        <a:bodyPr/>
        <a:lstStyle/>
        <a:p>
          <a:endParaRPr lang="en-US"/>
        </a:p>
      </dgm:t>
    </dgm:pt>
    <dgm:pt modelId="{C0C5789E-5994-4C24-99B3-3E020BAB6A44}" type="pres">
      <dgm:prSet presAssocID="{1BE8F4B0-CFCD-45D7-AEA4-CFA05BB09C39}" presName="compositeShape" presStyleCnt="0">
        <dgm:presLayoutVars>
          <dgm:chMax val="7"/>
          <dgm:dir/>
          <dgm:resizeHandles val="exact"/>
        </dgm:presLayoutVars>
      </dgm:prSet>
      <dgm:spPr/>
    </dgm:pt>
    <dgm:pt modelId="{D07E3205-CB04-4664-AB9C-3E4EF051038A}" type="pres">
      <dgm:prSet presAssocID="{EF46FFA8-8E05-45C8-9627-AEFDC9AC3DC0}" presName="circ1" presStyleLbl="vennNode1" presStyleIdx="0" presStyleCnt="2"/>
      <dgm:spPr/>
    </dgm:pt>
    <dgm:pt modelId="{A42C2B29-711E-4C59-9C02-74C5287F7884}" type="pres">
      <dgm:prSet presAssocID="{EF46FFA8-8E05-45C8-9627-AEFDC9AC3DC0}" presName="circ1Tx" presStyleLbl="revTx" presStyleIdx="0" presStyleCnt="0">
        <dgm:presLayoutVars>
          <dgm:chMax val="0"/>
          <dgm:chPref val="0"/>
          <dgm:bulletEnabled val="1"/>
        </dgm:presLayoutVars>
      </dgm:prSet>
      <dgm:spPr/>
    </dgm:pt>
    <dgm:pt modelId="{5647781D-44F3-4C76-A005-4FB778813BD3}" type="pres">
      <dgm:prSet presAssocID="{E69D5958-8C86-43F5-B503-486B622F2B21}" presName="circ2" presStyleLbl="vennNode1" presStyleIdx="1" presStyleCnt="2"/>
      <dgm:spPr/>
    </dgm:pt>
    <dgm:pt modelId="{7CC108D5-9648-4232-B98B-3F6ABAE452BD}" type="pres">
      <dgm:prSet presAssocID="{E69D5958-8C86-43F5-B503-486B622F2B21}" presName="circ2Tx" presStyleLbl="revTx" presStyleIdx="0" presStyleCnt="0">
        <dgm:presLayoutVars>
          <dgm:chMax val="0"/>
          <dgm:chPref val="0"/>
          <dgm:bulletEnabled val="1"/>
        </dgm:presLayoutVars>
      </dgm:prSet>
      <dgm:spPr/>
    </dgm:pt>
  </dgm:ptLst>
  <dgm:cxnLst>
    <dgm:cxn modelId="{AFD38B2C-17F6-4A7D-8382-F5A14F5A0F56}" type="presOf" srcId="{E69D5958-8C86-43F5-B503-486B622F2B21}" destId="{7CC108D5-9648-4232-B98B-3F6ABAE452BD}" srcOrd="1" destOrd="0" presId="urn:microsoft.com/office/officeart/2005/8/layout/venn1"/>
    <dgm:cxn modelId="{6CC4143E-5010-4EC0-88B3-B6460EAF7ED4}" type="presOf" srcId="{EF46FFA8-8E05-45C8-9627-AEFDC9AC3DC0}" destId="{A42C2B29-711E-4C59-9C02-74C5287F7884}" srcOrd="1" destOrd="0" presId="urn:microsoft.com/office/officeart/2005/8/layout/venn1"/>
    <dgm:cxn modelId="{2A436AFD-CB18-4651-B83A-C60A1BCD1461}" srcId="{1BE8F4B0-CFCD-45D7-AEA4-CFA05BB09C39}" destId="{E69D5958-8C86-43F5-B503-486B622F2B21}" srcOrd="1" destOrd="0" parTransId="{78C90797-2DAF-44D5-B67C-98482EE73FFE}" sibTransId="{5A66D956-2746-4916-AE1E-8423E026230E}"/>
    <dgm:cxn modelId="{BDAF66BF-523D-461D-9C83-BD38CFFF7EBE}" type="presOf" srcId="{EF46FFA8-8E05-45C8-9627-AEFDC9AC3DC0}" destId="{D07E3205-CB04-4664-AB9C-3E4EF051038A}" srcOrd="0" destOrd="0" presId="urn:microsoft.com/office/officeart/2005/8/layout/venn1"/>
    <dgm:cxn modelId="{D6522AC2-8197-4A24-A37C-718A47EBC75D}" type="presOf" srcId="{E69D5958-8C86-43F5-B503-486B622F2B21}" destId="{5647781D-44F3-4C76-A005-4FB778813BD3}" srcOrd="0" destOrd="0" presId="urn:microsoft.com/office/officeart/2005/8/layout/venn1"/>
    <dgm:cxn modelId="{DA81CEC2-46E8-44C5-944E-B90891B05B12}" srcId="{1BE8F4B0-CFCD-45D7-AEA4-CFA05BB09C39}" destId="{EF46FFA8-8E05-45C8-9627-AEFDC9AC3DC0}" srcOrd="0" destOrd="0" parTransId="{AFADC471-A78E-4473-85C0-C3323D0F354A}" sibTransId="{25CF165E-9738-42CE-983E-AA77CFD68F28}"/>
    <dgm:cxn modelId="{001237E1-0620-45A4-BFE1-2ECD5DAF58AF}" type="presOf" srcId="{1BE8F4B0-CFCD-45D7-AEA4-CFA05BB09C39}" destId="{C0C5789E-5994-4C24-99B3-3E020BAB6A44}" srcOrd="0" destOrd="0" presId="urn:microsoft.com/office/officeart/2005/8/layout/venn1"/>
    <dgm:cxn modelId="{D7D4F694-F913-43FF-AF40-18BCBCB91F50}" type="presParOf" srcId="{C0C5789E-5994-4C24-99B3-3E020BAB6A44}" destId="{D07E3205-CB04-4664-AB9C-3E4EF051038A}" srcOrd="0" destOrd="0" presId="urn:microsoft.com/office/officeart/2005/8/layout/venn1"/>
    <dgm:cxn modelId="{3F004AF9-56CC-4899-B6F3-51E0FAB943E3}" type="presParOf" srcId="{C0C5789E-5994-4C24-99B3-3E020BAB6A44}" destId="{A42C2B29-711E-4C59-9C02-74C5287F7884}" srcOrd="1" destOrd="0" presId="urn:microsoft.com/office/officeart/2005/8/layout/venn1"/>
    <dgm:cxn modelId="{1D3EDE17-A7C7-4CAD-9424-E081983C26F7}" type="presParOf" srcId="{C0C5789E-5994-4C24-99B3-3E020BAB6A44}" destId="{5647781D-44F3-4C76-A005-4FB778813BD3}" srcOrd="2" destOrd="0" presId="urn:microsoft.com/office/officeart/2005/8/layout/venn1"/>
    <dgm:cxn modelId="{2C963017-B0CB-40F9-8922-A661E28BBC44}" type="presParOf" srcId="{C0C5789E-5994-4C24-99B3-3E020BAB6A44}" destId="{7CC108D5-9648-4232-B98B-3F6ABAE452B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F1C1C9-7D99-4A42-9141-B24C8C402C4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2EE19450-FCE2-4DE5-9C49-202CA93E71BC}">
      <dgm:prSet/>
      <dgm:spPr/>
      <dgm:t>
        <a:bodyPr/>
        <a:lstStyle/>
        <a:p>
          <a:pPr rtl="0"/>
          <a:r>
            <a:rPr lang="en-US" smtClean="0"/>
            <a:t>God does not always heal in this life. For His own purpose and timing, He allows some to “die in faith,” and has eventually allowed this with all of His greatest servants. Apparently, He even delivered Enoch through death. Others He takes “from the evil to come”—and there </a:t>
          </a:r>
          <a:r>
            <a:rPr lang="en-US" i="1" smtClean="0"/>
            <a:t>is </a:t>
          </a:r>
          <a:r>
            <a:rPr lang="en-US" smtClean="0"/>
            <a:t>certainly great evil and calamity just ahead for all peoples and nations.</a:t>
          </a:r>
          <a:endParaRPr lang="en-US"/>
        </a:p>
      </dgm:t>
    </dgm:pt>
    <dgm:pt modelId="{F311E26A-B35B-42B1-9A54-BA976CE43865}" type="parTrans" cxnId="{8704DFC8-A16A-4FBD-8B03-C1C95BCF8D45}">
      <dgm:prSet/>
      <dgm:spPr/>
      <dgm:t>
        <a:bodyPr/>
        <a:lstStyle/>
        <a:p>
          <a:endParaRPr lang="en-US"/>
        </a:p>
      </dgm:t>
    </dgm:pt>
    <dgm:pt modelId="{961682FB-49F8-4C16-BECE-9C87D28AB7CB}" type="sibTrans" cxnId="{8704DFC8-A16A-4FBD-8B03-C1C95BCF8D45}">
      <dgm:prSet/>
      <dgm:spPr/>
      <dgm:t>
        <a:bodyPr/>
        <a:lstStyle/>
        <a:p>
          <a:endParaRPr lang="en-US"/>
        </a:p>
      </dgm:t>
    </dgm:pt>
    <dgm:pt modelId="{73687058-C4AD-4360-968C-5A82524564B4}" type="pres">
      <dgm:prSet presAssocID="{9EF1C1C9-7D99-4A42-9141-B24C8C402C45}" presName="Name0" presStyleCnt="0">
        <dgm:presLayoutVars>
          <dgm:chMax val="7"/>
          <dgm:dir/>
          <dgm:animLvl val="lvl"/>
          <dgm:resizeHandles val="exact"/>
        </dgm:presLayoutVars>
      </dgm:prSet>
      <dgm:spPr/>
    </dgm:pt>
    <dgm:pt modelId="{2C9D50BD-2979-43B6-8959-249AEFE149A1}" type="pres">
      <dgm:prSet presAssocID="{2EE19450-FCE2-4DE5-9C49-202CA93E71BC}" presName="circle1" presStyleLbl="node1" presStyleIdx="0" presStyleCnt="1"/>
      <dgm:spPr/>
    </dgm:pt>
    <dgm:pt modelId="{4F099B34-E2CF-47D3-AFF6-F6031B1A8096}" type="pres">
      <dgm:prSet presAssocID="{2EE19450-FCE2-4DE5-9C49-202CA93E71BC}" presName="space" presStyleCnt="0"/>
      <dgm:spPr/>
    </dgm:pt>
    <dgm:pt modelId="{6FA9E445-0ECA-4CD2-B0CC-339A4FDA2697}" type="pres">
      <dgm:prSet presAssocID="{2EE19450-FCE2-4DE5-9C49-202CA93E71BC}" presName="rect1" presStyleLbl="alignAcc1" presStyleIdx="0" presStyleCnt="1"/>
      <dgm:spPr/>
    </dgm:pt>
    <dgm:pt modelId="{660B72C2-4DA6-42B6-B9E1-788CC6CC57A0}" type="pres">
      <dgm:prSet presAssocID="{2EE19450-FCE2-4DE5-9C49-202CA93E71BC}" presName="rect1ParTxNoCh" presStyleLbl="alignAcc1" presStyleIdx="0" presStyleCnt="1">
        <dgm:presLayoutVars>
          <dgm:chMax val="1"/>
          <dgm:bulletEnabled val="1"/>
        </dgm:presLayoutVars>
      </dgm:prSet>
      <dgm:spPr/>
    </dgm:pt>
  </dgm:ptLst>
  <dgm:cxnLst>
    <dgm:cxn modelId="{A3A5CA7F-3598-4375-942D-ED13317ADDF3}" type="presOf" srcId="{2EE19450-FCE2-4DE5-9C49-202CA93E71BC}" destId="{660B72C2-4DA6-42B6-B9E1-788CC6CC57A0}" srcOrd="1" destOrd="0" presId="urn:microsoft.com/office/officeart/2005/8/layout/target3"/>
    <dgm:cxn modelId="{8704DFC8-A16A-4FBD-8B03-C1C95BCF8D45}" srcId="{9EF1C1C9-7D99-4A42-9141-B24C8C402C45}" destId="{2EE19450-FCE2-4DE5-9C49-202CA93E71BC}" srcOrd="0" destOrd="0" parTransId="{F311E26A-B35B-42B1-9A54-BA976CE43865}" sibTransId="{961682FB-49F8-4C16-BECE-9C87D28AB7CB}"/>
    <dgm:cxn modelId="{8A5FC650-2BA9-4BB7-95E0-9A29D6480545}" type="presOf" srcId="{9EF1C1C9-7D99-4A42-9141-B24C8C402C45}" destId="{73687058-C4AD-4360-968C-5A82524564B4}" srcOrd="0" destOrd="0" presId="urn:microsoft.com/office/officeart/2005/8/layout/target3"/>
    <dgm:cxn modelId="{719D0B6C-3430-47F0-8956-4EDF1AC89F25}" type="presOf" srcId="{2EE19450-FCE2-4DE5-9C49-202CA93E71BC}" destId="{6FA9E445-0ECA-4CD2-B0CC-339A4FDA2697}" srcOrd="0" destOrd="0" presId="urn:microsoft.com/office/officeart/2005/8/layout/target3"/>
    <dgm:cxn modelId="{8BE411A0-1DC9-48CC-B3D5-3B7DD5FB8AA0}" type="presParOf" srcId="{73687058-C4AD-4360-968C-5A82524564B4}" destId="{2C9D50BD-2979-43B6-8959-249AEFE149A1}" srcOrd="0" destOrd="0" presId="urn:microsoft.com/office/officeart/2005/8/layout/target3"/>
    <dgm:cxn modelId="{1C6C6F20-408D-4D34-B8DC-5A2CEF6C6816}" type="presParOf" srcId="{73687058-C4AD-4360-968C-5A82524564B4}" destId="{4F099B34-E2CF-47D3-AFF6-F6031B1A8096}" srcOrd="1" destOrd="0" presId="urn:microsoft.com/office/officeart/2005/8/layout/target3"/>
    <dgm:cxn modelId="{6EBBA82E-512D-481C-8307-357D4EF0F36C}" type="presParOf" srcId="{73687058-C4AD-4360-968C-5A82524564B4}" destId="{6FA9E445-0ECA-4CD2-B0CC-339A4FDA2697}" srcOrd="2" destOrd="0" presId="urn:microsoft.com/office/officeart/2005/8/layout/target3"/>
    <dgm:cxn modelId="{9E2D76CB-67D8-4014-8EFA-9BF2B15DBDE1}" type="presParOf" srcId="{73687058-C4AD-4360-968C-5A82524564B4}" destId="{660B72C2-4DA6-42B6-B9E1-788CC6CC57A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969F6E-27F9-42C6-B1F9-DC3178C359B1}"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913C1A28-6C4D-45AB-B246-BCDFBFC6361B}">
      <dgm:prSet/>
      <dgm:spPr/>
      <dgm:t>
        <a:bodyPr/>
        <a:lstStyle/>
        <a:p>
          <a:pPr rtl="0"/>
          <a:r>
            <a:rPr lang="en-US" smtClean="0"/>
            <a:t>This will all soon change!</a:t>
          </a:r>
          <a:endParaRPr lang="en-US"/>
        </a:p>
      </dgm:t>
    </dgm:pt>
    <dgm:pt modelId="{14F5326E-16AC-49FB-8BCB-EABE46B04A2F}" type="parTrans" cxnId="{C0F7AAA5-B6C6-43D7-A54D-49C067039A0D}">
      <dgm:prSet/>
      <dgm:spPr/>
      <dgm:t>
        <a:bodyPr/>
        <a:lstStyle/>
        <a:p>
          <a:endParaRPr lang="en-US"/>
        </a:p>
      </dgm:t>
    </dgm:pt>
    <dgm:pt modelId="{4CFB446B-56BD-499D-B87E-4943FA67E594}" type="sibTrans" cxnId="{C0F7AAA5-B6C6-43D7-A54D-49C067039A0D}">
      <dgm:prSet/>
      <dgm:spPr/>
      <dgm:t>
        <a:bodyPr/>
        <a:lstStyle/>
        <a:p>
          <a:endParaRPr lang="en-US"/>
        </a:p>
      </dgm:t>
    </dgm:pt>
    <dgm:pt modelId="{9552EDAD-D1A4-4BC3-B0A6-48FC2C4386C8}">
      <dgm:prSet/>
      <dgm:spPr/>
      <dgm:t>
        <a:bodyPr/>
        <a:lstStyle/>
        <a:p>
          <a:pPr rtl="0"/>
          <a:r>
            <a:rPr lang="en-US" smtClean="0"/>
            <a:t>All man’s efforts to cure diabetes, arthritis, cancer, heart disease, blindness, deafness, Alzheimer’s (and other diseases of the mind), strokes, AIDS, and a host of infant and childhood diseases will soon be unnecessary. All of the on-going searches for new wonder drugs, treatments, specialized diagnoses, surgeries and procedures, breakthroughs in technology—and every other kind of medical advancement—will soon be called off.</a:t>
          </a:r>
          <a:endParaRPr lang="en-US"/>
        </a:p>
      </dgm:t>
    </dgm:pt>
    <dgm:pt modelId="{5F1631E4-E3F2-49E1-BAA6-A3302FFF8916}" type="parTrans" cxnId="{69234EE2-F6D0-4220-B57D-603763502E58}">
      <dgm:prSet/>
      <dgm:spPr/>
      <dgm:t>
        <a:bodyPr/>
        <a:lstStyle/>
        <a:p>
          <a:endParaRPr lang="en-US"/>
        </a:p>
      </dgm:t>
    </dgm:pt>
    <dgm:pt modelId="{BF647179-9BE9-4436-89B2-D5E0620590E1}" type="sibTrans" cxnId="{69234EE2-F6D0-4220-B57D-603763502E58}">
      <dgm:prSet/>
      <dgm:spPr/>
      <dgm:t>
        <a:bodyPr/>
        <a:lstStyle/>
        <a:p>
          <a:endParaRPr lang="en-US"/>
        </a:p>
      </dgm:t>
    </dgm:pt>
    <dgm:pt modelId="{8E97E8C9-E44D-4586-8477-8B5D3ABB3B2A}" type="pres">
      <dgm:prSet presAssocID="{4F969F6E-27F9-42C6-B1F9-DC3178C359B1}" presName="Name0" presStyleCnt="0">
        <dgm:presLayoutVars>
          <dgm:dir/>
          <dgm:resizeHandles val="exact"/>
        </dgm:presLayoutVars>
      </dgm:prSet>
      <dgm:spPr/>
    </dgm:pt>
    <dgm:pt modelId="{81B995E5-83A9-4822-ABE9-DBF9DB061498}" type="pres">
      <dgm:prSet presAssocID="{913C1A28-6C4D-45AB-B246-BCDFBFC6361B}" presName="node" presStyleLbl="node1" presStyleIdx="0" presStyleCnt="2">
        <dgm:presLayoutVars>
          <dgm:bulletEnabled val="1"/>
        </dgm:presLayoutVars>
      </dgm:prSet>
      <dgm:spPr/>
    </dgm:pt>
    <dgm:pt modelId="{D327164D-D251-4DE2-ACE5-8C8F63A0613C}" type="pres">
      <dgm:prSet presAssocID="{4CFB446B-56BD-499D-B87E-4943FA67E594}" presName="sibTrans" presStyleLbl="sibTrans2D1" presStyleIdx="0" presStyleCnt="1"/>
      <dgm:spPr/>
    </dgm:pt>
    <dgm:pt modelId="{B59CA38A-B9DB-4D06-869D-50A0EE6FD9A9}" type="pres">
      <dgm:prSet presAssocID="{4CFB446B-56BD-499D-B87E-4943FA67E594}" presName="connectorText" presStyleLbl="sibTrans2D1" presStyleIdx="0" presStyleCnt="1"/>
      <dgm:spPr/>
    </dgm:pt>
    <dgm:pt modelId="{C86C3EED-EAFA-4123-8091-34795FF2D271}" type="pres">
      <dgm:prSet presAssocID="{9552EDAD-D1A4-4BC3-B0A6-48FC2C4386C8}" presName="node" presStyleLbl="node1" presStyleIdx="1" presStyleCnt="2">
        <dgm:presLayoutVars>
          <dgm:bulletEnabled val="1"/>
        </dgm:presLayoutVars>
      </dgm:prSet>
      <dgm:spPr/>
    </dgm:pt>
  </dgm:ptLst>
  <dgm:cxnLst>
    <dgm:cxn modelId="{916F4284-4B2E-49A9-B2BD-CFFB2099C7F8}" type="presOf" srcId="{9552EDAD-D1A4-4BC3-B0A6-48FC2C4386C8}" destId="{C86C3EED-EAFA-4123-8091-34795FF2D271}" srcOrd="0" destOrd="0" presId="urn:microsoft.com/office/officeart/2005/8/layout/process1"/>
    <dgm:cxn modelId="{23E35A68-5E23-4C42-BD1C-C1342CB1736A}" type="presOf" srcId="{4CFB446B-56BD-499D-B87E-4943FA67E594}" destId="{D327164D-D251-4DE2-ACE5-8C8F63A0613C}" srcOrd="0" destOrd="0" presId="urn:microsoft.com/office/officeart/2005/8/layout/process1"/>
    <dgm:cxn modelId="{949B1714-CD48-400A-B2DE-6B3875D3CE20}" type="presOf" srcId="{4CFB446B-56BD-499D-B87E-4943FA67E594}" destId="{B59CA38A-B9DB-4D06-869D-50A0EE6FD9A9}" srcOrd="1" destOrd="0" presId="urn:microsoft.com/office/officeart/2005/8/layout/process1"/>
    <dgm:cxn modelId="{4A664E6A-605E-445E-97F2-C6D6E6A8E9BF}" type="presOf" srcId="{913C1A28-6C4D-45AB-B246-BCDFBFC6361B}" destId="{81B995E5-83A9-4822-ABE9-DBF9DB061498}" srcOrd="0" destOrd="0" presId="urn:microsoft.com/office/officeart/2005/8/layout/process1"/>
    <dgm:cxn modelId="{441002B0-AE25-43C3-BCAA-122F3560D083}" type="presOf" srcId="{4F969F6E-27F9-42C6-B1F9-DC3178C359B1}" destId="{8E97E8C9-E44D-4586-8477-8B5D3ABB3B2A}" srcOrd="0" destOrd="0" presId="urn:microsoft.com/office/officeart/2005/8/layout/process1"/>
    <dgm:cxn modelId="{C0F7AAA5-B6C6-43D7-A54D-49C067039A0D}" srcId="{4F969F6E-27F9-42C6-B1F9-DC3178C359B1}" destId="{913C1A28-6C4D-45AB-B246-BCDFBFC6361B}" srcOrd="0" destOrd="0" parTransId="{14F5326E-16AC-49FB-8BCB-EABE46B04A2F}" sibTransId="{4CFB446B-56BD-499D-B87E-4943FA67E594}"/>
    <dgm:cxn modelId="{69234EE2-F6D0-4220-B57D-603763502E58}" srcId="{4F969F6E-27F9-42C6-B1F9-DC3178C359B1}" destId="{9552EDAD-D1A4-4BC3-B0A6-48FC2C4386C8}" srcOrd="1" destOrd="0" parTransId="{5F1631E4-E3F2-49E1-BAA6-A3302FFF8916}" sibTransId="{BF647179-9BE9-4436-89B2-D5E0620590E1}"/>
    <dgm:cxn modelId="{93BC2B16-B6EF-4288-89EE-3387DE7C0173}" type="presParOf" srcId="{8E97E8C9-E44D-4586-8477-8B5D3ABB3B2A}" destId="{81B995E5-83A9-4822-ABE9-DBF9DB061498}" srcOrd="0" destOrd="0" presId="urn:microsoft.com/office/officeart/2005/8/layout/process1"/>
    <dgm:cxn modelId="{19AFF83C-681E-476C-A5BE-96201714F495}" type="presParOf" srcId="{8E97E8C9-E44D-4586-8477-8B5D3ABB3B2A}" destId="{D327164D-D251-4DE2-ACE5-8C8F63A0613C}" srcOrd="1" destOrd="0" presId="urn:microsoft.com/office/officeart/2005/8/layout/process1"/>
    <dgm:cxn modelId="{2457E400-3637-4B80-8CAB-D9A13DA6A963}" type="presParOf" srcId="{D327164D-D251-4DE2-ACE5-8C8F63A0613C}" destId="{B59CA38A-B9DB-4D06-869D-50A0EE6FD9A9}" srcOrd="0" destOrd="0" presId="urn:microsoft.com/office/officeart/2005/8/layout/process1"/>
    <dgm:cxn modelId="{39B415C3-16A7-45B6-A80A-71B98A204FA6}" type="presParOf" srcId="{8E97E8C9-E44D-4586-8477-8B5D3ABB3B2A}" destId="{C86C3EED-EAFA-4123-8091-34795FF2D27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22839-1797-47CA-87AF-5266669F044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30666531-5132-40F4-9559-D9112817BDB5}">
      <dgm:prSet/>
      <dgm:spPr/>
      <dgm:t>
        <a:bodyPr/>
        <a:lstStyle/>
        <a:p>
          <a:pPr rtl="0"/>
          <a:r>
            <a:rPr lang="en-US" dirty="0" smtClean="0"/>
            <a:t>This verse is hardly compatible with spending a lifetime suffering every possible illness and malady known to man. </a:t>
          </a:r>
          <a:endParaRPr lang="en-US" dirty="0"/>
        </a:p>
      </dgm:t>
    </dgm:pt>
    <dgm:pt modelId="{07DAE4F5-C78E-4897-9B80-6954995DBBFE}" type="parTrans" cxnId="{CDB5712F-A8EB-44C4-B56F-38E8C88EEE35}">
      <dgm:prSet/>
      <dgm:spPr/>
      <dgm:t>
        <a:bodyPr/>
        <a:lstStyle/>
        <a:p>
          <a:endParaRPr lang="en-US"/>
        </a:p>
      </dgm:t>
    </dgm:pt>
    <dgm:pt modelId="{B91DD28A-D869-41C5-9BE7-22463086DB71}" type="sibTrans" cxnId="{CDB5712F-A8EB-44C4-B56F-38E8C88EEE35}">
      <dgm:prSet/>
      <dgm:spPr/>
      <dgm:t>
        <a:bodyPr/>
        <a:lstStyle/>
        <a:p>
          <a:endParaRPr lang="en-US"/>
        </a:p>
      </dgm:t>
    </dgm:pt>
    <dgm:pt modelId="{1A847EA1-B317-4E12-B8E4-3A126A5E5C1C}">
      <dgm:prSet/>
      <dgm:spPr/>
      <dgm:t>
        <a:bodyPr/>
        <a:lstStyle/>
        <a:p>
          <a:pPr rtl="0"/>
          <a:r>
            <a:rPr lang="en-US" dirty="0" smtClean="0"/>
            <a:t>And then there is the apostle John’s statement, written under the inspiration of God: “I wish above all things that you may </a:t>
          </a:r>
          <a:r>
            <a:rPr lang="en-US" i="1" dirty="0" smtClean="0"/>
            <a:t>prosper </a:t>
          </a:r>
          <a:r>
            <a:rPr lang="en-US" dirty="0" smtClean="0"/>
            <a:t>and be </a:t>
          </a:r>
          <a:r>
            <a:rPr lang="en-US" i="1" dirty="0" smtClean="0"/>
            <a:t>in health</a:t>
          </a:r>
          <a:r>
            <a:rPr lang="en-US" dirty="0" smtClean="0"/>
            <a:t>” (</a:t>
          </a:r>
          <a:r>
            <a:rPr lang="en-US" b="1" dirty="0" smtClean="0"/>
            <a:t>III John 2</a:t>
          </a:r>
          <a:r>
            <a:rPr lang="en-US" dirty="0" smtClean="0"/>
            <a:t>).</a:t>
          </a:r>
          <a:endParaRPr lang="en-US" dirty="0"/>
        </a:p>
      </dgm:t>
    </dgm:pt>
    <dgm:pt modelId="{DDC1D11A-5EDC-4504-A8E9-6554CFCEC3D9}" type="parTrans" cxnId="{1F8C54B3-8981-4D9D-938B-8991CF082C86}">
      <dgm:prSet/>
      <dgm:spPr/>
      <dgm:t>
        <a:bodyPr/>
        <a:lstStyle/>
        <a:p>
          <a:endParaRPr lang="en-US"/>
        </a:p>
      </dgm:t>
    </dgm:pt>
    <dgm:pt modelId="{C2879170-0254-482A-A287-0513A48E3479}" type="sibTrans" cxnId="{1F8C54B3-8981-4D9D-938B-8991CF082C86}">
      <dgm:prSet/>
      <dgm:spPr/>
      <dgm:t>
        <a:bodyPr/>
        <a:lstStyle/>
        <a:p>
          <a:endParaRPr lang="en-US"/>
        </a:p>
      </dgm:t>
    </dgm:pt>
    <dgm:pt modelId="{78890DCA-DAA9-4EC0-9BD9-BBBB3B258FF5}" type="pres">
      <dgm:prSet presAssocID="{4E522839-1797-47CA-87AF-5266669F044D}" presName="compositeShape" presStyleCnt="0">
        <dgm:presLayoutVars>
          <dgm:dir/>
          <dgm:resizeHandles/>
        </dgm:presLayoutVars>
      </dgm:prSet>
      <dgm:spPr/>
      <dgm:t>
        <a:bodyPr/>
        <a:lstStyle/>
        <a:p>
          <a:endParaRPr lang="en-US"/>
        </a:p>
      </dgm:t>
    </dgm:pt>
    <dgm:pt modelId="{44883ECA-DDFE-48E8-AE88-6D31051FF867}" type="pres">
      <dgm:prSet presAssocID="{4E522839-1797-47CA-87AF-5266669F044D}" presName="pyramid" presStyleLbl="node1" presStyleIdx="0" presStyleCnt="1"/>
      <dgm:spPr/>
    </dgm:pt>
    <dgm:pt modelId="{632D7400-5135-4880-B44C-2019F12FFFA1}" type="pres">
      <dgm:prSet presAssocID="{4E522839-1797-47CA-87AF-5266669F044D}" presName="theList" presStyleCnt="0"/>
      <dgm:spPr/>
    </dgm:pt>
    <dgm:pt modelId="{2460D76C-1814-4220-B464-842D2086B704}" type="pres">
      <dgm:prSet presAssocID="{30666531-5132-40F4-9559-D9112817BDB5}" presName="aNode" presStyleLbl="fgAcc1" presStyleIdx="0" presStyleCnt="2" custScaleX="128727" custScaleY="127862">
        <dgm:presLayoutVars>
          <dgm:bulletEnabled val="1"/>
        </dgm:presLayoutVars>
      </dgm:prSet>
      <dgm:spPr/>
      <dgm:t>
        <a:bodyPr/>
        <a:lstStyle/>
        <a:p>
          <a:endParaRPr lang="en-US"/>
        </a:p>
      </dgm:t>
    </dgm:pt>
    <dgm:pt modelId="{D7A8B593-1A7E-4AF9-B5E1-D049762AFAD5}" type="pres">
      <dgm:prSet presAssocID="{30666531-5132-40F4-9559-D9112817BDB5}" presName="aSpace" presStyleCnt="0"/>
      <dgm:spPr/>
    </dgm:pt>
    <dgm:pt modelId="{D12F8074-D8AB-4361-AC39-5D36804FB606}" type="pres">
      <dgm:prSet presAssocID="{1A847EA1-B317-4E12-B8E4-3A126A5E5C1C}" presName="aNode" presStyleLbl="fgAcc1" presStyleIdx="1" presStyleCnt="2" custScaleX="149836" custScaleY="184360">
        <dgm:presLayoutVars>
          <dgm:bulletEnabled val="1"/>
        </dgm:presLayoutVars>
      </dgm:prSet>
      <dgm:spPr/>
      <dgm:t>
        <a:bodyPr/>
        <a:lstStyle/>
        <a:p>
          <a:endParaRPr lang="en-US"/>
        </a:p>
      </dgm:t>
    </dgm:pt>
    <dgm:pt modelId="{4488058E-66D4-4D27-8DDD-AF925B40C9D4}" type="pres">
      <dgm:prSet presAssocID="{1A847EA1-B317-4E12-B8E4-3A126A5E5C1C}" presName="aSpace" presStyleCnt="0"/>
      <dgm:spPr/>
    </dgm:pt>
  </dgm:ptLst>
  <dgm:cxnLst>
    <dgm:cxn modelId="{1F8C54B3-8981-4D9D-938B-8991CF082C86}" srcId="{4E522839-1797-47CA-87AF-5266669F044D}" destId="{1A847EA1-B317-4E12-B8E4-3A126A5E5C1C}" srcOrd="1" destOrd="0" parTransId="{DDC1D11A-5EDC-4504-A8E9-6554CFCEC3D9}" sibTransId="{C2879170-0254-482A-A287-0513A48E3479}"/>
    <dgm:cxn modelId="{CDB5712F-A8EB-44C4-B56F-38E8C88EEE35}" srcId="{4E522839-1797-47CA-87AF-5266669F044D}" destId="{30666531-5132-40F4-9559-D9112817BDB5}" srcOrd="0" destOrd="0" parTransId="{07DAE4F5-C78E-4897-9B80-6954995DBBFE}" sibTransId="{B91DD28A-D869-41C5-9BE7-22463086DB71}"/>
    <dgm:cxn modelId="{5C6C30C6-6408-4423-A91F-CAE4E62718D2}" type="presOf" srcId="{30666531-5132-40F4-9559-D9112817BDB5}" destId="{2460D76C-1814-4220-B464-842D2086B704}" srcOrd="0" destOrd="0" presId="urn:microsoft.com/office/officeart/2005/8/layout/pyramid2"/>
    <dgm:cxn modelId="{7D130E96-CEF1-4217-983B-25A7E08890A0}" type="presOf" srcId="{1A847EA1-B317-4E12-B8E4-3A126A5E5C1C}" destId="{D12F8074-D8AB-4361-AC39-5D36804FB606}" srcOrd="0" destOrd="0" presId="urn:microsoft.com/office/officeart/2005/8/layout/pyramid2"/>
    <dgm:cxn modelId="{58E39A3A-E3B4-47A6-925D-8FD9D03F2453}" type="presOf" srcId="{4E522839-1797-47CA-87AF-5266669F044D}" destId="{78890DCA-DAA9-4EC0-9BD9-BBBB3B258FF5}" srcOrd="0" destOrd="0" presId="urn:microsoft.com/office/officeart/2005/8/layout/pyramid2"/>
    <dgm:cxn modelId="{67E3144E-35F6-4435-B99C-8DFF0451D36D}" type="presParOf" srcId="{78890DCA-DAA9-4EC0-9BD9-BBBB3B258FF5}" destId="{44883ECA-DDFE-48E8-AE88-6D31051FF867}" srcOrd="0" destOrd="0" presId="urn:microsoft.com/office/officeart/2005/8/layout/pyramid2"/>
    <dgm:cxn modelId="{10CE90B2-63C8-4339-B9EE-BF87A955DFC0}" type="presParOf" srcId="{78890DCA-DAA9-4EC0-9BD9-BBBB3B258FF5}" destId="{632D7400-5135-4880-B44C-2019F12FFFA1}" srcOrd="1" destOrd="0" presId="urn:microsoft.com/office/officeart/2005/8/layout/pyramid2"/>
    <dgm:cxn modelId="{213E3532-76EE-4869-BE94-5B5E74BDAA59}" type="presParOf" srcId="{632D7400-5135-4880-B44C-2019F12FFFA1}" destId="{2460D76C-1814-4220-B464-842D2086B704}" srcOrd="0" destOrd="0" presId="urn:microsoft.com/office/officeart/2005/8/layout/pyramid2"/>
    <dgm:cxn modelId="{688B4D36-2208-49FE-8F80-34CAB788CC4F}" type="presParOf" srcId="{632D7400-5135-4880-B44C-2019F12FFFA1}" destId="{D7A8B593-1A7E-4AF9-B5E1-D049762AFAD5}" srcOrd="1" destOrd="0" presId="urn:microsoft.com/office/officeart/2005/8/layout/pyramid2"/>
    <dgm:cxn modelId="{053FE72F-1D8E-49D7-9A29-734886535C23}" type="presParOf" srcId="{632D7400-5135-4880-B44C-2019F12FFFA1}" destId="{D12F8074-D8AB-4361-AC39-5D36804FB606}" srcOrd="2" destOrd="0" presId="urn:microsoft.com/office/officeart/2005/8/layout/pyramid2"/>
    <dgm:cxn modelId="{7D215944-3ACA-423D-A9AD-07F03E6E3376}" type="presParOf" srcId="{632D7400-5135-4880-B44C-2019F12FFFA1}" destId="{4488058E-66D4-4D27-8DDD-AF925B40C9D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919000-EA1B-4EDF-8359-12641D9CCD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62C158D-32AC-4D23-A672-FC9382014F78}">
      <dgm:prSet/>
      <dgm:spPr/>
      <dgm:t>
        <a:bodyPr/>
        <a:lstStyle/>
        <a:p>
          <a:pPr rtl="0"/>
          <a:r>
            <a:rPr lang="en-US" dirty="0" smtClean="0"/>
            <a:t>God’s intention has always been that they enjoy a life of radiant, abundant living. </a:t>
          </a:r>
          <a:r>
            <a:rPr lang="en-US" b="1" u="sng" dirty="0" smtClean="0"/>
            <a:t>Yet this has never been the case for the majority of mankind</a:t>
          </a:r>
          <a:r>
            <a:rPr lang="en-US" dirty="0" smtClean="0"/>
            <a:t>. This is because humanity is ignorant of what God says about healing. While </a:t>
          </a:r>
          <a:r>
            <a:rPr lang="en-US" i="1" dirty="0" smtClean="0"/>
            <a:t>people</a:t>
          </a:r>
          <a:r>
            <a:rPr lang="en-US" dirty="0" smtClean="0"/>
            <a:t> have many opinions about healing, we must look to </a:t>
          </a:r>
          <a:r>
            <a:rPr lang="en-US" i="1" dirty="0" smtClean="0"/>
            <a:t>God</a:t>
          </a:r>
          <a:r>
            <a:rPr lang="en-US" dirty="0" smtClean="0"/>
            <a:t> and His Word—the Bible—to see what </a:t>
          </a:r>
          <a:r>
            <a:rPr lang="en-US" i="1" dirty="0" smtClean="0"/>
            <a:t>HE</a:t>
          </a:r>
          <a:r>
            <a:rPr lang="en-US" dirty="0" smtClean="0"/>
            <a:t> says about this subject.</a:t>
          </a:r>
          <a:endParaRPr lang="en-US" dirty="0"/>
        </a:p>
      </dgm:t>
    </dgm:pt>
    <dgm:pt modelId="{A37B6555-D236-4327-98B7-3BB569C64666}" type="parTrans" cxnId="{F8C98921-10A6-4B1F-9630-AF48185DD06C}">
      <dgm:prSet/>
      <dgm:spPr/>
      <dgm:t>
        <a:bodyPr/>
        <a:lstStyle/>
        <a:p>
          <a:endParaRPr lang="en-US"/>
        </a:p>
      </dgm:t>
    </dgm:pt>
    <dgm:pt modelId="{865B2DCC-FF94-4682-82ED-294B7D0ECF19}" type="sibTrans" cxnId="{F8C98921-10A6-4B1F-9630-AF48185DD06C}">
      <dgm:prSet/>
      <dgm:spPr/>
      <dgm:t>
        <a:bodyPr/>
        <a:lstStyle/>
        <a:p>
          <a:endParaRPr lang="en-US"/>
        </a:p>
      </dgm:t>
    </dgm:pt>
    <dgm:pt modelId="{3DCBB4E5-83DF-496E-9005-0D6512B5B010}" type="pres">
      <dgm:prSet presAssocID="{53919000-EA1B-4EDF-8359-12641D9CCD88}" presName="linear" presStyleCnt="0">
        <dgm:presLayoutVars>
          <dgm:animLvl val="lvl"/>
          <dgm:resizeHandles val="exact"/>
        </dgm:presLayoutVars>
      </dgm:prSet>
      <dgm:spPr/>
      <dgm:t>
        <a:bodyPr/>
        <a:lstStyle/>
        <a:p>
          <a:endParaRPr lang="en-US"/>
        </a:p>
      </dgm:t>
    </dgm:pt>
    <dgm:pt modelId="{11FDC95D-CA69-4493-811C-850EDA7403C7}" type="pres">
      <dgm:prSet presAssocID="{D62C158D-32AC-4D23-A672-FC9382014F78}" presName="parentText" presStyleLbl="node1" presStyleIdx="0" presStyleCnt="1">
        <dgm:presLayoutVars>
          <dgm:chMax val="0"/>
          <dgm:bulletEnabled val="1"/>
        </dgm:presLayoutVars>
      </dgm:prSet>
      <dgm:spPr/>
      <dgm:t>
        <a:bodyPr/>
        <a:lstStyle/>
        <a:p>
          <a:endParaRPr lang="en-US"/>
        </a:p>
      </dgm:t>
    </dgm:pt>
  </dgm:ptLst>
  <dgm:cxnLst>
    <dgm:cxn modelId="{CB9D2FB2-6329-434E-A39D-9E6B2974B000}" type="presOf" srcId="{53919000-EA1B-4EDF-8359-12641D9CCD88}" destId="{3DCBB4E5-83DF-496E-9005-0D6512B5B010}" srcOrd="0" destOrd="0" presId="urn:microsoft.com/office/officeart/2005/8/layout/vList2"/>
    <dgm:cxn modelId="{02BA41D1-3BB9-4585-9344-B3DCE4DC2821}" type="presOf" srcId="{D62C158D-32AC-4D23-A672-FC9382014F78}" destId="{11FDC95D-CA69-4493-811C-850EDA7403C7}" srcOrd="0" destOrd="0" presId="urn:microsoft.com/office/officeart/2005/8/layout/vList2"/>
    <dgm:cxn modelId="{F8C98921-10A6-4B1F-9630-AF48185DD06C}" srcId="{53919000-EA1B-4EDF-8359-12641D9CCD88}" destId="{D62C158D-32AC-4D23-A672-FC9382014F78}" srcOrd="0" destOrd="0" parTransId="{A37B6555-D236-4327-98B7-3BB569C64666}" sibTransId="{865B2DCC-FF94-4682-82ED-294B7D0ECF19}"/>
    <dgm:cxn modelId="{DAE8F855-846C-44AA-ADB8-FD3918E29857}" type="presParOf" srcId="{3DCBB4E5-83DF-496E-9005-0D6512B5B010}" destId="{11FDC95D-CA69-4493-811C-850EDA7403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C535D8-8BCC-4316-B87E-C0A7A846C81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D47E056B-3EFB-43B3-9BEE-A33CF2F46DA9}">
      <dgm:prSet/>
      <dgm:spPr/>
      <dgm:t>
        <a:bodyPr/>
        <a:lstStyle/>
        <a:p>
          <a:pPr rtl="0"/>
          <a:r>
            <a:rPr lang="en-US" smtClean="0"/>
            <a:t>Next, </a:t>
          </a:r>
          <a:r>
            <a:rPr lang="en-US" b="1" smtClean="0"/>
            <a:t>verse 28</a:t>
          </a:r>
          <a:r>
            <a:rPr lang="en-US" smtClean="0"/>
            <a:t> begins with an important statement: “</a:t>
          </a:r>
          <a:r>
            <a:rPr lang="en-US" i="1" smtClean="0"/>
            <a:t>And God blessed them, and God said unto them, Be fruitful, and multiply, and replenish the earth</a:t>
          </a:r>
          <a:r>
            <a:rPr lang="en-US" smtClean="0"/>
            <a:t>.” This verse addresses—though indirectly—the subject of healing for the first time. Let me explain.</a:t>
          </a:r>
          <a:endParaRPr lang="en-US"/>
        </a:p>
      </dgm:t>
    </dgm:pt>
    <dgm:pt modelId="{43975957-BEE1-4FF9-B2D7-479DFD16D93B}" type="parTrans" cxnId="{CE2D0CB6-91D0-4119-99C1-7FF7017782B7}">
      <dgm:prSet/>
      <dgm:spPr/>
      <dgm:t>
        <a:bodyPr/>
        <a:lstStyle/>
        <a:p>
          <a:endParaRPr lang="en-US"/>
        </a:p>
      </dgm:t>
    </dgm:pt>
    <dgm:pt modelId="{651C1D7F-38AC-4F0C-ABCB-E4DFADE3DC47}" type="sibTrans" cxnId="{CE2D0CB6-91D0-4119-99C1-7FF7017782B7}">
      <dgm:prSet/>
      <dgm:spPr/>
      <dgm:t>
        <a:bodyPr/>
        <a:lstStyle/>
        <a:p>
          <a:endParaRPr lang="en-US"/>
        </a:p>
      </dgm:t>
    </dgm:pt>
    <dgm:pt modelId="{61660C30-91AC-4BB6-AA12-2FBDAC79ECAC}">
      <dgm:prSet/>
      <dgm:spPr/>
      <dgm:t>
        <a:bodyPr/>
        <a:lstStyle/>
        <a:p>
          <a:pPr rtl="0"/>
          <a:r>
            <a:rPr lang="en-US" dirty="0" smtClean="0"/>
            <a:t>If God had instilled viruses, bacteria, parasites, inherited traits that led to certain diseases, and degenerative conditions that would have led to others, at the moment of Adam and Eve’s creation, </a:t>
          </a:r>
          <a:r>
            <a:rPr lang="en-US" b="1" u="sng" dirty="0" smtClean="0"/>
            <a:t>it could hardly be described as </a:t>
          </a:r>
          <a:r>
            <a:rPr lang="en-US" b="1" i="1" u="sng" dirty="0" smtClean="0"/>
            <a:t>blessing</a:t>
          </a:r>
          <a:r>
            <a:rPr lang="en-US" b="1" u="sng" dirty="0" smtClean="0"/>
            <a:t> them. It would be better described as </a:t>
          </a:r>
          <a:r>
            <a:rPr lang="en-US" b="1" i="1" u="sng" dirty="0" smtClean="0"/>
            <a:t>cursing </a:t>
          </a:r>
          <a:r>
            <a:rPr lang="en-US" b="1" u="sng" dirty="0" smtClean="0"/>
            <a:t>them</a:t>
          </a:r>
          <a:r>
            <a:rPr lang="en-US" dirty="0" smtClean="0"/>
            <a:t>!</a:t>
          </a:r>
          <a:endParaRPr lang="en-US" dirty="0"/>
        </a:p>
      </dgm:t>
    </dgm:pt>
    <dgm:pt modelId="{60CAB8EE-0BF7-4C67-8DE9-0C253B0AE913}" type="parTrans" cxnId="{FF75BA34-8FED-4403-AF32-A1991052FE49}">
      <dgm:prSet/>
      <dgm:spPr/>
      <dgm:t>
        <a:bodyPr/>
        <a:lstStyle/>
        <a:p>
          <a:endParaRPr lang="en-US"/>
        </a:p>
      </dgm:t>
    </dgm:pt>
    <dgm:pt modelId="{F71E73E3-4B86-4C1A-9EA8-264F962B773A}" type="sibTrans" cxnId="{FF75BA34-8FED-4403-AF32-A1991052FE49}">
      <dgm:prSet/>
      <dgm:spPr/>
      <dgm:t>
        <a:bodyPr/>
        <a:lstStyle/>
        <a:p>
          <a:endParaRPr lang="en-US"/>
        </a:p>
      </dgm:t>
    </dgm:pt>
    <dgm:pt modelId="{7EDF8D11-35B5-44A4-9EAF-4992008F8EFA}" type="pres">
      <dgm:prSet presAssocID="{8EC535D8-8BCC-4316-B87E-C0A7A846C819}" presName="Name0" presStyleCnt="0">
        <dgm:presLayoutVars>
          <dgm:dir/>
          <dgm:resizeHandles val="exact"/>
        </dgm:presLayoutVars>
      </dgm:prSet>
      <dgm:spPr/>
      <dgm:t>
        <a:bodyPr/>
        <a:lstStyle/>
        <a:p>
          <a:endParaRPr lang="en-US"/>
        </a:p>
      </dgm:t>
    </dgm:pt>
    <dgm:pt modelId="{FC4F290B-77BF-402D-9A95-826BFF8E6B2D}" type="pres">
      <dgm:prSet presAssocID="{8EC535D8-8BCC-4316-B87E-C0A7A846C819}" presName="fgShape" presStyleLbl="fgShp" presStyleIdx="0" presStyleCnt="1"/>
      <dgm:spPr/>
    </dgm:pt>
    <dgm:pt modelId="{F68E591D-47C5-4F68-841F-D6858F75FAEB}" type="pres">
      <dgm:prSet presAssocID="{8EC535D8-8BCC-4316-B87E-C0A7A846C819}" presName="linComp" presStyleCnt="0"/>
      <dgm:spPr/>
    </dgm:pt>
    <dgm:pt modelId="{E98E52A1-9A8A-47E3-8ADB-9F1422BD0B00}" type="pres">
      <dgm:prSet presAssocID="{D47E056B-3EFB-43B3-9BEE-A33CF2F46DA9}" presName="compNode" presStyleCnt="0"/>
      <dgm:spPr/>
    </dgm:pt>
    <dgm:pt modelId="{5BC5E6FE-E2D9-4DA5-AF3E-52124E4EF817}" type="pres">
      <dgm:prSet presAssocID="{D47E056B-3EFB-43B3-9BEE-A33CF2F46DA9}" presName="bkgdShape" presStyleLbl="node1" presStyleIdx="0" presStyleCnt="2"/>
      <dgm:spPr/>
      <dgm:t>
        <a:bodyPr/>
        <a:lstStyle/>
        <a:p>
          <a:endParaRPr lang="en-US"/>
        </a:p>
      </dgm:t>
    </dgm:pt>
    <dgm:pt modelId="{35F8224C-D67B-470C-8484-F96AFDED20EB}" type="pres">
      <dgm:prSet presAssocID="{D47E056B-3EFB-43B3-9BEE-A33CF2F46DA9}" presName="nodeTx" presStyleLbl="node1" presStyleIdx="0" presStyleCnt="2">
        <dgm:presLayoutVars>
          <dgm:bulletEnabled val="1"/>
        </dgm:presLayoutVars>
      </dgm:prSet>
      <dgm:spPr/>
      <dgm:t>
        <a:bodyPr/>
        <a:lstStyle/>
        <a:p>
          <a:endParaRPr lang="en-US"/>
        </a:p>
      </dgm:t>
    </dgm:pt>
    <dgm:pt modelId="{2E246612-9DB3-4DDA-AA42-0656BC6F6626}" type="pres">
      <dgm:prSet presAssocID="{D47E056B-3EFB-43B3-9BEE-A33CF2F46DA9}" presName="invisiNode" presStyleLbl="node1" presStyleIdx="0" presStyleCnt="2"/>
      <dgm:spPr/>
    </dgm:pt>
    <dgm:pt modelId="{7D9546E6-B4B6-4902-9473-9E23C4BE5237}" type="pres">
      <dgm:prSet presAssocID="{D47E056B-3EFB-43B3-9BEE-A33CF2F46DA9}" presName="imagNode" presStyleLbl="fgImgPlace1" presStyleIdx="0" presStyleCnt="2"/>
      <dgm:spPr>
        <a:blipFill rotWithShape="1">
          <a:blip xmlns:r="http://schemas.openxmlformats.org/officeDocument/2006/relationships" r:embed="rId1"/>
          <a:stretch>
            <a:fillRect/>
          </a:stretch>
        </a:blipFill>
      </dgm:spPr>
    </dgm:pt>
    <dgm:pt modelId="{6FC8E683-52C9-47AF-9D07-2C0DCDC6D7DC}" type="pres">
      <dgm:prSet presAssocID="{651C1D7F-38AC-4F0C-ABCB-E4DFADE3DC47}" presName="sibTrans" presStyleLbl="sibTrans2D1" presStyleIdx="0" presStyleCnt="0"/>
      <dgm:spPr/>
      <dgm:t>
        <a:bodyPr/>
        <a:lstStyle/>
        <a:p>
          <a:endParaRPr lang="en-US"/>
        </a:p>
      </dgm:t>
    </dgm:pt>
    <dgm:pt modelId="{0F3EE4C3-EB04-4EAE-981D-209FB76379FC}" type="pres">
      <dgm:prSet presAssocID="{61660C30-91AC-4BB6-AA12-2FBDAC79ECAC}" presName="compNode" presStyleCnt="0"/>
      <dgm:spPr/>
    </dgm:pt>
    <dgm:pt modelId="{069A2621-AB10-4DF7-9036-834B77231218}" type="pres">
      <dgm:prSet presAssocID="{61660C30-91AC-4BB6-AA12-2FBDAC79ECAC}" presName="bkgdShape" presStyleLbl="node1" presStyleIdx="1" presStyleCnt="2"/>
      <dgm:spPr/>
      <dgm:t>
        <a:bodyPr/>
        <a:lstStyle/>
        <a:p>
          <a:endParaRPr lang="en-US"/>
        </a:p>
      </dgm:t>
    </dgm:pt>
    <dgm:pt modelId="{417A28E4-01DA-4BD2-9F85-6BF1214E841C}" type="pres">
      <dgm:prSet presAssocID="{61660C30-91AC-4BB6-AA12-2FBDAC79ECAC}" presName="nodeTx" presStyleLbl="node1" presStyleIdx="1" presStyleCnt="2">
        <dgm:presLayoutVars>
          <dgm:bulletEnabled val="1"/>
        </dgm:presLayoutVars>
      </dgm:prSet>
      <dgm:spPr/>
      <dgm:t>
        <a:bodyPr/>
        <a:lstStyle/>
        <a:p>
          <a:endParaRPr lang="en-US"/>
        </a:p>
      </dgm:t>
    </dgm:pt>
    <dgm:pt modelId="{3C556E0C-1D55-4A55-BC9F-E87D073F796C}" type="pres">
      <dgm:prSet presAssocID="{61660C30-91AC-4BB6-AA12-2FBDAC79ECAC}" presName="invisiNode" presStyleLbl="node1" presStyleIdx="1" presStyleCnt="2"/>
      <dgm:spPr/>
    </dgm:pt>
    <dgm:pt modelId="{084AAC55-6DA4-4320-855F-3DEB879620B9}" type="pres">
      <dgm:prSet presAssocID="{61660C30-91AC-4BB6-AA12-2FBDAC79ECAC}" presName="imagNode" presStyleLbl="fgImgPlace1" presStyleIdx="1" presStyleCnt="2"/>
      <dgm:spPr>
        <a:blipFill rotWithShape="1">
          <a:blip xmlns:r="http://schemas.openxmlformats.org/officeDocument/2006/relationships" r:embed="rId1"/>
          <a:stretch>
            <a:fillRect/>
          </a:stretch>
        </a:blipFill>
      </dgm:spPr>
    </dgm:pt>
  </dgm:ptLst>
  <dgm:cxnLst>
    <dgm:cxn modelId="{FF75BA34-8FED-4403-AF32-A1991052FE49}" srcId="{8EC535D8-8BCC-4316-B87E-C0A7A846C819}" destId="{61660C30-91AC-4BB6-AA12-2FBDAC79ECAC}" srcOrd="1" destOrd="0" parTransId="{60CAB8EE-0BF7-4C67-8DE9-0C253B0AE913}" sibTransId="{F71E73E3-4B86-4C1A-9EA8-264F962B773A}"/>
    <dgm:cxn modelId="{FF053468-E637-4430-AAEB-1A57573BC02D}" type="presOf" srcId="{651C1D7F-38AC-4F0C-ABCB-E4DFADE3DC47}" destId="{6FC8E683-52C9-47AF-9D07-2C0DCDC6D7DC}" srcOrd="0" destOrd="0" presId="urn:microsoft.com/office/officeart/2005/8/layout/hList7"/>
    <dgm:cxn modelId="{F01608DD-69C4-4F65-933C-F1E696DD19C2}" type="presOf" srcId="{D47E056B-3EFB-43B3-9BEE-A33CF2F46DA9}" destId="{35F8224C-D67B-470C-8484-F96AFDED20EB}" srcOrd="1" destOrd="0" presId="urn:microsoft.com/office/officeart/2005/8/layout/hList7"/>
    <dgm:cxn modelId="{10FEF453-DABE-4D79-88CD-447C0ED2D90A}" type="presOf" srcId="{61660C30-91AC-4BB6-AA12-2FBDAC79ECAC}" destId="{417A28E4-01DA-4BD2-9F85-6BF1214E841C}" srcOrd="1" destOrd="0" presId="urn:microsoft.com/office/officeart/2005/8/layout/hList7"/>
    <dgm:cxn modelId="{CE2D0CB6-91D0-4119-99C1-7FF7017782B7}" srcId="{8EC535D8-8BCC-4316-B87E-C0A7A846C819}" destId="{D47E056B-3EFB-43B3-9BEE-A33CF2F46DA9}" srcOrd="0" destOrd="0" parTransId="{43975957-BEE1-4FF9-B2D7-479DFD16D93B}" sibTransId="{651C1D7F-38AC-4F0C-ABCB-E4DFADE3DC47}"/>
    <dgm:cxn modelId="{589263D5-0136-4784-B141-95AED06D58C7}" type="presOf" srcId="{61660C30-91AC-4BB6-AA12-2FBDAC79ECAC}" destId="{069A2621-AB10-4DF7-9036-834B77231218}" srcOrd="0" destOrd="0" presId="urn:microsoft.com/office/officeart/2005/8/layout/hList7"/>
    <dgm:cxn modelId="{6D01B639-FB43-4A0F-8EEF-9746E7FF2C4C}" type="presOf" srcId="{D47E056B-3EFB-43B3-9BEE-A33CF2F46DA9}" destId="{5BC5E6FE-E2D9-4DA5-AF3E-52124E4EF817}" srcOrd="0" destOrd="0" presId="urn:microsoft.com/office/officeart/2005/8/layout/hList7"/>
    <dgm:cxn modelId="{89F0A74B-D546-4165-95E4-CF188C2B599A}" type="presOf" srcId="{8EC535D8-8BCC-4316-B87E-C0A7A846C819}" destId="{7EDF8D11-35B5-44A4-9EAF-4992008F8EFA}" srcOrd="0" destOrd="0" presId="urn:microsoft.com/office/officeart/2005/8/layout/hList7"/>
    <dgm:cxn modelId="{27FBFD97-3222-4B20-BB0E-656AFE0BEB45}" type="presParOf" srcId="{7EDF8D11-35B5-44A4-9EAF-4992008F8EFA}" destId="{FC4F290B-77BF-402D-9A95-826BFF8E6B2D}" srcOrd="0" destOrd="0" presId="urn:microsoft.com/office/officeart/2005/8/layout/hList7"/>
    <dgm:cxn modelId="{4C0CCEAA-58D0-4E0D-9CA0-0EB2DAFE64DD}" type="presParOf" srcId="{7EDF8D11-35B5-44A4-9EAF-4992008F8EFA}" destId="{F68E591D-47C5-4F68-841F-D6858F75FAEB}" srcOrd="1" destOrd="0" presId="urn:microsoft.com/office/officeart/2005/8/layout/hList7"/>
    <dgm:cxn modelId="{3E09DAC8-5C61-45C0-A45F-2DBE0FF4AC40}" type="presParOf" srcId="{F68E591D-47C5-4F68-841F-D6858F75FAEB}" destId="{E98E52A1-9A8A-47E3-8ADB-9F1422BD0B00}" srcOrd="0" destOrd="0" presId="urn:microsoft.com/office/officeart/2005/8/layout/hList7"/>
    <dgm:cxn modelId="{2A513ABF-DDD3-4862-B39F-AF149F5A6E6F}" type="presParOf" srcId="{E98E52A1-9A8A-47E3-8ADB-9F1422BD0B00}" destId="{5BC5E6FE-E2D9-4DA5-AF3E-52124E4EF817}" srcOrd="0" destOrd="0" presId="urn:microsoft.com/office/officeart/2005/8/layout/hList7"/>
    <dgm:cxn modelId="{DC5014F4-7479-4C26-A7BE-45B905F2A88C}" type="presParOf" srcId="{E98E52A1-9A8A-47E3-8ADB-9F1422BD0B00}" destId="{35F8224C-D67B-470C-8484-F96AFDED20EB}" srcOrd="1" destOrd="0" presId="urn:microsoft.com/office/officeart/2005/8/layout/hList7"/>
    <dgm:cxn modelId="{2EA0D23D-7F5C-4976-A61D-636A51C9189F}" type="presParOf" srcId="{E98E52A1-9A8A-47E3-8ADB-9F1422BD0B00}" destId="{2E246612-9DB3-4DDA-AA42-0656BC6F6626}" srcOrd="2" destOrd="0" presId="urn:microsoft.com/office/officeart/2005/8/layout/hList7"/>
    <dgm:cxn modelId="{524D346A-97E6-426C-B8D1-EBF31E6B1ED2}" type="presParOf" srcId="{E98E52A1-9A8A-47E3-8ADB-9F1422BD0B00}" destId="{7D9546E6-B4B6-4902-9473-9E23C4BE5237}" srcOrd="3" destOrd="0" presId="urn:microsoft.com/office/officeart/2005/8/layout/hList7"/>
    <dgm:cxn modelId="{5331C64F-0E1A-462D-8EA5-1255D2E75CB2}" type="presParOf" srcId="{F68E591D-47C5-4F68-841F-D6858F75FAEB}" destId="{6FC8E683-52C9-47AF-9D07-2C0DCDC6D7DC}" srcOrd="1" destOrd="0" presId="urn:microsoft.com/office/officeart/2005/8/layout/hList7"/>
    <dgm:cxn modelId="{5F89BFAB-0C9D-4877-BCF8-744218F93B28}" type="presParOf" srcId="{F68E591D-47C5-4F68-841F-D6858F75FAEB}" destId="{0F3EE4C3-EB04-4EAE-981D-209FB76379FC}" srcOrd="2" destOrd="0" presId="urn:microsoft.com/office/officeart/2005/8/layout/hList7"/>
    <dgm:cxn modelId="{37081F97-4F5D-436C-A97D-41FE1D97E93F}" type="presParOf" srcId="{0F3EE4C3-EB04-4EAE-981D-209FB76379FC}" destId="{069A2621-AB10-4DF7-9036-834B77231218}" srcOrd="0" destOrd="0" presId="urn:microsoft.com/office/officeart/2005/8/layout/hList7"/>
    <dgm:cxn modelId="{899F3B05-B60C-4C57-B8F9-E5DBA9C012B6}" type="presParOf" srcId="{0F3EE4C3-EB04-4EAE-981D-209FB76379FC}" destId="{417A28E4-01DA-4BD2-9F85-6BF1214E841C}" srcOrd="1" destOrd="0" presId="urn:microsoft.com/office/officeart/2005/8/layout/hList7"/>
    <dgm:cxn modelId="{FA06D542-8EBF-4B9E-B3F0-BE5F5A9EE7AA}" type="presParOf" srcId="{0F3EE4C3-EB04-4EAE-981D-209FB76379FC}" destId="{3C556E0C-1D55-4A55-BC9F-E87D073F796C}" srcOrd="2" destOrd="0" presId="urn:microsoft.com/office/officeart/2005/8/layout/hList7"/>
    <dgm:cxn modelId="{55633A35-D7E8-4099-BD47-D98304E49326}" type="presParOf" srcId="{0F3EE4C3-EB04-4EAE-981D-209FB76379FC}" destId="{084AAC55-6DA4-4320-855F-3DEB879620B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985588-8BB9-476D-9EC7-6FE1350F54D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98A7CEA0-6A83-4B5D-B25B-2279AD6A2B2B}">
      <dgm:prSet custT="1"/>
      <dgm:spPr/>
      <dgm:t>
        <a:bodyPr/>
        <a:lstStyle/>
        <a:p>
          <a:pPr rtl="0"/>
          <a:r>
            <a:rPr lang="en-US" sz="1800" dirty="0" smtClean="0"/>
            <a:t>“And God saw everything that He had made, and, behold</a:t>
          </a:r>
          <a:r>
            <a:rPr lang="en-US" sz="2800" u="sng" dirty="0" smtClean="0"/>
            <a:t>, </a:t>
          </a:r>
          <a:r>
            <a:rPr lang="en-US" sz="2000" u="sng" dirty="0" smtClean="0"/>
            <a:t>it was </a:t>
          </a:r>
          <a:r>
            <a:rPr lang="en-US" sz="2000" i="1" u="sng" dirty="0" smtClean="0"/>
            <a:t>very good</a:t>
          </a:r>
          <a:r>
            <a:rPr lang="en-US" sz="2000" dirty="0" smtClean="0"/>
            <a:t>” </a:t>
          </a:r>
          <a:r>
            <a:rPr lang="en-US" sz="1800" dirty="0" smtClean="0"/>
            <a:t>(</a:t>
          </a:r>
          <a:r>
            <a:rPr lang="en-US" sz="1800" b="1" dirty="0" smtClean="0"/>
            <a:t>vs. 31</a:t>
          </a:r>
          <a:r>
            <a:rPr lang="en-US" sz="1800" dirty="0" smtClean="0"/>
            <a:t>). Think about what this scripture is saying. </a:t>
          </a:r>
          <a:r>
            <a:rPr lang="en-US" sz="1800" b="1" dirty="0" smtClean="0"/>
            <a:t>Does it leave room for the hidden presence, within Adam and Eve, of every disease, illness, sickness and ailment known to man</a:t>
          </a:r>
          <a:r>
            <a:rPr lang="en-US" sz="1800" dirty="0" smtClean="0"/>
            <a:t>? Of course, not! Disease is </a:t>
          </a:r>
          <a:r>
            <a:rPr lang="en-US" sz="1800" i="1" dirty="0" smtClean="0"/>
            <a:t>not</a:t>
          </a:r>
          <a:r>
            <a:rPr lang="en-US" sz="1800" dirty="0" smtClean="0"/>
            <a:t> “very good”—it is </a:t>
          </a:r>
          <a:r>
            <a:rPr lang="en-US" sz="1800" i="1" dirty="0" smtClean="0"/>
            <a:t>very bad!</a:t>
          </a:r>
          <a:endParaRPr lang="en-US" sz="1800" dirty="0"/>
        </a:p>
      </dgm:t>
    </dgm:pt>
    <dgm:pt modelId="{99182B42-6647-478E-8EEE-5723C36668E4}" type="parTrans" cxnId="{C501D840-B484-449E-9A94-597AC1445F32}">
      <dgm:prSet/>
      <dgm:spPr/>
      <dgm:t>
        <a:bodyPr/>
        <a:lstStyle/>
        <a:p>
          <a:endParaRPr lang="en-US"/>
        </a:p>
      </dgm:t>
    </dgm:pt>
    <dgm:pt modelId="{5BB45245-219F-4767-8EFA-AFA9125172A2}" type="sibTrans" cxnId="{C501D840-B484-449E-9A94-597AC1445F32}">
      <dgm:prSet/>
      <dgm:spPr/>
      <dgm:t>
        <a:bodyPr/>
        <a:lstStyle/>
        <a:p>
          <a:endParaRPr lang="en-US"/>
        </a:p>
      </dgm:t>
    </dgm:pt>
    <dgm:pt modelId="{E6CBABBB-93FA-4880-AFE9-5DB1FBFB7797}">
      <dgm:prSet custT="1"/>
      <dgm:spPr/>
      <dgm:t>
        <a:bodyPr/>
        <a:lstStyle/>
        <a:p>
          <a:pPr rtl="0"/>
          <a:r>
            <a:rPr lang="en-US" sz="1800" dirty="0" smtClean="0"/>
            <a:t>Since God “blessed” this couple and said that their creation was “very good,” disease could not yet have been present. </a:t>
          </a:r>
          <a:r>
            <a:rPr lang="en-US" sz="2400" b="1" dirty="0" smtClean="0"/>
            <a:t>So then, disease must have entered the picture </a:t>
          </a:r>
          <a:r>
            <a:rPr lang="en-US" sz="2400" b="1" i="1" dirty="0" smtClean="0"/>
            <a:t>later</a:t>
          </a:r>
          <a:r>
            <a:rPr lang="en-US" sz="1800" dirty="0" smtClean="0"/>
            <a:t>.</a:t>
          </a:r>
          <a:endParaRPr lang="en-US" sz="1800" dirty="0"/>
        </a:p>
      </dgm:t>
    </dgm:pt>
    <dgm:pt modelId="{8CCA0E4F-93D2-4986-ACB2-4786B77247BE}" type="parTrans" cxnId="{3FCC4DCA-774B-4D07-885E-21FF0B9D681D}">
      <dgm:prSet/>
      <dgm:spPr/>
      <dgm:t>
        <a:bodyPr/>
        <a:lstStyle/>
        <a:p>
          <a:endParaRPr lang="en-US"/>
        </a:p>
      </dgm:t>
    </dgm:pt>
    <dgm:pt modelId="{ADCACE02-218A-4F26-9A2A-E29124A07EF9}" type="sibTrans" cxnId="{3FCC4DCA-774B-4D07-885E-21FF0B9D681D}">
      <dgm:prSet/>
      <dgm:spPr/>
      <dgm:t>
        <a:bodyPr/>
        <a:lstStyle/>
        <a:p>
          <a:endParaRPr lang="en-US"/>
        </a:p>
      </dgm:t>
    </dgm:pt>
    <dgm:pt modelId="{7B264128-1D08-48A4-BE1F-D0D8FE75F63D}" type="pres">
      <dgm:prSet presAssocID="{12985588-8BB9-476D-9EC7-6FE1350F54D9}" presName="compositeShape" presStyleCnt="0">
        <dgm:presLayoutVars>
          <dgm:chMax val="7"/>
          <dgm:dir/>
          <dgm:resizeHandles val="exact"/>
        </dgm:presLayoutVars>
      </dgm:prSet>
      <dgm:spPr/>
      <dgm:t>
        <a:bodyPr/>
        <a:lstStyle/>
        <a:p>
          <a:endParaRPr lang="en-US"/>
        </a:p>
      </dgm:t>
    </dgm:pt>
    <dgm:pt modelId="{40CBA474-34EA-4DB3-82EB-300BDF81035F}" type="pres">
      <dgm:prSet presAssocID="{98A7CEA0-6A83-4B5D-B25B-2279AD6A2B2B}" presName="circ1" presStyleLbl="vennNode1" presStyleIdx="0" presStyleCnt="2"/>
      <dgm:spPr/>
      <dgm:t>
        <a:bodyPr/>
        <a:lstStyle/>
        <a:p>
          <a:endParaRPr lang="en-US"/>
        </a:p>
      </dgm:t>
    </dgm:pt>
    <dgm:pt modelId="{5ADD20D6-060A-4579-A4CC-2213C203FD05}" type="pres">
      <dgm:prSet presAssocID="{98A7CEA0-6A83-4B5D-B25B-2279AD6A2B2B}" presName="circ1Tx" presStyleLbl="revTx" presStyleIdx="0" presStyleCnt="0">
        <dgm:presLayoutVars>
          <dgm:chMax val="0"/>
          <dgm:chPref val="0"/>
          <dgm:bulletEnabled val="1"/>
        </dgm:presLayoutVars>
      </dgm:prSet>
      <dgm:spPr/>
      <dgm:t>
        <a:bodyPr/>
        <a:lstStyle/>
        <a:p>
          <a:endParaRPr lang="en-US"/>
        </a:p>
      </dgm:t>
    </dgm:pt>
    <dgm:pt modelId="{912BBF49-7E33-46EC-9D16-A23C01C550B4}" type="pres">
      <dgm:prSet presAssocID="{E6CBABBB-93FA-4880-AFE9-5DB1FBFB7797}" presName="circ2" presStyleLbl="vennNode1" presStyleIdx="1" presStyleCnt="2"/>
      <dgm:spPr/>
      <dgm:t>
        <a:bodyPr/>
        <a:lstStyle/>
        <a:p>
          <a:endParaRPr lang="en-US"/>
        </a:p>
      </dgm:t>
    </dgm:pt>
    <dgm:pt modelId="{64279BE7-070E-45B3-81F4-4CF60545EDC2}" type="pres">
      <dgm:prSet presAssocID="{E6CBABBB-93FA-4880-AFE9-5DB1FBFB7797}" presName="circ2Tx" presStyleLbl="revTx" presStyleIdx="0" presStyleCnt="0">
        <dgm:presLayoutVars>
          <dgm:chMax val="0"/>
          <dgm:chPref val="0"/>
          <dgm:bulletEnabled val="1"/>
        </dgm:presLayoutVars>
      </dgm:prSet>
      <dgm:spPr/>
      <dgm:t>
        <a:bodyPr/>
        <a:lstStyle/>
        <a:p>
          <a:endParaRPr lang="en-US"/>
        </a:p>
      </dgm:t>
    </dgm:pt>
  </dgm:ptLst>
  <dgm:cxnLst>
    <dgm:cxn modelId="{3FCC4DCA-774B-4D07-885E-21FF0B9D681D}" srcId="{12985588-8BB9-476D-9EC7-6FE1350F54D9}" destId="{E6CBABBB-93FA-4880-AFE9-5DB1FBFB7797}" srcOrd="1" destOrd="0" parTransId="{8CCA0E4F-93D2-4986-ACB2-4786B77247BE}" sibTransId="{ADCACE02-218A-4F26-9A2A-E29124A07EF9}"/>
    <dgm:cxn modelId="{8AB0E4A2-D15C-4408-B655-44471C213484}" type="presOf" srcId="{E6CBABBB-93FA-4880-AFE9-5DB1FBFB7797}" destId="{64279BE7-070E-45B3-81F4-4CF60545EDC2}" srcOrd="1" destOrd="0" presId="urn:microsoft.com/office/officeart/2005/8/layout/venn1"/>
    <dgm:cxn modelId="{A0A26701-0BD9-4DDF-BF2F-DA12A8760747}" type="presOf" srcId="{E6CBABBB-93FA-4880-AFE9-5DB1FBFB7797}" destId="{912BBF49-7E33-46EC-9D16-A23C01C550B4}" srcOrd="0" destOrd="0" presId="urn:microsoft.com/office/officeart/2005/8/layout/venn1"/>
    <dgm:cxn modelId="{7AB0B8D5-3CBA-4638-9BF7-5F95AF6F7442}" type="presOf" srcId="{98A7CEA0-6A83-4B5D-B25B-2279AD6A2B2B}" destId="{40CBA474-34EA-4DB3-82EB-300BDF81035F}" srcOrd="0" destOrd="0" presId="urn:microsoft.com/office/officeart/2005/8/layout/venn1"/>
    <dgm:cxn modelId="{D3A3C45F-8B1B-477B-B6C6-749156CE808B}" type="presOf" srcId="{12985588-8BB9-476D-9EC7-6FE1350F54D9}" destId="{7B264128-1D08-48A4-BE1F-D0D8FE75F63D}" srcOrd="0" destOrd="0" presId="urn:microsoft.com/office/officeart/2005/8/layout/venn1"/>
    <dgm:cxn modelId="{C501D840-B484-449E-9A94-597AC1445F32}" srcId="{12985588-8BB9-476D-9EC7-6FE1350F54D9}" destId="{98A7CEA0-6A83-4B5D-B25B-2279AD6A2B2B}" srcOrd="0" destOrd="0" parTransId="{99182B42-6647-478E-8EEE-5723C36668E4}" sibTransId="{5BB45245-219F-4767-8EFA-AFA9125172A2}"/>
    <dgm:cxn modelId="{3813DAF5-8C91-4872-84D2-984E491B9C88}" type="presOf" srcId="{98A7CEA0-6A83-4B5D-B25B-2279AD6A2B2B}" destId="{5ADD20D6-060A-4579-A4CC-2213C203FD05}" srcOrd="1" destOrd="0" presId="urn:microsoft.com/office/officeart/2005/8/layout/venn1"/>
    <dgm:cxn modelId="{B256D208-36A5-47F3-8807-0152376F6364}" type="presParOf" srcId="{7B264128-1D08-48A4-BE1F-D0D8FE75F63D}" destId="{40CBA474-34EA-4DB3-82EB-300BDF81035F}" srcOrd="0" destOrd="0" presId="urn:microsoft.com/office/officeart/2005/8/layout/venn1"/>
    <dgm:cxn modelId="{EC2AE4EF-C521-4CFD-B08D-8E055AF3F92B}" type="presParOf" srcId="{7B264128-1D08-48A4-BE1F-D0D8FE75F63D}" destId="{5ADD20D6-060A-4579-A4CC-2213C203FD05}" srcOrd="1" destOrd="0" presId="urn:microsoft.com/office/officeart/2005/8/layout/venn1"/>
    <dgm:cxn modelId="{F6D06845-137C-4FCA-A81C-753F42D680D3}" type="presParOf" srcId="{7B264128-1D08-48A4-BE1F-D0D8FE75F63D}" destId="{912BBF49-7E33-46EC-9D16-A23C01C550B4}" srcOrd="2" destOrd="0" presId="urn:microsoft.com/office/officeart/2005/8/layout/venn1"/>
    <dgm:cxn modelId="{4B0DD3F4-A6B7-431D-892F-3C0F3D320585}" type="presParOf" srcId="{7B264128-1D08-48A4-BE1F-D0D8FE75F63D}" destId="{64279BE7-070E-45B3-81F4-4CF60545EDC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D9A7D0-6AA4-46A1-9762-293424CC45EC}" type="doc">
      <dgm:prSet loTypeId="urn:microsoft.com/office/officeart/2005/8/layout/target3" loCatId="list" qsTypeId="urn:microsoft.com/office/officeart/2005/8/quickstyle/simple1" qsCatId="simple" csTypeId="urn:microsoft.com/office/officeart/2005/8/colors/accent1_2" csCatId="accent1"/>
      <dgm:spPr/>
      <dgm:t>
        <a:bodyPr/>
        <a:lstStyle/>
        <a:p>
          <a:endParaRPr lang="en-US"/>
        </a:p>
      </dgm:t>
    </dgm:pt>
    <dgm:pt modelId="{04A0677D-129C-46A4-B5CA-0DA45AAB32AA}">
      <dgm:prSet/>
      <dgm:spPr/>
      <dgm:t>
        <a:bodyPr/>
        <a:lstStyle/>
        <a:p>
          <a:pPr rtl="0"/>
          <a:r>
            <a:rPr lang="en-US" smtClean="0"/>
            <a:t>It was never God’s original purpose that He would have to heal human beings of illness and disease. Later, we will learn that His Plan for all people is that every form of sickness will disappear forever. </a:t>
          </a:r>
          <a:endParaRPr lang="en-US"/>
        </a:p>
      </dgm:t>
    </dgm:pt>
    <dgm:pt modelId="{1E689286-EEF9-4A0B-A4A9-44EE5D37FF90}" type="parTrans" cxnId="{900C6349-D6EF-42C5-BEF6-B3D376DF0635}">
      <dgm:prSet/>
      <dgm:spPr/>
      <dgm:t>
        <a:bodyPr/>
        <a:lstStyle/>
        <a:p>
          <a:endParaRPr lang="en-US"/>
        </a:p>
      </dgm:t>
    </dgm:pt>
    <dgm:pt modelId="{C09C06AC-AFDC-470F-A508-18902101C010}" type="sibTrans" cxnId="{900C6349-D6EF-42C5-BEF6-B3D376DF0635}">
      <dgm:prSet/>
      <dgm:spPr/>
      <dgm:t>
        <a:bodyPr/>
        <a:lstStyle/>
        <a:p>
          <a:endParaRPr lang="en-US"/>
        </a:p>
      </dgm:t>
    </dgm:pt>
    <dgm:pt modelId="{4A99E55D-8BBF-447D-8803-F26999222FD9}">
      <dgm:prSet/>
      <dgm:spPr/>
      <dgm:t>
        <a:bodyPr/>
        <a:lstStyle/>
        <a:p>
          <a:pPr rtl="0"/>
          <a:r>
            <a:rPr lang="en-US" smtClean="0"/>
            <a:t>But, since man has brought this condition upon himself, God has had to address it and explain His role as Healer!</a:t>
          </a:r>
          <a:endParaRPr lang="en-US"/>
        </a:p>
      </dgm:t>
    </dgm:pt>
    <dgm:pt modelId="{7BA76DBC-AFA3-4E27-B5F0-BBFB804C208E}" type="parTrans" cxnId="{6BBF4872-23B2-46DC-AA57-2A1D9310BB3D}">
      <dgm:prSet/>
      <dgm:spPr/>
      <dgm:t>
        <a:bodyPr/>
        <a:lstStyle/>
        <a:p>
          <a:endParaRPr lang="en-US"/>
        </a:p>
      </dgm:t>
    </dgm:pt>
    <dgm:pt modelId="{E1BFA2FD-2BEA-4197-A4E5-6AAACD4401DF}" type="sibTrans" cxnId="{6BBF4872-23B2-46DC-AA57-2A1D9310BB3D}">
      <dgm:prSet/>
      <dgm:spPr/>
      <dgm:t>
        <a:bodyPr/>
        <a:lstStyle/>
        <a:p>
          <a:endParaRPr lang="en-US"/>
        </a:p>
      </dgm:t>
    </dgm:pt>
    <dgm:pt modelId="{7885173D-AB30-4A0D-97D2-BC54E82EF768}" type="pres">
      <dgm:prSet presAssocID="{E8D9A7D0-6AA4-46A1-9762-293424CC45EC}" presName="Name0" presStyleCnt="0">
        <dgm:presLayoutVars>
          <dgm:chMax val="7"/>
          <dgm:dir/>
          <dgm:animLvl val="lvl"/>
          <dgm:resizeHandles val="exact"/>
        </dgm:presLayoutVars>
      </dgm:prSet>
      <dgm:spPr/>
      <dgm:t>
        <a:bodyPr/>
        <a:lstStyle/>
        <a:p>
          <a:endParaRPr lang="en-US"/>
        </a:p>
      </dgm:t>
    </dgm:pt>
    <dgm:pt modelId="{408B8F64-01A2-48A0-9CD4-AD3B9B33F867}" type="pres">
      <dgm:prSet presAssocID="{04A0677D-129C-46A4-B5CA-0DA45AAB32AA}" presName="circle1" presStyleLbl="node1" presStyleIdx="0" presStyleCnt="2"/>
      <dgm:spPr/>
    </dgm:pt>
    <dgm:pt modelId="{09503A22-3B13-401B-94DB-7C55881BF541}" type="pres">
      <dgm:prSet presAssocID="{04A0677D-129C-46A4-B5CA-0DA45AAB32AA}" presName="space" presStyleCnt="0"/>
      <dgm:spPr/>
    </dgm:pt>
    <dgm:pt modelId="{29A5F4B8-90EC-42E4-AFED-397F43FFE12E}" type="pres">
      <dgm:prSet presAssocID="{04A0677D-129C-46A4-B5CA-0DA45AAB32AA}" presName="rect1" presStyleLbl="alignAcc1" presStyleIdx="0" presStyleCnt="2"/>
      <dgm:spPr/>
      <dgm:t>
        <a:bodyPr/>
        <a:lstStyle/>
        <a:p>
          <a:endParaRPr lang="en-US"/>
        </a:p>
      </dgm:t>
    </dgm:pt>
    <dgm:pt modelId="{112F89F5-66C5-490D-B75E-832D1B527305}" type="pres">
      <dgm:prSet presAssocID="{4A99E55D-8BBF-447D-8803-F26999222FD9}" presName="vertSpace2" presStyleLbl="node1" presStyleIdx="0" presStyleCnt="2"/>
      <dgm:spPr/>
    </dgm:pt>
    <dgm:pt modelId="{83046634-B8CC-476E-B179-CF90956ED8B4}" type="pres">
      <dgm:prSet presAssocID="{4A99E55D-8BBF-447D-8803-F26999222FD9}" presName="circle2" presStyleLbl="node1" presStyleIdx="1" presStyleCnt="2"/>
      <dgm:spPr/>
    </dgm:pt>
    <dgm:pt modelId="{9667B589-C788-43A3-84AB-1DD3906A5C99}" type="pres">
      <dgm:prSet presAssocID="{4A99E55D-8BBF-447D-8803-F26999222FD9}" presName="rect2" presStyleLbl="alignAcc1" presStyleIdx="1" presStyleCnt="2"/>
      <dgm:spPr/>
      <dgm:t>
        <a:bodyPr/>
        <a:lstStyle/>
        <a:p>
          <a:endParaRPr lang="en-US"/>
        </a:p>
      </dgm:t>
    </dgm:pt>
    <dgm:pt modelId="{C788835F-312F-42D4-BB8E-81E9E2E73FC7}" type="pres">
      <dgm:prSet presAssocID="{04A0677D-129C-46A4-B5CA-0DA45AAB32AA}" presName="rect1ParTxNoCh" presStyleLbl="alignAcc1" presStyleIdx="1" presStyleCnt="2">
        <dgm:presLayoutVars>
          <dgm:chMax val="1"/>
          <dgm:bulletEnabled val="1"/>
        </dgm:presLayoutVars>
      </dgm:prSet>
      <dgm:spPr/>
      <dgm:t>
        <a:bodyPr/>
        <a:lstStyle/>
        <a:p>
          <a:endParaRPr lang="en-US"/>
        </a:p>
      </dgm:t>
    </dgm:pt>
    <dgm:pt modelId="{74A98C97-4D67-43E6-99FD-79369C08BEED}" type="pres">
      <dgm:prSet presAssocID="{4A99E55D-8BBF-447D-8803-F26999222FD9}" presName="rect2ParTxNoCh" presStyleLbl="alignAcc1" presStyleIdx="1" presStyleCnt="2">
        <dgm:presLayoutVars>
          <dgm:chMax val="1"/>
          <dgm:bulletEnabled val="1"/>
        </dgm:presLayoutVars>
      </dgm:prSet>
      <dgm:spPr/>
      <dgm:t>
        <a:bodyPr/>
        <a:lstStyle/>
        <a:p>
          <a:endParaRPr lang="en-US"/>
        </a:p>
      </dgm:t>
    </dgm:pt>
  </dgm:ptLst>
  <dgm:cxnLst>
    <dgm:cxn modelId="{900C6349-D6EF-42C5-BEF6-B3D376DF0635}" srcId="{E8D9A7D0-6AA4-46A1-9762-293424CC45EC}" destId="{04A0677D-129C-46A4-B5CA-0DA45AAB32AA}" srcOrd="0" destOrd="0" parTransId="{1E689286-EEF9-4A0B-A4A9-44EE5D37FF90}" sibTransId="{C09C06AC-AFDC-470F-A508-18902101C010}"/>
    <dgm:cxn modelId="{4AD9F8C8-B05D-4D0B-9EDB-B78A8E122702}" type="presOf" srcId="{4A99E55D-8BBF-447D-8803-F26999222FD9}" destId="{9667B589-C788-43A3-84AB-1DD3906A5C99}" srcOrd="0" destOrd="0" presId="urn:microsoft.com/office/officeart/2005/8/layout/target3"/>
    <dgm:cxn modelId="{763F0EF0-4ACA-43E7-B119-967C68EC712C}" type="presOf" srcId="{E8D9A7D0-6AA4-46A1-9762-293424CC45EC}" destId="{7885173D-AB30-4A0D-97D2-BC54E82EF768}" srcOrd="0" destOrd="0" presId="urn:microsoft.com/office/officeart/2005/8/layout/target3"/>
    <dgm:cxn modelId="{4047CD11-46F2-4BBA-BF31-BF499432FBA8}" type="presOf" srcId="{04A0677D-129C-46A4-B5CA-0DA45AAB32AA}" destId="{29A5F4B8-90EC-42E4-AFED-397F43FFE12E}" srcOrd="0" destOrd="0" presId="urn:microsoft.com/office/officeart/2005/8/layout/target3"/>
    <dgm:cxn modelId="{BAA745F0-1271-4AA7-B529-3A881BA1E4B3}" type="presOf" srcId="{4A99E55D-8BBF-447D-8803-F26999222FD9}" destId="{74A98C97-4D67-43E6-99FD-79369C08BEED}" srcOrd="1" destOrd="0" presId="urn:microsoft.com/office/officeart/2005/8/layout/target3"/>
    <dgm:cxn modelId="{EC326C49-7390-41F6-B945-A308022B2836}" type="presOf" srcId="{04A0677D-129C-46A4-B5CA-0DA45AAB32AA}" destId="{C788835F-312F-42D4-BB8E-81E9E2E73FC7}" srcOrd="1" destOrd="0" presId="urn:microsoft.com/office/officeart/2005/8/layout/target3"/>
    <dgm:cxn modelId="{6BBF4872-23B2-46DC-AA57-2A1D9310BB3D}" srcId="{E8D9A7D0-6AA4-46A1-9762-293424CC45EC}" destId="{4A99E55D-8BBF-447D-8803-F26999222FD9}" srcOrd="1" destOrd="0" parTransId="{7BA76DBC-AFA3-4E27-B5F0-BBFB804C208E}" sibTransId="{E1BFA2FD-2BEA-4197-A4E5-6AAACD4401DF}"/>
    <dgm:cxn modelId="{35C5CF51-E968-4221-A7BC-F9790C41C5CB}" type="presParOf" srcId="{7885173D-AB30-4A0D-97D2-BC54E82EF768}" destId="{408B8F64-01A2-48A0-9CD4-AD3B9B33F867}" srcOrd="0" destOrd="0" presId="urn:microsoft.com/office/officeart/2005/8/layout/target3"/>
    <dgm:cxn modelId="{F5D6B73C-3781-4199-9EBF-F0E915043C29}" type="presParOf" srcId="{7885173D-AB30-4A0D-97D2-BC54E82EF768}" destId="{09503A22-3B13-401B-94DB-7C55881BF541}" srcOrd="1" destOrd="0" presId="urn:microsoft.com/office/officeart/2005/8/layout/target3"/>
    <dgm:cxn modelId="{6BDF36CB-371A-43C4-8686-7392243919C2}" type="presParOf" srcId="{7885173D-AB30-4A0D-97D2-BC54E82EF768}" destId="{29A5F4B8-90EC-42E4-AFED-397F43FFE12E}" srcOrd="2" destOrd="0" presId="urn:microsoft.com/office/officeart/2005/8/layout/target3"/>
    <dgm:cxn modelId="{C6EED731-1EAC-43E9-84F9-6FAD8E0250BC}" type="presParOf" srcId="{7885173D-AB30-4A0D-97D2-BC54E82EF768}" destId="{112F89F5-66C5-490D-B75E-832D1B527305}" srcOrd="3" destOrd="0" presId="urn:microsoft.com/office/officeart/2005/8/layout/target3"/>
    <dgm:cxn modelId="{2C59A76A-9AA6-4D6C-9420-FFD64248B184}" type="presParOf" srcId="{7885173D-AB30-4A0D-97D2-BC54E82EF768}" destId="{83046634-B8CC-476E-B179-CF90956ED8B4}" srcOrd="4" destOrd="0" presId="urn:microsoft.com/office/officeart/2005/8/layout/target3"/>
    <dgm:cxn modelId="{6FA9FE8B-A43D-4283-B194-2DF68D931141}" type="presParOf" srcId="{7885173D-AB30-4A0D-97D2-BC54E82EF768}" destId="{9667B589-C788-43A3-84AB-1DD3906A5C99}" srcOrd="5" destOrd="0" presId="urn:microsoft.com/office/officeart/2005/8/layout/target3"/>
    <dgm:cxn modelId="{A70A442C-2105-442D-B03F-AAD1CFF6DD6C}" type="presParOf" srcId="{7885173D-AB30-4A0D-97D2-BC54E82EF768}" destId="{C788835F-312F-42D4-BB8E-81E9E2E73FC7}" srcOrd="6" destOrd="0" presId="urn:microsoft.com/office/officeart/2005/8/layout/target3"/>
    <dgm:cxn modelId="{E509007E-C081-4947-9741-20B7E5C0E386}" type="presParOf" srcId="{7885173D-AB30-4A0D-97D2-BC54E82EF768}" destId="{74A98C97-4D67-43E6-99FD-79369C08BEED}"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5BDFA6-0DC5-4A61-8F2D-DEDD89BF614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69B7550-1FA2-4482-8635-5EB947840AAC}">
      <dgm:prSet custT="1"/>
      <dgm:spPr/>
      <dgm:t>
        <a:bodyPr/>
        <a:lstStyle/>
        <a:p>
          <a:pPr rtl="0"/>
          <a:r>
            <a:rPr lang="en-US" sz="2400" dirty="0" smtClean="0"/>
            <a:t>While they can do much good </a:t>
          </a:r>
          <a:r>
            <a:rPr lang="en-US" sz="1800" dirty="0" smtClean="0"/>
            <a:t>and give care </a:t>
          </a:r>
          <a:r>
            <a:rPr lang="en-US" sz="2000" b="1" u="sng" dirty="0" smtClean="0"/>
            <a:t>they cannot heal</a:t>
          </a:r>
          <a:r>
            <a:rPr lang="en-US" sz="1800" dirty="0" smtClean="0"/>
            <a:t>..</a:t>
          </a:r>
        </a:p>
        <a:p>
          <a:pPr rtl="0"/>
          <a:endParaRPr lang="en-US" sz="1800" dirty="0" smtClean="0"/>
        </a:p>
        <a:p>
          <a:pPr rtl="0"/>
          <a:r>
            <a:rPr lang="en-US" sz="1800" dirty="0" smtClean="0"/>
            <a:t> The body was created to heal itself – except in extreme emergency </a:t>
          </a:r>
          <a:endParaRPr lang="en-US" sz="1800" dirty="0"/>
        </a:p>
      </dgm:t>
    </dgm:pt>
    <dgm:pt modelId="{B200AC08-A1F6-4C82-9090-4A618EAB9585}" type="parTrans" cxnId="{40F39FAF-4F8D-4BF1-AE12-497245FA761A}">
      <dgm:prSet/>
      <dgm:spPr/>
      <dgm:t>
        <a:bodyPr/>
        <a:lstStyle/>
        <a:p>
          <a:endParaRPr lang="en-US"/>
        </a:p>
      </dgm:t>
    </dgm:pt>
    <dgm:pt modelId="{09438851-2822-467B-85AE-8C600ABD42CC}" type="sibTrans" cxnId="{40F39FAF-4F8D-4BF1-AE12-497245FA761A}">
      <dgm:prSet/>
      <dgm:spPr/>
      <dgm:t>
        <a:bodyPr/>
        <a:lstStyle/>
        <a:p>
          <a:endParaRPr lang="en-US"/>
        </a:p>
      </dgm:t>
    </dgm:pt>
    <dgm:pt modelId="{23C3A22D-07F6-45C1-9654-7DAC3744FEB9}">
      <dgm:prSet/>
      <dgm:spPr/>
      <dgm:t>
        <a:bodyPr/>
        <a:lstStyle/>
        <a:p>
          <a:pPr rtl="0"/>
          <a:r>
            <a:rPr lang="en-US" dirty="0" smtClean="0"/>
            <a:t>After many physicians had made her condition worse, she sought Christ for healing. Notice: Mark 5 “</a:t>
          </a:r>
          <a:r>
            <a:rPr lang="en-US" dirty="0" smtClean="0">
              <a:solidFill>
                <a:srgbClr val="FF0000"/>
              </a:solidFill>
            </a:rPr>
            <a:t>And a certain woman, which had an issue of blood </a:t>
          </a:r>
          <a:r>
            <a:rPr lang="en-US" i="1" dirty="0" smtClean="0">
              <a:solidFill>
                <a:srgbClr val="FF0000"/>
              </a:solidFill>
            </a:rPr>
            <a:t>twelve years</a:t>
          </a:r>
          <a:r>
            <a:rPr lang="en-US" dirty="0" smtClean="0">
              <a:solidFill>
                <a:srgbClr val="FF0000"/>
              </a:solidFill>
            </a:rPr>
            <a:t>, and had suffered many things of many physicians, and had spent all that she had, and was nothing bettered, but rather grew worse” (</a:t>
          </a:r>
          <a:r>
            <a:rPr lang="en-US" b="1" dirty="0" smtClean="0">
              <a:solidFill>
                <a:srgbClr val="FF0000"/>
              </a:solidFill>
            </a:rPr>
            <a:t>vs. 25-26</a:t>
          </a:r>
          <a:r>
            <a:rPr lang="en-US" dirty="0" smtClean="0">
              <a:solidFill>
                <a:srgbClr val="FF0000"/>
              </a:solidFill>
            </a:rPr>
            <a:t>). </a:t>
          </a:r>
        </a:p>
        <a:p>
          <a:pPr rtl="0"/>
          <a:r>
            <a:rPr lang="en-US" dirty="0" smtClean="0"/>
            <a:t>Christ healed her and concluded with this all-important statement: “</a:t>
          </a:r>
          <a:r>
            <a:rPr lang="en-US" dirty="0" smtClean="0">
              <a:solidFill>
                <a:srgbClr val="FF0000"/>
              </a:solidFill>
            </a:rPr>
            <a:t>Daughter, </a:t>
          </a:r>
          <a:r>
            <a:rPr lang="en-US" i="1" dirty="0" smtClean="0">
              <a:solidFill>
                <a:srgbClr val="FF0000"/>
              </a:solidFill>
            </a:rPr>
            <a:t>your faith has made you whole</a:t>
          </a:r>
          <a:r>
            <a:rPr lang="en-US" dirty="0" smtClean="0">
              <a:solidFill>
                <a:srgbClr val="FF0000"/>
              </a:solidFill>
            </a:rPr>
            <a:t>; go in peace…” (</a:t>
          </a:r>
          <a:r>
            <a:rPr lang="en-US" b="1" dirty="0" smtClean="0">
              <a:solidFill>
                <a:srgbClr val="FF0000"/>
              </a:solidFill>
            </a:rPr>
            <a:t>vs. 34</a:t>
          </a:r>
          <a:r>
            <a:rPr lang="en-US" dirty="0" smtClean="0">
              <a:solidFill>
                <a:srgbClr val="FF0000"/>
              </a:solidFill>
            </a:rPr>
            <a:t>).!</a:t>
          </a:r>
          <a:endParaRPr lang="en-US" dirty="0">
            <a:solidFill>
              <a:srgbClr val="FF0000"/>
            </a:solidFill>
          </a:endParaRPr>
        </a:p>
      </dgm:t>
    </dgm:pt>
    <dgm:pt modelId="{FA494ACA-9A68-4E56-93FB-31137E24A0FC}" type="parTrans" cxnId="{E89E29AC-CB68-4B17-B034-892DA1054A6C}">
      <dgm:prSet/>
      <dgm:spPr/>
      <dgm:t>
        <a:bodyPr/>
        <a:lstStyle/>
        <a:p>
          <a:endParaRPr lang="en-US"/>
        </a:p>
      </dgm:t>
    </dgm:pt>
    <dgm:pt modelId="{6188F87C-B9FC-4364-B911-6C738E5FADF2}" type="sibTrans" cxnId="{E89E29AC-CB68-4B17-B034-892DA1054A6C}">
      <dgm:prSet/>
      <dgm:spPr/>
      <dgm:t>
        <a:bodyPr/>
        <a:lstStyle/>
        <a:p>
          <a:endParaRPr lang="en-US"/>
        </a:p>
      </dgm:t>
    </dgm:pt>
    <dgm:pt modelId="{31F45AF2-40E1-4B7C-B261-4F7B2D115F04}" type="pres">
      <dgm:prSet presAssocID="{CB5BDFA6-0DC5-4A61-8F2D-DEDD89BF6143}" presName="Name0" presStyleCnt="0">
        <dgm:presLayoutVars>
          <dgm:dir/>
          <dgm:resizeHandles val="exact"/>
        </dgm:presLayoutVars>
      </dgm:prSet>
      <dgm:spPr/>
      <dgm:t>
        <a:bodyPr/>
        <a:lstStyle/>
        <a:p>
          <a:endParaRPr lang="en-US"/>
        </a:p>
      </dgm:t>
    </dgm:pt>
    <dgm:pt modelId="{6B0A0382-CC16-4022-BAED-6ADC8938BBD5}" type="pres">
      <dgm:prSet presAssocID="{369B7550-1FA2-4482-8635-5EB947840AAC}" presName="node" presStyleLbl="node1" presStyleIdx="0" presStyleCnt="2">
        <dgm:presLayoutVars>
          <dgm:bulletEnabled val="1"/>
        </dgm:presLayoutVars>
      </dgm:prSet>
      <dgm:spPr/>
      <dgm:t>
        <a:bodyPr/>
        <a:lstStyle/>
        <a:p>
          <a:endParaRPr lang="en-US"/>
        </a:p>
      </dgm:t>
    </dgm:pt>
    <dgm:pt modelId="{93A86485-7D42-427F-A1CF-D84107508659}" type="pres">
      <dgm:prSet presAssocID="{09438851-2822-467B-85AE-8C600ABD42CC}" presName="sibTrans" presStyleLbl="sibTrans2D1" presStyleIdx="0" presStyleCnt="1"/>
      <dgm:spPr/>
      <dgm:t>
        <a:bodyPr/>
        <a:lstStyle/>
        <a:p>
          <a:endParaRPr lang="en-US"/>
        </a:p>
      </dgm:t>
    </dgm:pt>
    <dgm:pt modelId="{4BB60E9B-A024-47FB-99ED-89CA89EE07DC}" type="pres">
      <dgm:prSet presAssocID="{09438851-2822-467B-85AE-8C600ABD42CC}" presName="connectorText" presStyleLbl="sibTrans2D1" presStyleIdx="0" presStyleCnt="1"/>
      <dgm:spPr/>
      <dgm:t>
        <a:bodyPr/>
        <a:lstStyle/>
        <a:p>
          <a:endParaRPr lang="en-US"/>
        </a:p>
      </dgm:t>
    </dgm:pt>
    <dgm:pt modelId="{B5A3D421-6C4A-46E3-89C0-1FC77B074910}" type="pres">
      <dgm:prSet presAssocID="{23C3A22D-07F6-45C1-9654-7DAC3744FEB9}" presName="node" presStyleLbl="node1" presStyleIdx="1" presStyleCnt="2">
        <dgm:presLayoutVars>
          <dgm:bulletEnabled val="1"/>
        </dgm:presLayoutVars>
      </dgm:prSet>
      <dgm:spPr/>
      <dgm:t>
        <a:bodyPr/>
        <a:lstStyle/>
        <a:p>
          <a:endParaRPr lang="en-US"/>
        </a:p>
      </dgm:t>
    </dgm:pt>
  </dgm:ptLst>
  <dgm:cxnLst>
    <dgm:cxn modelId="{6C1EC606-9AD3-4A29-B6DE-12C598E57BB5}" type="presOf" srcId="{369B7550-1FA2-4482-8635-5EB947840AAC}" destId="{6B0A0382-CC16-4022-BAED-6ADC8938BBD5}" srcOrd="0" destOrd="0" presId="urn:microsoft.com/office/officeart/2005/8/layout/process1"/>
    <dgm:cxn modelId="{E89E29AC-CB68-4B17-B034-892DA1054A6C}" srcId="{CB5BDFA6-0DC5-4A61-8F2D-DEDD89BF6143}" destId="{23C3A22D-07F6-45C1-9654-7DAC3744FEB9}" srcOrd="1" destOrd="0" parTransId="{FA494ACA-9A68-4E56-93FB-31137E24A0FC}" sibTransId="{6188F87C-B9FC-4364-B911-6C738E5FADF2}"/>
    <dgm:cxn modelId="{40F39FAF-4F8D-4BF1-AE12-497245FA761A}" srcId="{CB5BDFA6-0DC5-4A61-8F2D-DEDD89BF6143}" destId="{369B7550-1FA2-4482-8635-5EB947840AAC}" srcOrd="0" destOrd="0" parTransId="{B200AC08-A1F6-4C82-9090-4A618EAB9585}" sibTransId="{09438851-2822-467B-85AE-8C600ABD42CC}"/>
    <dgm:cxn modelId="{ADF063AC-A78B-4AAC-8579-4276862E8B51}" type="presOf" srcId="{CB5BDFA6-0DC5-4A61-8F2D-DEDD89BF6143}" destId="{31F45AF2-40E1-4B7C-B261-4F7B2D115F04}" srcOrd="0" destOrd="0" presId="urn:microsoft.com/office/officeart/2005/8/layout/process1"/>
    <dgm:cxn modelId="{906D4F98-5248-43A4-942A-68A85ADAE1C7}" type="presOf" srcId="{23C3A22D-07F6-45C1-9654-7DAC3744FEB9}" destId="{B5A3D421-6C4A-46E3-89C0-1FC77B074910}" srcOrd="0" destOrd="0" presId="urn:microsoft.com/office/officeart/2005/8/layout/process1"/>
    <dgm:cxn modelId="{0BB00302-377F-4C70-B8C6-47FB11BAF54D}" type="presOf" srcId="{09438851-2822-467B-85AE-8C600ABD42CC}" destId="{4BB60E9B-A024-47FB-99ED-89CA89EE07DC}" srcOrd="1" destOrd="0" presId="urn:microsoft.com/office/officeart/2005/8/layout/process1"/>
    <dgm:cxn modelId="{0CCF0031-1EC2-4D9E-8899-DCF1C2EF23C0}" type="presOf" srcId="{09438851-2822-467B-85AE-8C600ABD42CC}" destId="{93A86485-7D42-427F-A1CF-D84107508659}" srcOrd="0" destOrd="0" presId="urn:microsoft.com/office/officeart/2005/8/layout/process1"/>
    <dgm:cxn modelId="{9DCE1D46-7C3A-4543-B641-6B7270F48A9A}" type="presParOf" srcId="{31F45AF2-40E1-4B7C-B261-4F7B2D115F04}" destId="{6B0A0382-CC16-4022-BAED-6ADC8938BBD5}" srcOrd="0" destOrd="0" presId="urn:microsoft.com/office/officeart/2005/8/layout/process1"/>
    <dgm:cxn modelId="{F812320D-92BC-4C4B-853B-3794CF73C22F}" type="presParOf" srcId="{31F45AF2-40E1-4B7C-B261-4F7B2D115F04}" destId="{93A86485-7D42-427F-A1CF-D84107508659}" srcOrd="1" destOrd="0" presId="urn:microsoft.com/office/officeart/2005/8/layout/process1"/>
    <dgm:cxn modelId="{2BAC7A40-07A6-4AE4-841C-B183D2CC6BF2}" type="presParOf" srcId="{93A86485-7D42-427F-A1CF-D84107508659}" destId="{4BB60E9B-A024-47FB-99ED-89CA89EE07DC}" srcOrd="0" destOrd="0" presId="urn:microsoft.com/office/officeart/2005/8/layout/process1"/>
    <dgm:cxn modelId="{5FE2E7DC-500D-4F7D-B5F5-B8553B43027B}" type="presParOf" srcId="{31F45AF2-40E1-4B7C-B261-4F7B2D115F04}" destId="{B5A3D421-6C4A-46E3-89C0-1FC77B07491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7D17C3-CBF9-4B6A-B04D-074E255F128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9605CDF-CC21-4777-BB08-AAFE19798328}">
      <dgm:prSet/>
      <dgm:spPr/>
      <dgm:t>
        <a:bodyPr/>
        <a:lstStyle/>
        <a:p>
          <a:pPr rtl="0"/>
          <a:r>
            <a:rPr lang="en-US" dirty="0" smtClean="0"/>
            <a:t>Next, </a:t>
          </a:r>
          <a:r>
            <a:rPr lang="en-US" b="1" dirty="0" smtClean="0"/>
            <a:t>Matthew 9</a:t>
          </a:r>
          <a:r>
            <a:rPr lang="en-US" dirty="0" smtClean="0"/>
            <a:t> shows how healing is always directly tied to faith: “</a:t>
          </a:r>
          <a:r>
            <a:rPr lang="en-US" dirty="0" smtClean="0">
              <a:solidFill>
                <a:srgbClr val="FF0000"/>
              </a:solidFill>
            </a:rPr>
            <a:t>And when Jesus departed there, two blind men followed Him, crying, and saying, You son of David, have mercy on us. And…the blind men came to Him: and Jesus said unto them, Believe you that I am able to do this? They said unto Him, Yes, Lord. Then touched He their eyes, saying, </a:t>
          </a:r>
          <a:r>
            <a:rPr lang="en-US" i="1" dirty="0" smtClean="0">
              <a:solidFill>
                <a:srgbClr val="FF0000"/>
              </a:solidFill>
            </a:rPr>
            <a:t>According to your faith be it unto you</a:t>
          </a:r>
          <a:r>
            <a:rPr lang="en-US" dirty="0" smtClean="0"/>
            <a:t>” (</a:t>
          </a:r>
          <a:r>
            <a:rPr lang="en-US" b="1" dirty="0" smtClean="0"/>
            <a:t>vs. 27-29</a:t>
          </a:r>
          <a:r>
            <a:rPr lang="en-US" dirty="0" smtClean="0"/>
            <a:t>). These men believed that Christ could give them sight. His answer? “</a:t>
          </a:r>
          <a:r>
            <a:rPr lang="en-US" dirty="0" smtClean="0">
              <a:solidFill>
                <a:srgbClr val="FF0000"/>
              </a:solidFill>
            </a:rPr>
            <a:t>According to </a:t>
          </a:r>
          <a:r>
            <a:rPr lang="en-US" i="1" dirty="0" smtClean="0">
              <a:solidFill>
                <a:srgbClr val="FF0000"/>
              </a:solidFill>
            </a:rPr>
            <a:t>your faith</a:t>
          </a:r>
          <a:r>
            <a:rPr lang="en-US" dirty="0" smtClean="0">
              <a:solidFill>
                <a:srgbClr val="FF0000"/>
              </a:solidFill>
            </a:rPr>
            <a:t> be it unto you</a:t>
          </a:r>
          <a:r>
            <a:rPr lang="en-US" dirty="0" smtClean="0"/>
            <a:t>.”</a:t>
          </a:r>
          <a:endParaRPr lang="en-US" dirty="0"/>
        </a:p>
      </dgm:t>
    </dgm:pt>
    <dgm:pt modelId="{81CD3079-417E-4414-B088-2B6CB52DA573}" type="parTrans" cxnId="{F4BE3716-F50F-46B2-8C83-E3AAAB19988D}">
      <dgm:prSet/>
      <dgm:spPr/>
      <dgm:t>
        <a:bodyPr/>
        <a:lstStyle/>
        <a:p>
          <a:endParaRPr lang="en-US"/>
        </a:p>
      </dgm:t>
    </dgm:pt>
    <dgm:pt modelId="{06423846-3D59-4B81-B133-23ABCAB44180}" type="sibTrans" cxnId="{F4BE3716-F50F-46B2-8C83-E3AAAB19988D}">
      <dgm:prSet/>
      <dgm:spPr/>
      <dgm:t>
        <a:bodyPr/>
        <a:lstStyle/>
        <a:p>
          <a:endParaRPr lang="en-US"/>
        </a:p>
      </dgm:t>
    </dgm:pt>
    <dgm:pt modelId="{637CC4FE-4E09-43BF-B6E8-34D7EE357A11}" type="pres">
      <dgm:prSet presAssocID="{9F7D17C3-CBF9-4B6A-B04D-074E255F128B}" presName="linearFlow" presStyleCnt="0">
        <dgm:presLayoutVars>
          <dgm:dir/>
          <dgm:resizeHandles val="exact"/>
        </dgm:presLayoutVars>
      </dgm:prSet>
      <dgm:spPr/>
      <dgm:t>
        <a:bodyPr/>
        <a:lstStyle/>
        <a:p>
          <a:endParaRPr lang="en-US"/>
        </a:p>
      </dgm:t>
    </dgm:pt>
    <dgm:pt modelId="{9C600FF5-A8D7-4191-A3D3-885657CD0753}" type="pres">
      <dgm:prSet presAssocID="{B9605CDF-CC21-4777-BB08-AAFE19798328}" presName="composite" presStyleCnt="0"/>
      <dgm:spPr/>
    </dgm:pt>
    <dgm:pt modelId="{03E840D7-2FF7-4E74-B114-8B66BAA9CB3B}" type="pres">
      <dgm:prSet presAssocID="{B9605CDF-CC21-4777-BB08-AAFE19798328}" presName="imgShp" presStyleLbl="fgImgPlace1" presStyleIdx="0" presStyleCnt="1" custScaleX="138944" custScaleY="145396"/>
      <dgm:spPr>
        <a:blipFill rotWithShape="1">
          <a:blip xmlns:r="http://schemas.openxmlformats.org/officeDocument/2006/relationships" r:embed="rId1"/>
          <a:stretch>
            <a:fillRect/>
          </a:stretch>
        </a:blipFill>
      </dgm:spPr>
    </dgm:pt>
    <dgm:pt modelId="{953C2091-061E-46BA-A16C-4693DFDE5600}" type="pres">
      <dgm:prSet presAssocID="{B9605CDF-CC21-4777-BB08-AAFE19798328}" presName="txShp" presStyleLbl="node1" presStyleIdx="0" presStyleCnt="1" custScaleX="107025" custScaleY="134340">
        <dgm:presLayoutVars>
          <dgm:bulletEnabled val="1"/>
        </dgm:presLayoutVars>
      </dgm:prSet>
      <dgm:spPr/>
      <dgm:t>
        <a:bodyPr/>
        <a:lstStyle/>
        <a:p>
          <a:endParaRPr lang="en-US"/>
        </a:p>
      </dgm:t>
    </dgm:pt>
  </dgm:ptLst>
  <dgm:cxnLst>
    <dgm:cxn modelId="{FF8A6C27-A779-4560-9E9D-D165DF315B0F}" type="presOf" srcId="{9F7D17C3-CBF9-4B6A-B04D-074E255F128B}" destId="{637CC4FE-4E09-43BF-B6E8-34D7EE357A11}" srcOrd="0" destOrd="0" presId="urn:microsoft.com/office/officeart/2005/8/layout/vList3"/>
    <dgm:cxn modelId="{5B2065F1-7DA6-40BD-8492-CA97E707CEA0}" type="presOf" srcId="{B9605CDF-CC21-4777-BB08-AAFE19798328}" destId="{953C2091-061E-46BA-A16C-4693DFDE5600}" srcOrd="0" destOrd="0" presId="urn:microsoft.com/office/officeart/2005/8/layout/vList3"/>
    <dgm:cxn modelId="{F4BE3716-F50F-46B2-8C83-E3AAAB19988D}" srcId="{9F7D17C3-CBF9-4B6A-B04D-074E255F128B}" destId="{B9605CDF-CC21-4777-BB08-AAFE19798328}" srcOrd="0" destOrd="0" parTransId="{81CD3079-417E-4414-B088-2B6CB52DA573}" sibTransId="{06423846-3D59-4B81-B133-23ABCAB44180}"/>
    <dgm:cxn modelId="{2493D4AB-0682-4F3A-AB97-C87C24588CE3}" type="presParOf" srcId="{637CC4FE-4E09-43BF-B6E8-34D7EE357A11}" destId="{9C600FF5-A8D7-4191-A3D3-885657CD0753}" srcOrd="0" destOrd="0" presId="urn:microsoft.com/office/officeart/2005/8/layout/vList3"/>
    <dgm:cxn modelId="{A47EB6E4-1279-4D3E-8270-0D7538D5BD07}" type="presParOf" srcId="{9C600FF5-A8D7-4191-A3D3-885657CD0753}" destId="{03E840D7-2FF7-4E74-B114-8B66BAA9CB3B}" srcOrd="0" destOrd="0" presId="urn:microsoft.com/office/officeart/2005/8/layout/vList3"/>
    <dgm:cxn modelId="{CE0C93CC-D383-443B-9D0E-AA2070F3297F}" type="presParOf" srcId="{9C600FF5-A8D7-4191-A3D3-885657CD0753}" destId="{953C2091-061E-46BA-A16C-4693DFDE560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A0615-8FC9-419E-9240-E189E72BCFBE}">
      <dsp:nvSpPr>
        <dsp:cNvPr id="0" name=""/>
        <dsp:cNvSpPr/>
      </dsp:nvSpPr>
      <dsp:spPr>
        <a:xfrm>
          <a:off x="228600" y="2159728"/>
          <a:ext cx="2161877" cy="23307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It’s the biggest business in the world – hospitals and ER’s filled with sick people</a:t>
          </a:r>
          <a:br>
            <a:rPr lang="en-US" sz="1800" kern="1200" dirty="0" smtClean="0"/>
          </a:br>
          <a:r>
            <a:rPr lang="en-US" sz="1800" kern="1200" dirty="0" smtClean="0"/>
            <a:t>750 Billion Dollars a year</a:t>
          </a:r>
          <a:br>
            <a:rPr lang="en-US" sz="1800" kern="1200" dirty="0" smtClean="0"/>
          </a:br>
          <a:endParaRPr lang="en-US" sz="1800" kern="1200" dirty="0"/>
        </a:p>
      </dsp:txBody>
      <dsp:txXfrm>
        <a:off x="291919" y="2223047"/>
        <a:ext cx="2035239" cy="2204136"/>
      </dsp:txXfrm>
    </dsp:sp>
    <dsp:sp modelId="{9C832C3A-E33B-4476-89AA-C4159680F743}">
      <dsp:nvSpPr>
        <dsp:cNvPr id="0" name=""/>
        <dsp:cNvSpPr/>
      </dsp:nvSpPr>
      <dsp:spPr>
        <a:xfrm rot="21306049">
          <a:off x="2592172" y="2928635"/>
          <a:ext cx="430834" cy="5361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592408" y="3041383"/>
        <a:ext cx="301584" cy="321687"/>
      </dsp:txXfrm>
    </dsp:sp>
    <dsp:sp modelId="{8EBC4E31-4EFD-409A-8CDE-F8208F6D696A}">
      <dsp:nvSpPr>
        <dsp:cNvPr id="0" name=""/>
        <dsp:cNvSpPr/>
      </dsp:nvSpPr>
      <dsp:spPr>
        <a:xfrm>
          <a:off x="3200403" y="1904997"/>
          <a:ext cx="2161877" cy="23307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Sickness has plagued mankind </a:t>
          </a:r>
          <a:br>
            <a:rPr lang="en-US" sz="1800" kern="1200" smtClean="0"/>
          </a:br>
          <a:endParaRPr lang="en-US" sz="1800" kern="1200"/>
        </a:p>
      </dsp:txBody>
      <dsp:txXfrm>
        <a:off x="3263722" y="1968316"/>
        <a:ext cx="2035239" cy="2204136"/>
      </dsp:txXfrm>
    </dsp:sp>
    <dsp:sp modelId="{D9BD17D3-ACE9-47A2-9B15-4ADB0FA4938E}">
      <dsp:nvSpPr>
        <dsp:cNvPr id="0" name=""/>
        <dsp:cNvSpPr/>
      </dsp:nvSpPr>
      <dsp:spPr>
        <a:xfrm rot="20654136">
          <a:off x="5529601" y="2395653"/>
          <a:ext cx="384513" cy="5361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31770" y="2518552"/>
        <a:ext cx="269159" cy="321687"/>
      </dsp:txXfrm>
    </dsp:sp>
    <dsp:sp modelId="{0CF77E1C-ABF9-4C20-AD07-75486CD05F7F}">
      <dsp:nvSpPr>
        <dsp:cNvPr id="0" name=""/>
        <dsp:cNvSpPr/>
      </dsp:nvSpPr>
      <dsp:spPr>
        <a:xfrm>
          <a:off x="6060489" y="1097594"/>
          <a:ext cx="2161877" cy="23307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We’re trained to seek “expert medical help”</a:t>
          </a:r>
          <a:endParaRPr lang="en-US" sz="1800" kern="1200"/>
        </a:p>
      </dsp:txBody>
      <dsp:txXfrm>
        <a:off x="6123808" y="1160913"/>
        <a:ext cx="2035239" cy="22041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CB8DD-BD93-4E9C-A48F-E768564C72DC}">
      <dsp:nvSpPr>
        <dsp:cNvPr id="0" name=""/>
        <dsp:cNvSpPr/>
      </dsp:nvSpPr>
      <dsp:spPr>
        <a:xfrm>
          <a:off x="0" y="205581"/>
          <a:ext cx="8229600" cy="4114800"/>
        </a:xfrm>
        <a:prstGeom prst="roundRect">
          <a:avLst>
            <a:gd name="adj" fmla="val 10000"/>
          </a:avLst>
        </a:prstGeom>
        <a:solidFill>
          <a:schemeClr val="bg2">
            <a:lumMod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Christ asked, “</a:t>
          </a:r>
          <a:r>
            <a:rPr lang="en-US" sz="2400" kern="1200" dirty="0" smtClean="0">
              <a:solidFill>
                <a:srgbClr val="FF0000"/>
              </a:solidFill>
            </a:rPr>
            <a:t>When the Son of man comes, shall He find faith on the earth</a:t>
          </a:r>
          <a:r>
            <a:rPr lang="en-US" sz="2400" kern="1200" dirty="0" smtClean="0"/>
            <a:t>?” (</a:t>
          </a:r>
          <a:r>
            <a:rPr lang="en-US" sz="2400" b="1" kern="1200" dirty="0" smtClean="0"/>
            <a:t>Luke 18:8</a:t>
          </a:r>
          <a:r>
            <a:rPr lang="en-US" sz="2400" kern="1200" dirty="0" smtClean="0"/>
            <a:t>). This verse speaks of conditions just before the time of His Return. Christ leaves this an open question. </a:t>
          </a:r>
          <a:r>
            <a:rPr lang="en-US" sz="2400" u="sng" kern="1200" dirty="0" smtClean="0"/>
            <a:t>He understood that almost all would </a:t>
          </a:r>
          <a:r>
            <a:rPr lang="en-US" sz="2400" i="1" u="sng" kern="1200" dirty="0" smtClean="0"/>
            <a:t>not</a:t>
          </a:r>
          <a:r>
            <a:rPr lang="en-US" sz="2400" u="sng" kern="1200" dirty="0" smtClean="0"/>
            <a:t> have faith at the end of the age—</a:t>
          </a:r>
          <a:r>
            <a:rPr lang="en-US" sz="2400" u="none" kern="1200" dirty="0" smtClean="0"/>
            <a:t>just </a:t>
          </a:r>
          <a:r>
            <a:rPr lang="en-US" sz="2400" kern="1200" dirty="0" smtClean="0"/>
            <a:t>before the establishing of the kingdom of God. He knew that most would </a:t>
          </a:r>
          <a:r>
            <a:rPr lang="en-US" sz="2400" i="1" kern="1200" dirty="0" smtClean="0"/>
            <a:t>not</a:t>
          </a:r>
          <a:r>
            <a:rPr lang="en-US" sz="2400" kern="1200" dirty="0" smtClean="0"/>
            <a:t> be willing to believe direct statements from the Bible. </a:t>
          </a:r>
          <a:r>
            <a:rPr lang="en-US" sz="2400" b="1" kern="1200" dirty="0" smtClean="0">
              <a:solidFill>
                <a:srgbClr val="FFFF00"/>
              </a:solidFill>
            </a:rPr>
            <a:t>He recognized that conditions on Earth would create an anti-faith atmosphere, making it very difficult for people to believe even plain scriptures</a:t>
          </a:r>
          <a:r>
            <a:rPr lang="en-US" sz="2400" kern="1200" dirty="0" smtClean="0"/>
            <a:t>. He knew that very few would be willing to take God's promises at face value!</a:t>
          </a:r>
          <a:endParaRPr lang="en-US" sz="2400" kern="1200" dirty="0"/>
        </a:p>
      </dsp:txBody>
      <dsp:txXfrm>
        <a:off x="120518" y="326099"/>
        <a:ext cx="7988564" cy="38737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2A6E2-A5F8-4F2E-887B-B07EDEEE8D39}">
      <dsp:nvSpPr>
        <dsp:cNvPr id="0" name=""/>
        <dsp:cNvSpPr/>
      </dsp:nvSpPr>
      <dsp:spPr>
        <a:xfrm rot="10800000">
          <a:off x="2140584" y="228601"/>
          <a:ext cx="5782875" cy="40687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536"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smtClean="0"/>
            <a:t>But Christ promised 2,000 years ago that He would build His Church (</a:t>
          </a:r>
          <a:r>
            <a:rPr lang="en-US" sz="2200" b="1" kern="1200" dirty="0" smtClean="0"/>
            <a:t>Matt. 16:18</a:t>
          </a:r>
          <a:r>
            <a:rPr lang="en-US" sz="2200" kern="1200" dirty="0" smtClean="0"/>
            <a:t>). It would be composed of the few (</a:t>
          </a:r>
          <a:r>
            <a:rPr lang="en-US" sz="2200" b="1" kern="1200" dirty="0" smtClean="0"/>
            <a:t>Luke 12:32</a:t>
          </a:r>
          <a:r>
            <a:rPr lang="en-US" sz="2200" kern="1200" dirty="0" smtClean="0"/>
            <a:t>)—not the many—who </a:t>
          </a:r>
          <a:r>
            <a:rPr lang="en-US" sz="2200" i="1" kern="1200" dirty="0" smtClean="0"/>
            <a:t>would</a:t>
          </a:r>
          <a:r>
            <a:rPr lang="en-US" sz="2200" kern="1200" dirty="0" smtClean="0"/>
            <a:t> be willing to believe God, and “live by faith” (</a:t>
          </a:r>
          <a:r>
            <a:rPr lang="en-US" sz="2200" b="1" kern="1200" dirty="0" smtClean="0"/>
            <a:t>Hab. 2:4</a:t>
          </a:r>
          <a:r>
            <a:rPr lang="en-US" sz="2200" kern="1200" dirty="0" smtClean="0"/>
            <a:t>; </a:t>
          </a:r>
          <a:r>
            <a:rPr lang="en-US" sz="2200" b="1" kern="1200" dirty="0" smtClean="0"/>
            <a:t>Rom. 1:17</a:t>
          </a:r>
          <a:r>
            <a:rPr lang="en-US" sz="2200" kern="1200" dirty="0" smtClean="0"/>
            <a:t>) and “every word of God” (</a:t>
          </a:r>
          <a:r>
            <a:rPr lang="en-US" sz="2200" b="1" kern="1200" dirty="0" smtClean="0"/>
            <a:t>Matt. 4:4</a:t>
          </a:r>
          <a:r>
            <a:rPr lang="en-US" sz="2200" kern="1200" dirty="0" smtClean="0"/>
            <a:t>; </a:t>
          </a:r>
          <a:r>
            <a:rPr lang="en-US" sz="2200" b="1" kern="1200" dirty="0" smtClean="0"/>
            <a:t>Luke 4:4</a:t>
          </a:r>
          <a:r>
            <a:rPr lang="en-US" sz="2200" kern="1200" dirty="0" smtClean="0"/>
            <a:t>; </a:t>
          </a:r>
          <a:r>
            <a:rPr lang="en-US" sz="2200" b="1" kern="1200" dirty="0" smtClean="0"/>
            <a:t>Deut. 8:3</a:t>
          </a:r>
          <a:r>
            <a:rPr lang="en-US" sz="2200" kern="1200" dirty="0" smtClean="0"/>
            <a:t>).</a:t>
          </a:r>
          <a:endParaRPr lang="en-US" sz="2200" kern="1200" dirty="0"/>
        </a:p>
      </dsp:txBody>
      <dsp:txXfrm rot="10800000">
        <a:off x="3157774" y="228601"/>
        <a:ext cx="4765685" cy="4068759"/>
      </dsp:txXfrm>
    </dsp:sp>
    <dsp:sp modelId="{89655FF8-36CA-4F5B-9418-8A52328D8A5B}">
      <dsp:nvSpPr>
        <dsp:cNvPr id="0" name=""/>
        <dsp:cNvSpPr/>
      </dsp:nvSpPr>
      <dsp:spPr>
        <a:xfrm>
          <a:off x="306139" y="2204"/>
          <a:ext cx="3979082" cy="452155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863F1-4723-4C90-BBD2-9C4BD632E374}">
      <dsp:nvSpPr>
        <dsp:cNvPr id="0" name=""/>
        <dsp:cNvSpPr/>
      </dsp:nvSpPr>
      <dsp:spPr>
        <a:xfrm>
          <a:off x="0" y="0"/>
          <a:ext cx="822960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Almost immediately after God delivered Israel from bondage in Egypt, It was at this point that He revealed Himself as the God who heals. Notice</a:t>
          </a:r>
          <a:r>
            <a:rPr lang="en-US" sz="1800" kern="1200" dirty="0" smtClean="0"/>
            <a:t>: “</a:t>
          </a:r>
          <a:r>
            <a:rPr lang="en-US" sz="2000" kern="1200" dirty="0" smtClean="0">
              <a:solidFill>
                <a:srgbClr val="FF0000"/>
              </a:solidFill>
            </a:rPr>
            <a:t>If you will diligently hearken to the voice of the LORD your God, and will do that which is right in His sight, and will give ear to </a:t>
          </a:r>
          <a:r>
            <a:rPr lang="en-US" sz="2000" i="1" kern="1200" dirty="0" smtClean="0">
              <a:solidFill>
                <a:srgbClr val="FF0000"/>
              </a:solidFill>
            </a:rPr>
            <a:t>His commandments</a:t>
          </a:r>
          <a:r>
            <a:rPr lang="en-US" sz="2000" kern="1200" dirty="0" smtClean="0">
              <a:solidFill>
                <a:srgbClr val="FF0000"/>
              </a:solidFill>
            </a:rPr>
            <a:t>, and keep all His statutes, I will put none of these diseases upon you, which I have brought upon the Egyptians: for I am the </a:t>
          </a:r>
          <a:r>
            <a:rPr lang="en-US" sz="2000" i="1" kern="1200" dirty="0" smtClean="0">
              <a:solidFill>
                <a:srgbClr val="FF0000"/>
              </a:solidFill>
            </a:rPr>
            <a:t>LORD that heals you</a:t>
          </a:r>
          <a:r>
            <a:rPr lang="en-US" sz="1800" kern="1200" dirty="0" smtClean="0"/>
            <a:t>” (</a:t>
          </a:r>
          <a:r>
            <a:rPr lang="en-US" sz="1800" b="1" kern="1200" dirty="0" smtClean="0"/>
            <a:t>Ex. 15:26</a:t>
          </a:r>
          <a:r>
            <a:rPr lang="en-US" sz="1800" kern="1200" dirty="0" smtClean="0"/>
            <a:t>).</a:t>
          </a:r>
          <a:endParaRPr lang="en-US" sz="1800" kern="1200" dirty="0"/>
        </a:p>
      </dsp:txBody>
      <dsp:txXfrm>
        <a:off x="0" y="1810385"/>
        <a:ext cx="8229600" cy="1810385"/>
      </dsp:txXfrm>
    </dsp:sp>
    <dsp:sp modelId="{AA8A595E-6F61-41EE-B164-B5AFE06F3F87}">
      <dsp:nvSpPr>
        <dsp:cNvPr id="0" name=""/>
        <dsp:cNvSpPr/>
      </dsp:nvSpPr>
      <dsp:spPr>
        <a:xfrm>
          <a:off x="3200399" y="0"/>
          <a:ext cx="1981203" cy="183594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6E6F8-47A3-4F8A-9C7C-5822D1658BA3}">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63180-06CF-461E-8E20-EB40A9FFB2AA}">
      <dsp:nvSpPr>
        <dsp:cNvPr id="0" name=""/>
        <dsp:cNvSpPr/>
      </dsp:nvSpPr>
      <dsp:spPr>
        <a:xfrm>
          <a:off x="0" y="5871"/>
          <a:ext cx="8229600" cy="221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“And the LORD will take away from you”—heal—“all sickness, and will put none of the evil diseases of Egypt, which you know, upon you” (Duet </a:t>
          </a:r>
          <a:r>
            <a:rPr lang="en-US" sz="3100" b="1" kern="1200" dirty="0" smtClean="0"/>
            <a:t>7:15</a:t>
          </a:r>
          <a:r>
            <a:rPr lang="en-US" sz="3100" kern="1200" dirty="0" smtClean="0"/>
            <a:t>).  </a:t>
          </a:r>
          <a:endParaRPr lang="en-US" sz="3100" kern="1200" dirty="0"/>
        </a:p>
      </dsp:txBody>
      <dsp:txXfrm>
        <a:off x="108004" y="113875"/>
        <a:ext cx="8013592" cy="1996462"/>
      </dsp:txXfrm>
    </dsp:sp>
    <dsp:sp modelId="{7907B121-9A49-48F5-B874-714F3C329A06}">
      <dsp:nvSpPr>
        <dsp:cNvPr id="0" name=""/>
        <dsp:cNvSpPr/>
      </dsp:nvSpPr>
      <dsp:spPr>
        <a:xfrm>
          <a:off x="0" y="2307621"/>
          <a:ext cx="8229600" cy="221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“See now that I, even I, am He, and there is no god with me: I kill, and I make alive; I wound, and </a:t>
          </a:r>
          <a:r>
            <a:rPr lang="en-US" sz="3100" i="1" kern="1200" smtClean="0"/>
            <a:t>I heal</a:t>
          </a:r>
          <a:r>
            <a:rPr lang="en-US" sz="3100" kern="1200" smtClean="0"/>
            <a:t>: neither is there any that can deliver out of My hand” (Duet </a:t>
          </a:r>
          <a:r>
            <a:rPr lang="en-US" sz="3100" b="1" kern="1200" smtClean="0"/>
            <a:t>32:39</a:t>
          </a:r>
          <a:r>
            <a:rPr lang="en-US" sz="3100" kern="1200" smtClean="0"/>
            <a:t>).</a:t>
          </a:r>
          <a:endParaRPr lang="en-US" sz="3100" kern="1200"/>
        </a:p>
      </dsp:txBody>
      <dsp:txXfrm>
        <a:off x="108004" y="2415625"/>
        <a:ext cx="8013592" cy="1996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5AE18-B47E-4D71-97B5-CA161817DFE0}">
      <dsp:nvSpPr>
        <dsp:cNvPr id="0" name=""/>
        <dsp:cNvSpPr/>
      </dsp:nvSpPr>
      <dsp:spPr>
        <a:xfrm>
          <a:off x="0" y="0"/>
          <a:ext cx="8229600" cy="4906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David also prayed, “</a:t>
          </a:r>
          <a:r>
            <a:rPr lang="en-US" sz="1800" kern="1200" dirty="0" smtClean="0">
              <a:solidFill>
                <a:schemeClr val="bg2">
                  <a:lumMod val="25000"/>
                </a:schemeClr>
              </a:solidFill>
            </a:rPr>
            <a:t>Bless the LORD, O my soul, and forget not </a:t>
          </a:r>
          <a:r>
            <a:rPr lang="en-US" sz="1800" i="1" kern="1200" dirty="0" smtClean="0">
              <a:solidFill>
                <a:schemeClr val="bg2">
                  <a:lumMod val="25000"/>
                </a:schemeClr>
              </a:solidFill>
            </a:rPr>
            <a:t>all His benefits</a:t>
          </a:r>
          <a:r>
            <a:rPr lang="en-US" sz="1800" kern="1200" dirty="0" smtClean="0"/>
            <a:t>” (</a:t>
          </a:r>
          <a:r>
            <a:rPr lang="en-US" sz="1800" b="1" kern="1200" dirty="0" smtClean="0"/>
            <a:t>Psa. 103:2</a:t>
          </a:r>
          <a:r>
            <a:rPr lang="en-US" sz="1800" kern="1200" dirty="0" smtClean="0"/>
            <a:t>). Most today do not understand that there </a:t>
          </a:r>
          <a:r>
            <a:rPr lang="en-US" sz="1800" i="1" kern="1200" dirty="0" smtClean="0"/>
            <a:t>are</a:t>
          </a:r>
          <a:r>
            <a:rPr lang="en-US" sz="1800" kern="1200" dirty="0" smtClean="0"/>
            <a:t> many wonderful BENEFITS to serving God. He is often depicted as a God of “Thou shalt </a:t>
          </a:r>
          <a:r>
            <a:rPr lang="en-US" sz="1800" kern="1200" dirty="0" err="1" smtClean="0"/>
            <a:t>nots</a:t>
          </a:r>
          <a:r>
            <a:rPr lang="en-US" sz="1800" kern="1200" dirty="0" smtClean="0"/>
            <a:t>…” instead of as the God who desires to bless His people. David knew that God is always willing to forgive and to heal every kind of sickness and disease. Notice the very next verse: “</a:t>
          </a:r>
          <a:r>
            <a:rPr lang="en-US" sz="1800" kern="1200" dirty="0" smtClean="0">
              <a:solidFill>
                <a:schemeClr val="bg2">
                  <a:lumMod val="25000"/>
                </a:schemeClr>
              </a:solidFill>
            </a:rPr>
            <a:t>Who forgives all your iniquities [sins]; Who </a:t>
          </a:r>
          <a:r>
            <a:rPr lang="en-US" sz="1800" i="1" kern="1200" dirty="0" smtClean="0">
              <a:solidFill>
                <a:schemeClr val="bg2">
                  <a:lumMod val="25000"/>
                </a:schemeClr>
              </a:solidFill>
            </a:rPr>
            <a:t>heals all your diseases</a:t>
          </a:r>
          <a:r>
            <a:rPr lang="en-US" sz="1800" kern="1200" dirty="0" smtClean="0">
              <a:solidFill>
                <a:schemeClr val="bg2">
                  <a:lumMod val="25000"/>
                </a:schemeClr>
              </a:solidFill>
            </a:rPr>
            <a:t>” (</a:t>
          </a:r>
          <a:r>
            <a:rPr lang="en-US" sz="1800" b="1" kern="1200" dirty="0" smtClean="0">
              <a:solidFill>
                <a:schemeClr val="bg2">
                  <a:lumMod val="25000"/>
                </a:schemeClr>
              </a:solidFill>
            </a:rPr>
            <a:t>vs. 3</a:t>
          </a:r>
          <a:r>
            <a:rPr lang="en-US" sz="1800" kern="1200" dirty="0" smtClean="0">
              <a:solidFill>
                <a:schemeClr val="bg2">
                  <a:lumMod val="25000"/>
                </a:schemeClr>
              </a:solidFill>
            </a:rPr>
            <a:t>).</a:t>
          </a:r>
          <a:endParaRPr lang="en-US" sz="1800" kern="1200" dirty="0">
            <a:solidFill>
              <a:schemeClr val="bg2">
                <a:lumMod val="25000"/>
              </a:schemeClr>
            </a:solidFill>
          </a:endParaRPr>
        </a:p>
      </dsp:txBody>
      <dsp:txXfrm>
        <a:off x="0" y="1962785"/>
        <a:ext cx="8229600" cy="1962785"/>
      </dsp:txXfrm>
    </dsp:sp>
    <dsp:sp modelId="{960B00A1-18B8-441F-9948-712F279B19E1}">
      <dsp:nvSpPr>
        <dsp:cNvPr id="0" name=""/>
        <dsp:cNvSpPr/>
      </dsp:nvSpPr>
      <dsp:spPr>
        <a:xfrm>
          <a:off x="3040808" y="165232"/>
          <a:ext cx="2147982" cy="189238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C0213-9172-482C-B70B-620A033DD628}">
      <dsp:nvSpPr>
        <dsp:cNvPr id="0" name=""/>
        <dsp:cNvSpPr/>
      </dsp:nvSpPr>
      <dsp:spPr>
        <a:xfrm>
          <a:off x="329183" y="3925570"/>
          <a:ext cx="7571232" cy="73604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57F1-427B-4DD1-AC0B-BBB6E54594BA}">
      <dsp:nvSpPr>
        <dsp:cNvPr id="0" name=""/>
        <dsp:cNvSpPr/>
      </dsp:nvSpPr>
      <dsp:spPr>
        <a:xfrm>
          <a:off x="1851818" y="0"/>
          <a:ext cx="4525963" cy="4525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“Fools because of their transgression, and because of their iniquities, are afflicted. </a:t>
          </a:r>
          <a:r>
            <a:rPr lang="en-US" sz="2000" b="1" u="sng" kern="1200" dirty="0" smtClean="0"/>
            <a:t>Their soul abhors all manner of meat</a:t>
          </a:r>
          <a:r>
            <a:rPr lang="en-US" sz="2000" b="1" kern="1200" dirty="0" smtClean="0"/>
            <a:t>; and they draw near unto the gates of death. </a:t>
          </a:r>
          <a:r>
            <a:rPr lang="en-US" sz="2000" b="1" u="sng" kern="1200" dirty="0" smtClean="0"/>
            <a:t>Then they cry unto the LORD in their trouble</a:t>
          </a:r>
          <a:r>
            <a:rPr lang="en-US" sz="2000" b="1" kern="1200" dirty="0" smtClean="0"/>
            <a:t>, and He saves them out of their distresses. He sent His word, and </a:t>
          </a:r>
          <a:r>
            <a:rPr lang="en-US" sz="2000" b="1" i="1" kern="1200" dirty="0" smtClean="0"/>
            <a:t>healed them</a:t>
          </a:r>
          <a:r>
            <a:rPr lang="en-US" sz="2000" b="1" kern="1200" dirty="0" smtClean="0"/>
            <a:t>, and delivered them from their destructions</a:t>
          </a:r>
          <a:r>
            <a:rPr lang="en-US" sz="1900" kern="1200" dirty="0" smtClean="0"/>
            <a:t>” </a:t>
          </a:r>
        </a:p>
        <a:p>
          <a:pPr lvl="0" algn="ctr" defTabSz="889000" rtl="0">
            <a:lnSpc>
              <a:spcPct val="90000"/>
            </a:lnSpc>
            <a:spcBef>
              <a:spcPct val="0"/>
            </a:spcBef>
            <a:spcAft>
              <a:spcPct val="35000"/>
            </a:spcAft>
          </a:pPr>
          <a:r>
            <a:rPr lang="en-US" sz="1900" kern="1200" dirty="0" smtClean="0"/>
            <a:t>(</a:t>
          </a:r>
          <a:r>
            <a:rPr lang="en-US" sz="1900" b="1" kern="1200" dirty="0" smtClean="0"/>
            <a:t>Psa. 107:17-20</a:t>
          </a:r>
          <a:r>
            <a:rPr lang="en-US" sz="1900" kern="1200" dirty="0" smtClean="0"/>
            <a:t>).</a:t>
          </a:r>
          <a:endParaRPr lang="en-US" sz="1900" kern="1200" dirty="0"/>
        </a:p>
      </dsp:txBody>
      <dsp:txXfrm>
        <a:off x="2514630" y="662812"/>
        <a:ext cx="3200339" cy="32003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4D0EC-D911-452A-8360-AA9519FE7492}">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29A0B-266C-4956-994F-744798FDFF5D}">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Take notice that </a:t>
          </a:r>
          <a:r>
            <a:rPr lang="en-US" sz="1700" b="1" kern="1200" smtClean="0"/>
            <a:t>Psalm 103:3</a:t>
          </a:r>
          <a:r>
            <a:rPr lang="en-US" sz="1700" kern="1200" smtClean="0"/>
            <a:t> said in the same verse that God forgives all iniquity (lawlessness)</a:t>
          </a:r>
          <a:r>
            <a:rPr lang="en-US" sz="1700" i="1" kern="1200" smtClean="0"/>
            <a:t>and</a:t>
          </a:r>
          <a:r>
            <a:rPr lang="en-US" sz="1700" kern="1200" smtClean="0"/>
            <a:t> heals all diseases.</a:t>
          </a:r>
          <a:endParaRPr lang="en-US" sz="1700" kern="1200"/>
        </a:p>
      </dsp:txBody>
      <dsp:txXfrm>
        <a:off x="2262981" y="0"/>
        <a:ext cx="5966618" cy="1357791"/>
      </dsp:txXfrm>
    </dsp:sp>
    <dsp:sp modelId="{9346424F-ACF6-4DB1-A3B2-93E6BE73DA00}">
      <dsp:nvSpPr>
        <dsp:cNvPr id="0" name=""/>
        <dsp:cNvSpPr/>
      </dsp:nvSpPr>
      <dsp:spPr>
        <a:xfrm>
          <a:off x="792044" y="1357791"/>
          <a:ext cx="2941873" cy="294187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2A070-E652-44C3-9830-ED1F0F3B9C78}">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smtClean="0"/>
            <a:t>Healing involves the forgiveness of physical sins</a:t>
          </a:r>
          <a:r>
            <a:rPr lang="en-US" sz="1700" kern="1200" smtClean="0"/>
            <a:t>.</a:t>
          </a:r>
          <a:endParaRPr lang="en-US" sz="1700" kern="1200"/>
        </a:p>
      </dsp:txBody>
      <dsp:txXfrm>
        <a:off x="2262981" y="1357791"/>
        <a:ext cx="5966618" cy="1357787"/>
      </dsp:txXfrm>
    </dsp:sp>
    <dsp:sp modelId="{8F6637E5-3A76-4170-9F48-1CFBD263FA46}">
      <dsp:nvSpPr>
        <dsp:cNvPr id="0" name=""/>
        <dsp:cNvSpPr/>
      </dsp:nvSpPr>
      <dsp:spPr>
        <a:xfrm>
          <a:off x="1584087" y="2715579"/>
          <a:ext cx="1357787" cy="135778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8EF73-E0E5-4208-B123-843CB15358FF}">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No doctor, drug or medication can forgive sin—only God can do this! Therefore, no doctor, drug or medication can heal. But God can! It is vital that we understand why healing and forgiveness of sin are often mentioned in the same context. God is the only One that can do </a:t>
          </a:r>
          <a:r>
            <a:rPr lang="en-US" sz="1700" i="1" kern="1200" smtClean="0"/>
            <a:t>either</a:t>
          </a:r>
          <a:r>
            <a:rPr lang="en-US" sz="1700" kern="1200" smtClean="0"/>
            <a:t>!</a:t>
          </a:r>
          <a:endParaRPr lang="en-US" sz="1700" kern="1200"/>
        </a:p>
      </dsp:txBody>
      <dsp:txXfrm>
        <a:off x="2262981" y="2715579"/>
        <a:ext cx="5966618" cy="13577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55C4B-0E74-43DF-B3CF-2D6C55E4440C}">
      <dsp:nvSpPr>
        <dsp:cNvPr id="0" name=""/>
        <dsp:cNvSpPr/>
      </dsp:nvSpPr>
      <dsp:spPr>
        <a:xfrm>
          <a:off x="1851818"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50B9E-0382-437A-9127-15618316309D}">
      <dsp:nvSpPr>
        <dsp:cNvPr id="0" name=""/>
        <dsp:cNvSpPr/>
      </dsp:nvSpPr>
      <dsp:spPr>
        <a:xfrm>
          <a:off x="2281784"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Recall that David asked for mercy—forgiveness—when he sought God to heal him. Also recall that this is because healing involves forgiving sin.</a:t>
          </a:r>
          <a:endParaRPr lang="en-US" sz="1300" kern="1200"/>
        </a:p>
      </dsp:txBody>
      <dsp:txXfrm>
        <a:off x="2367950" y="516132"/>
        <a:ext cx="1592793" cy="1592793"/>
      </dsp:txXfrm>
    </dsp:sp>
    <dsp:sp modelId="{3E30B31B-124F-4DE7-8B67-99D316826018}">
      <dsp:nvSpPr>
        <dsp:cNvPr id="0" name=""/>
        <dsp:cNvSpPr/>
      </dsp:nvSpPr>
      <dsp:spPr>
        <a:xfrm>
          <a:off x="4182689" y="429966"/>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We must understand. Paul wrote </a:t>
          </a:r>
        </a:p>
        <a:p>
          <a:pPr lvl="0" algn="ctr" defTabSz="577850" rtl="0">
            <a:lnSpc>
              <a:spcPct val="90000"/>
            </a:lnSpc>
            <a:spcBef>
              <a:spcPct val="0"/>
            </a:spcBef>
            <a:spcAft>
              <a:spcPct val="35000"/>
            </a:spcAft>
          </a:pPr>
          <a:r>
            <a:rPr lang="en-US" sz="1300" kern="1200" dirty="0" smtClean="0"/>
            <a:t>(</a:t>
          </a:r>
          <a:r>
            <a:rPr lang="en-US" sz="1300" b="1" kern="1200" dirty="0" smtClean="0"/>
            <a:t>Rom. 3:23</a:t>
          </a:r>
          <a:r>
            <a:rPr lang="en-US" sz="1300" kern="1200" dirty="0" smtClean="0"/>
            <a:t>). </a:t>
          </a:r>
        </a:p>
        <a:p>
          <a:pPr lvl="0" algn="ctr" defTabSz="577850" rtl="0">
            <a:lnSpc>
              <a:spcPct val="90000"/>
            </a:lnSpc>
            <a:spcBef>
              <a:spcPct val="0"/>
            </a:spcBef>
            <a:spcAft>
              <a:spcPct val="35000"/>
            </a:spcAft>
          </a:pPr>
          <a:r>
            <a:rPr lang="en-US" sz="1300" kern="1200" dirty="0" smtClean="0"/>
            <a:t>“All have sinned”</a:t>
          </a:r>
          <a:endParaRPr lang="en-US" sz="1300" kern="1200" dirty="0"/>
        </a:p>
      </dsp:txBody>
      <dsp:txXfrm>
        <a:off x="4268855" y="516132"/>
        <a:ext cx="1592793" cy="1592793"/>
      </dsp:txXfrm>
    </dsp:sp>
    <dsp:sp modelId="{2CD273B0-76BD-4626-91D5-43FCCA7AC40B}">
      <dsp:nvSpPr>
        <dsp:cNvPr id="0" name=""/>
        <dsp:cNvSpPr/>
      </dsp:nvSpPr>
      <dsp:spPr>
        <a:xfrm>
          <a:off x="2281784"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But what </a:t>
          </a:r>
          <a:r>
            <a:rPr lang="en-US" sz="1300" i="1" kern="1200" smtClean="0"/>
            <a:t>is</a:t>
          </a:r>
          <a:r>
            <a:rPr lang="en-US" sz="1300" kern="1200" smtClean="0"/>
            <a:t> sin? Many proclaim themselves “sinners,” while having no idea what this means. </a:t>
          </a:r>
          <a:r>
            <a:rPr lang="en-US" sz="1300" i="1" kern="1200" smtClean="0"/>
            <a:t>How</a:t>
          </a:r>
          <a:r>
            <a:rPr lang="en-US" sz="1300" kern="1200" smtClean="0"/>
            <a:t> did they sin?</a:t>
          </a:r>
          <a:endParaRPr lang="en-US" sz="1300" kern="1200"/>
        </a:p>
      </dsp:txBody>
      <dsp:txXfrm>
        <a:off x="2367950" y="2417036"/>
        <a:ext cx="1592793" cy="1592793"/>
      </dsp:txXfrm>
    </dsp:sp>
    <dsp:sp modelId="{DAD1CE6E-D04B-4D46-819F-79539985EDEC}">
      <dsp:nvSpPr>
        <dsp:cNvPr id="0" name=""/>
        <dsp:cNvSpPr/>
      </dsp:nvSpPr>
      <dsp:spPr>
        <a:xfrm>
          <a:off x="4182689"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t>I John 3:4</a:t>
          </a:r>
          <a:r>
            <a:rPr lang="en-US" sz="1300" kern="1200" smtClean="0"/>
            <a:t> states, “sin is the transgression of the law.” </a:t>
          </a:r>
          <a:endParaRPr lang="en-US" sz="1300" kern="1200"/>
        </a:p>
      </dsp:txBody>
      <dsp:txXfrm>
        <a:off x="4268855" y="2417036"/>
        <a:ext cx="1592793" cy="15927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1041C-B6F9-44B4-B53D-F7FECD10D84B}">
      <dsp:nvSpPr>
        <dsp:cNvPr id="0" name=""/>
        <dsp:cNvSpPr/>
      </dsp:nvSpPr>
      <dsp:spPr>
        <a:xfrm>
          <a:off x="40" y="1176177"/>
          <a:ext cx="3845569" cy="14708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smtClean="0"/>
            <a:t>But sin has other consequences. It cuts people off from God (</a:t>
          </a:r>
          <a:r>
            <a:rPr lang="en-US" sz="1600" b="1" kern="1200" smtClean="0"/>
            <a:t>Isa. 59:1-2</a:t>
          </a:r>
          <a:r>
            <a:rPr lang="en-US" sz="1600" kern="1200" smtClean="0"/>
            <a:t>), and this includes His </a:t>
          </a:r>
          <a:r>
            <a:rPr lang="en-US" sz="1600" i="1" kern="1200" smtClean="0"/>
            <a:t>blessings</a:t>
          </a:r>
          <a:r>
            <a:rPr lang="en-US" sz="1600" kern="1200" smtClean="0"/>
            <a:t> (</a:t>
          </a:r>
          <a:r>
            <a:rPr lang="en-US" sz="1600" b="1" kern="1200" smtClean="0"/>
            <a:t>Jer. 5:25</a:t>
          </a:r>
          <a:r>
            <a:rPr lang="en-US" sz="1600" kern="1200" smtClean="0"/>
            <a:t>). When God set His great spiritual law in motion, automatic penalties for disobedience were set in motion with it.</a:t>
          </a:r>
          <a:endParaRPr lang="en-US" sz="1600" kern="1200"/>
        </a:p>
      </dsp:txBody>
      <dsp:txXfrm>
        <a:off x="40" y="1176177"/>
        <a:ext cx="3845569" cy="1470888"/>
      </dsp:txXfrm>
    </dsp:sp>
    <dsp:sp modelId="{AE30C246-9E4C-47CE-8154-092DED1E6AB6}">
      <dsp:nvSpPr>
        <dsp:cNvPr id="0" name=""/>
        <dsp:cNvSpPr/>
      </dsp:nvSpPr>
      <dsp:spPr>
        <a:xfrm>
          <a:off x="40" y="2647065"/>
          <a:ext cx="3845569" cy="7027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86437-52F6-49F8-818C-82EFDAF2C1C7}">
      <dsp:nvSpPr>
        <dsp:cNvPr id="0" name=""/>
        <dsp:cNvSpPr/>
      </dsp:nvSpPr>
      <dsp:spPr>
        <a:xfrm>
          <a:off x="4383989" y="1176177"/>
          <a:ext cx="3845569" cy="14708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kern="1200" smtClean="0"/>
            <a:t>But how is one released from the penalty of sin—physical or spiritual?</a:t>
          </a:r>
          <a:endParaRPr lang="en-US" sz="1600" kern="1200"/>
        </a:p>
      </dsp:txBody>
      <dsp:txXfrm>
        <a:off x="4383989" y="1176177"/>
        <a:ext cx="3845569" cy="1470888"/>
      </dsp:txXfrm>
    </dsp:sp>
    <dsp:sp modelId="{D6D068B8-1D0B-4584-A2EC-1A06D2E42BD1}">
      <dsp:nvSpPr>
        <dsp:cNvPr id="0" name=""/>
        <dsp:cNvSpPr/>
      </dsp:nvSpPr>
      <dsp:spPr>
        <a:xfrm>
          <a:off x="4383989" y="2647065"/>
          <a:ext cx="3845569" cy="7027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2F92A-03A3-462A-9C72-F94B851270D5}">
      <dsp:nvSpPr>
        <dsp:cNvPr id="0" name=""/>
        <dsp:cNvSpPr/>
      </dsp:nvSpPr>
      <dsp:spPr>
        <a:xfrm>
          <a:off x="0" y="417395"/>
          <a:ext cx="8229600" cy="1197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God is eager to apply Christ’s physical sacrifice of suffering on your behalf. He is neither reluctant nor grudging in His desire to see you “prosper and be in health” (</a:t>
          </a:r>
          <a:r>
            <a:rPr lang="en-US" sz="1700" b="1" kern="1200" dirty="0" smtClean="0"/>
            <a:t>III John 2</a:t>
          </a:r>
          <a:r>
            <a:rPr lang="en-US" sz="1700" kern="1200" dirty="0" smtClean="0"/>
            <a:t>)</a:t>
          </a:r>
          <a:br>
            <a:rPr lang="en-US" sz="1700" kern="1200" dirty="0" smtClean="0"/>
          </a:br>
          <a:r>
            <a:rPr lang="en-US" sz="1700" kern="1200" dirty="0" smtClean="0"/>
            <a:t>and enjoying the “abundant” life (</a:t>
          </a:r>
          <a:r>
            <a:rPr lang="en-US" sz="1700" b="1" kern="1200" dirty="0" smtClean="0"/>
            <a:t>John 10:10</a:t>
          </a:r>
          <a:r>
            <a:rPr lang="en-US" sz="1700" kern="1200" dirty="0" smtClean="0"/>
            <a:t>). </a:t>
          </a:r>
          <a:endParaRPr lang="en-US" sz="1700" kern="1200" dirty="0"/>
        </a:p>
      </dsp:txBody>
      <dsp:txXfrm>
        <a:off x="58469" y="475864"/>
        <a:ext cx="8112662" cy="1080812"/>
      </dsp:txXfrm>
    </dsp:sp>
    <dsp:sp modelId="{A053F3D1-0344-418C-B1A9-B06FAC028B04}">
      <dsp:nvSpPr>
        <dsp:cNvPr id="0" name=""/>
        <dsp:cNvSpPr/>
      </dsp:nvSpPr>
      <dsp:spPr>
        <a:xfrm>
          <a:off x="0" y="1664106"/>
          <a:ext cx="8229600" cy="1197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Though we must be willing to acknowledge that we have broken certain laws—and be willing to change—</a:t>
          </a:r>
          <a:r>
            <a:rPr lang="en-US" sz="2800" b="1" kern="1200" dirty="0" smtClean="0"/>
            <a:t>God is </a:t>
          </a:r>
          <a:r>
            <a:rPr lang="en-US" sz="2800" b="1" i="1" kern="1200" dirty="0" smtClean="0"/>
            <a:t>anxious</a:t>
          </a:r>
          <a:r>
            <a:rPr lang="en-US" sz="2800" b="1" kern="1200" dirty="0" smtClean="0"/>
            <a:t> to heal!</a:t>
          </a:r>
          <a:endParaRPr lang="en-US" sz="2800" b="1" kern="1200" dirty="0"/>
        </a:p>
      </dsp:txBody>
      <dsp:txXfrm>
        <a:off x="58469" y="1722575"/>
        <a:ext cx="8112662" cy="1080812"/>
      </dsp:txXfrm>
    </dsp:sp>
    <dsp:sp modelId="{3114E158-F961-4686-9729-723B8ACE5189}">
      <dsp:nvSpPr>
        <dsp:cNvPr id="0" name=""/>
        <dsp:cNvSpPr/>
      </dsp:nvSpPr>
      <dsp:spPr>
        <a:xfrm>
          <a:off x="0" y="2910816"/>
          <a:ext cx="8229600" cy="1197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Satan hates the laws of God. </a:t>
          </a:r>
          <a:r>
            <a:rPr lang="en-US" sz="1700" b="1" kern="1200" dirty="0" smtClean="0"/>
            <a:t>Ephesians 2:2</a:t>
          </a:r>
          <a:r>
            <a:rPr lang="en-US" sz="1700" kern="1200" dirty="0" smtClean="0"/>
            <a:t> states that his spirit “works in the children </a:t>
          </a:r>
          <a:r>
            <a:rPr lang="en-US" sz="1700" kern="1200" dirty="0" err="1" smtClean="0"/>
            <a:t>of</a:t>
          </a:r>
          <a:r>
            <a:rPr lang="en-US" sz="1700" i="1" kern="1200" dirty="0" err="1" smtClean="0"/>
            <a:t>dis</a:t>
          </a:r>
          <a:r>
            <a:rPr lang="en-US" sz="1700" kern="1200" dirty="0" err="1" smtClean="0"/>
            <a:t>obedience</a:t>
          </a:r>
          <a:r>
            <a:rPr lang="en-US" sz="1700" kern="1200" dirty="0" smtClean="0"/>
            <a:t>.” He wants mankind to believe that it can disobey God’s laws—physical and spiritual—and suffer no penalties. Then, when certain natural penalties do occur, people reach for medical science to remove the effects—sickness and disease.</a:t>
          </a:r>
          <a:endParaRPr lang="en-US" sz="1700" kern="1200" dirty="0"/>
        </a:p>
      </dsp:txBody>
      <dsp:txXfrm>
        <a:off x="58469" y="2969285"/>
        <a:ext cx="8112662" cy="108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E11B-3D25-478C-A605-EC018E91B3B9}">
      <dsp:nvSpPr>
        <dsp:cNvPr id="0" name=""/>
        <dsp:cNvSpPr/>
      </dsp:nvSpPr>
      <dsp:spPr>
        <a:xfrm>
          <a:off x="0" y="244313"/>
          <a:ext cx="4809753" cy="176795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Medical science once believed that it could control and conquer disease. It has failed</a:t>
          </a:r>
          <a:endParaRPr lang="en-US" sz="2800" kern="1200" dirty="0"/>
        </a:p>
      </dsp:txBody>
      <dsp:txXfrm>
        <a:off x="86304" y="330617"/>
        <a:ext cx="4637145" cy="1595346"/>
      </dsp:txXfrm>
    </dsp:sp>
    <dsp:sp modelId="{B075EA64-A7D1-4576-ABD8-087EC044677F}">
      <dsp:nvSpPr>
        <dsp:cNvPr id="0" name=""/>
        <dsp:cNvSpPr/>
      </dsp:nvSpPr>
      <dsp:spPr>
        <a:xfrm>
          <a:off x="4407273" y="1828807"/>
          <a:ext cx="3822326" cy="26690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The reality is that </a:t>
          </a:r>
          <a:r>
            <a:rPr lang="en-US" sz="2100" b="1" u="sng" kern="1200" dirty="0" smtClean="0"/>
            <a:t>new diseases are continually emerging</a:t>
          </a:r>
          <a:r>
            <a:rPr lang="en-US" sz="2100" kern="1200" dirty="0" smtClean="0"/>
            <a:t> and older ones are rapidly </a:t>
          </a:r>
          <a:r>
            <a:rPr lang="en-US" sz="2100" u="sng" kern="1200" dirty="0" smtClean="0"/>
            <a:t>mutating into antibiotic-resistant forms.</a:t>
          </a:r>
          <a:r>
            <a:rPr lang="en-US" sz="2100" kern="1200" dirty="0" smtClean="0"/>
            <a:t> Therefore, the medical world is losing its main weapon in the war against disease.</a:t>
          </a:r>
          <a:endParaRPr lang="en-US" sz="2100" kern="1200" dirty="0"/>
        </a:p>
      </dsp:txBody>
      <dsp:txXfrm>
        <a:off x="4537567" y="1959101"/>
        <a:ext cx="3561738" cy="24084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0D13-9003-456A-8449-92325E57F3B3}">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221B3-6B9D-4F28-8037-3C9040A943B0}">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No one wants to die. Yet, in reality, we all, quite literally, have an </a:t>
          </a:r>
          <a:r>
            <a:rPr lang="en-US" sz="1600" i="1" kern="1200" dirty="0" smtClean="0"/>
            <a:t>appointment</a:t>
          </a:r>
          <a:r>
            <a:rPr lang="en-US" sz="1600" kern="1200" dirty="0" smtClean="0"/>
            <a:t> with death: “It is </a:t>
          </a:r>
          <a:r>
            <a:rPr lang="en-US" sz="1600" i="1" kern="1200" dirty="0" smtClean="0"/>
            <a:t>appointed</a:t>
          </a:r>
          <a:r>
            <a:rPr lang="en-US" sz="1600" kern="1200" dirty="0" smtClean="0"/>
            <a:t> unto men once to die, but after this the judgment” (</a:t>
          </a:r>
          <a:r>
            <a:rPr lang="en-US" sz="1600" b="1" kern="1200" dirty="0" smtClean="0"/>
            <a:t>Heb. 9:27</a:t>
          </a:r>
          <a:r>
            <a:rPr lang="en-US" sz="1600" kern="1200" dirty="0" smtClean="0"/>
            <a:t>).</a:t>
          </a:r>
          <a:endParaRPr lang="en-US" sz="1600" kern="1200" dirty="0"/>
        </a:p>
      </dsp:txBody>
      <dsp:txXfrm>
        <a:off x="2262981" y="0"/>
        <a:ext cx="5966618" cy="1357791"/>
      </dsp:txXfrm>
    </dsp:sp>
    <dsp:sp modelId="{997E8B53-9F35-470A-87F8-FD2B49D0D932}">
      <dsp:nvSpPr>
        <dsp:cNvPr id="0" name=""/>
        <dsp:cNvSpPr/>
      </dsp:nvSpPr>
      <dsp:spPr>
        <a:xfrm>
          <a:off x="792044" y="1357791"/>
          <a:ext cx="2941873" cy="29418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1045B-F789-427B-AE50-579B258B3D98}">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Story of the great missionary</a:t>
          </a:r>
          <a:endParaRPr lang="en-US" sz="1600" kern="1200" dirty="0"/>
        </a:p>
      </dsp:txBody>
      <dsp:txXfrm>
        <a:off x="2262981" y="1357791"/>
        <a:ext cx="5966618" cy="1357787"/>
      </dsp:txXfrm>
    </dsp:sp>
    <dsp:sp modelId="{7610D0B1-EA23-4EA2-A249-72F89C219DD5}">
      <dsp:nvSpPr>
        <dsp:cNvPr id="0" name=""/>
        <dsp:cNvSpPr/>
      </dsp:nvSpPr>
      <dsp:spPr>
        <a:xfrm>
          <a:off x="1584087" y="2715579"/>
          <a:ext cx="1357787" cy="13577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39FD2-F29F-43B7-8C5D-F3105C96B92A}">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Actually, God mercifully allows some to die—He does not heal them in this life. Notice: “</a:t>
          </a:r>
          <a:r>
            <a:rPr lang="en-US" sz="1600" kern="1200" dirty="0" smtClean="0">
              <a:solidFill>
                <a:srgbClr val="FF0000"/>
              </a:solidFill>
            </a:rPr>
            <a:t>The </a:t>
          </a:r>
          <a:r>
            <a:rPr lang="en-US" sz="1600" i="1" kern="1200" dirty="0" smtClean="0">
              <a:solidFill>
                <a:srgbClr val="FF0000"/>
              </a:solidFill>
            </a:rPr>
            <a:t>righteous</a:t>
          </a:r>
          <a:r>
            <a:rPr lang="en-US" sz="1600" kern="1200" dirty="0" smtClean="0">
              <a:solidFill>
                <a:srgbClr val="FF0000"/>
              </a:solidFill>
            </a:rPr>
            <a:t> perish, and no man lays it to heart: and merciful men are taken away, </a:t>
          </a:r>
          <a:r>
            <a:rPr lang="en-US" sz="1600" i="1" kern="1200" dirty="0" smtClean="0">
              <a:solidFill>
                <a:srgbClr val="FF0000"/>
              </a:solidFill>
            </a:rPr>
            <a:t>none considering</a:t>
          </a:r>
          <a:r>
            <a:rPr lang="en-US" sz="1600" kern="1200" dirty="0" smtClean="0">
              <a:solidFill>
                <a:srgbClr val="FF0000"/>
              </a:solidFill>
            </a:rPr>
            <a:t> that the righteous </a:t>
          </a:r>
          <a:r>
            <a:rPr lang="en-US" sz="1600" kern="1200" dirty="0" err="1" smtClean="0">
              <a:solidFill>
                <a:srgbClr val="FF0000"/>
              </a:solidFill>
            </a:rPr>
            <a:t>is</a:t>
          </a:r>
          <a:r>
            <a:rPr lang="en-US" sz="1600" i="1" kern="1200" dirty="0" err="1" smtClean="0">
              <a:solidFill>
                <a:srgbClr val="FF0000"/>
              </a:solidFill>
            </a:rPr>
            <a:t>taken</a:t>
          </a:r>
          <a:r>
            <a:rPr lang="en-US" sz="1600" i="1" kern="1200" dirty="0" smtClean="0">
              <a:solidFill>
                <a:srgbClr val="FF0000"/>
              </a:solidFill>
            </a:rPr>
            <a:t> away from the evil to come</a:t>
          </a:r>
          <a:r>
            <a:rPr lang="en-US" sz="1600" kern="1200" dirty="0" smtClean="0"/>
            <a:t>” (</a:t>
          </a:r>
          <a:r>
            <a:rPr lang="en-US" sz="1600" b="1" kern="1200" dirty="0" smtClean="0"/>
            <a:t>Isa. 57:1</a:t>
          </a:r>
          <a:r>
            <a:rPr lang="en-US" sz="1600" kern="1200" dirty="0" smtClean="0"/>
            <a:t>). </a:t>
          </a:r>
        </a:p>
        <a:p>
          <a:pPr lvl="0" algn="ctr" defTabSz="711200" rtl="0">
            <a:lnSpc>
              <a:spcPct val="90000"/>
            </a:lnSpc>
            <a:spcBef>
              <a:spcPct val="0"/>
            </a:spcBef>
            <a:spcAft>
              <a:spcPct val="35000"/>
            </a:spcAft>
          </a:pPr>
          <a:r>
            <a:rPr lang="en-US" sz="1600" kern="1200" dirty="0" smtClean="0"/>
            <a:t>But we will see that the promise of healing still remains intact.</a:t>
          </a:r>
          <a:endParaRPr lang="en-US" sz="1600" kern="1200" dirty="0"/>
        </a:p>
      </dsp:txBody>
      <dsp:txXfrm>
        <a:off x="2262981" y="2715579"/>
        <a:ext cx="5966618" cy="13577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E3205-CB04-4664-AB9C-3E4EF051038A}">
      <dsp:nvSpPr>
        <dsp:cNvPr id="0" name=""/>
        <dsp:cNvSpPr/>
      </dsp:nvSpPr>
      <dsp:spPr>
        <a:xfrm>
          <a:off x="185166" y="550767"/>
          <a:ext cx="4567428" cy="45674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Every one of God’s greatest servants eventually died of something, even if it was old age. In the end, when the purpose of their lives had been completed, God did not choose to extend their lives—as He did with Hezekiah for fifteen years. God allowed all of them, even Hezekiah, to die.</a:t>
          </a:r>
          <a:endParaRPr lang="en-US" sz="1900" kern="1200"/>
        </a:p>
      </dsp:txBody>
      <dsp:txXfrm>
        <a:off x="822959" y="1089365"/>
        <a:ext cx="2633472" cy="3490232"/>
      </dsp:txXfrm>
    </dsp:sp>
    <dsp:sp modelId="{5647781D-44F3-4C76-A005-4FB778813BD3}">
      <dsp:nvSpPr>
        <dsp:cNvPr id="0" name=""/>
        <dsp:cNvSpPr/>
      </dsp:nvSpPr>
      <dsp:spPr>
        <a:xfrm>
          <a:off x="3477006" y="550767"/>
          <a:ext cx="4567428" cy="45674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kern="1200" dirty="0" smtClean="0"/>
            <a:t>Once again, everyone eventually dies of something—but God could have continually intervened to stop it. </a:t>
          </a:r>
          <a:r>
            <a:rPr lang="en-US" sz="1800" b="1" kern="1200" dirty="0" smtClean="0"/>
            <a:t>Yet when they come up in the resurrection—at the very next instant of their consciousness—they will be completely healed</a:t>
          </a:r>
          <a:r>
            <a:rPr lang="en-US" sz="1700" kern="1200" dirty="0" smtClean="0"/>
            <a:t>. Do you see this? Do you understand that healing comes then in an instant, exactly as God promised?</a:t>
          </a:r>
          <a:endParaRPr lang="en-US" sz="1700" kern="1200" dirty="0"/>
        </a:p>
      </dsp:txBody>
      <dsp:txXfrm>
        <a:off x="4773168" y="1089365"/>
        <a:ext cx="2633472" cy="34902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D50BD-2979-43B6-8959-249AEFE149A1}">
      <dsp:nvSpPr>
        <dsp:cNvPr id="0" name=""/>
        <dsp:cNvSpPr/>
      </dsp:nvSpPr>
      <dsp:spPr>
        <a:xfrm>
          <a:off x="0" y="213201"/>
          <a:ext cx="4937760" cy="49377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9E445-0ECA-4CD2-B0CC-339A4FDA2697}">
      <dsp:nvSpPr>
        <dsp:cNvPr id="0" name=""/>
        <dsp:cNvSpPr/>
      </dsp:nvSpPr>
      <dsp:spPr>
        <a:xfrm>
          <a:off x="2468880" y="213201"/>
          <a:ext cx="5760719" cy="49377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smtClean="0"/>
            <a:t>God does not always heal in this life. For His own purpose and timing, He allows some to “die in faith,” and has eventually allowed this with all of His greatest servants. Apparently, He even delivered Enoch through death. Others He takes “from the evil to come”—and there </a:t>
          </a:r>
          <a:r>
            <a:rPr lang="en-US" sz="3000" i="1" kern="1200" smtClean="0"/>
            <a:t>is </a:t>
          </a:r>
          <a:r>
            <a:rPr lang="en-US" sz="3000" kern="1200" smtClean="0"/>
            <a:t>certainly great evil and calamity just ahead for all peoples and nations.</a:t>
          </a:r>
          <a:endParaRPr lang="en-US" sz="3000" kern="1200"/>
        </a:p>
      </dsp:txBody>
      <dsp:txXfrm>
        <a:off x="2468880" y="213201"/>
        <a:ext cx="5760719" cy="49377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995E5-83A9-4822-ABE9-DBF9DB061498}">
      <dsp:nvSpPr>
        <dsp:cNvPr id="0" name=""/>
        <dsp:cNvSpPr/>
      </dsp:nvSpPr>
      <dsp:spPr>
        <a:xfrm>
          <a:off x="1607" y="174250"/>
          <a:ext cx="3427660" cy="4177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This will all soon change!</a:t>
          </a:r>
          <a:endParaRPr lang="en-US" sz="1800" kern="1200"/>
        </a:p>
      </dsp:txBody>
      <dsp:txXfrm>
        <a:off x="102000" y="274643"/>
        <a:ext cx="3226874" cy="3976675"/>
      </dsp:txXfrm>
    </dsp:sp>
    <dsp:sp modelId="{D327164D-D251-4DE2-ACE5-8C8F63A0613C}">
      <dsp:nvSpPr>
        <dsp:cNvPr id="0" name=""/>
        <dsp:cNvSpPr/>
      </dsp:nvSpPr>
      <dsp:spPr>
        <a:xfrm>
          <a:off x="3772033" y="1837951"/>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72033" y="2007963"/>
        <a:ext cx="508665" cy="510035"/>
      </dsp:txXfrm>
    </dsp:sp>
    <dsp:sp modelId="{C86C3EED-EAFA-4123-8091-34795FF2D271}">
      <dsp:nvSpPr>
        <dsp:cNvPr id="0" name=""/>
        <dsp:cNvSpPr/>
      </dsp:nvSpPr>
      <dsp:spPr>
        <a:xfrm>
          <a:off x="4800332" y="174250"/>
          <a:ext cx="3427660" cy="4177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All man’s efforts to cure diabetes, arthritis, cancer, heart disease, blindness, deafness, Alzheimer’s (and other diseases of the mind), strokes, AIDS, and a host of infant and childhood diseases will soon be unnecessary. All of the on-going searches for new wonder drugs, treatments, specialized diagnoses, surgeries and procedures, breakthroughs in technology—and every other kind of medical advancement—will soon be called off.</a:t>
          </a:r>
          <a:endParaRPr lang="en-US" sz="1800" kern="1200"/>
        </a:p>
      </dsp:txBody>
      <dsp:txXfrm>
        <a:off x="4900725" y="274643"/>
        <a:ext cx="3226874" cy="3976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83ECA-DDFE-48E8-AE88-6D31051FF867}">
      <dsp:nvSpPr>
        <dsp:cNvPr id="0" name=""/>
        <dsp:cNvSpPr/>
      </dsp:nvSpPr>
      <dsp:spPr>
        <a:xfrm>
          <a:off x="1145842"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0D76C-1814-4220-B464-842D2086B704}">
      <dsp:nvSpPr>
        <dsp:cNvPr id="0" name=""/>
        <dsp:cNvSpPr/>
      </dsp:nvSpPr>
      <dsp:spPr>
        <a:xfrm>
          <a:off x="2986268" y="453535"/>
          <a:ext cx="3786988" cy="13721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This verse is hardly compatible with spending a lifetime suffering every possible illness and malady known to man. </a:t>
          </a:r>
          <a:endParaRPr lang="en-US" sz="1800" kern="1200" dirty="0"/>
        </a:p>
      </dsp:txBody>
      <dsp:txXfrm>
        <a:off x="3053251" y="520518"/>
        <a:ext cx="3653022" cy="1238182"/>
      </dsp:txXfrm>
    </dsp:sp>
    <dsp:sp modelId="{D12F8074-D8AB-4361-AC39-5D36804FB606}">
      <dsp:nvSpPr>
        <dsp:cNvPr id="0" name=""/>
        <dsp:cNvSpPr/>
      </dsp:nvSpPr>
      <dsp:spPr>
        <a:xfrm>
          <a:off x="2675767" y="1959827"/>
          <a:ext cx="4407989" cy="19784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And then there is the apostle John’s statement, written under the inspiration of God: “I wish above all things that you may </a:t>
          </a:r>
          <a:r>
            <a:rPr lang="en-US" sz="1700" i="1" kern="1200" dirty="0" smtClean="0"/>
            <a:t>prosper </a:t>
          </a:r>
          <a:r>
            <a:rPr lang="en-US" sz="1700" kern="1200" dirty="0" smtClean="0"/>
            <a:t>and be </a:t>
          </a:r>
          <a:r>
            <a:rPr lang="en-US" sz="1700" i="1" kern="1200" dirty="0" smtClean="0"/>
            <a:t>in health</a:t>
          </a:r>
          <a:r>
            <a:rPr lang="en-US" sz="1700" kern="1200" dirty="0" smtClean="0"/>
            <a:t>” (</a:t>
          </a:r>
          <a:r>
            <a:rPr lang="en-US" sz="1700" b="1" kern="1200" dirty="0" smtClean="0"/>
            <a:t>III John 2</a:t>
          </a:r>
          <a:r>
            <a:rPr lang="en-US" sz="1700" kern="1200" dirty="0" smtClean="0"/>
            <a:t>).</a:t>
          </a:r>
          <a:endParaRPr lang="en-US" sz="1700" kern="1200" dirty="0"/>
        </a:p>
      </dsp:txBody>
      <dsp:txXfrm>
        <a:off x="2772347" y="2056407"/>
        <a:ext cx="4214829" cy="1785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C95D-CA69-4493-811C-850EDA7403C7}">
      <dsp:nvSpPr>
        <dsp:cNvPr id="0" name=""/>
        <dsp:cNvSpPr/>
      </dsp:nvSpPr>
      <dsp:spPr>
        <a:xfrm>
          <a:off x="0" y="262281"/>
          <a:ext cx="8229600" cy="4001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God’s intention has always been that they enjoy a life of radiant, abundant living. </a:t>
          </a:r>
          <a:r>
            <a:rPr lang="en-US" sz="3000" b="1" u="sng" kern="1200" dirty="0" smtClean="0"/>
            <a:t>Yet this has never been the case for the majority of mankind</a:t>
          </a:r>
          <a:r>
            <a:rPr lang="en-US" sz="3000" kern="1200" dirty="0" smtClean="0"/>
            <a:t>. This is because humanity is ignorant of what God says about healing. While </a:t>
          </a:r>
          <a:r>
            <a:rPr lang="en-US" sz="3000" i="1" kern="1200" dirty="0" smtClean="0"/>
            <a:t>people</a:t>
          </a:r>
          <a:r>
            <a:rPr lang="en-US" sz="3000" kern="1200" dirty="0" smtClean="0"/>
            <a:t> have many opinions about healing, we must look to </a:t>
          </a:r>
          <a:r>
            <a:rPr lang="en-US" sz="3000" i="1" kern="1200" dirty="0" smtClean="0"/>
            <a:t>God</a:t>
          </a:r>
          <a:r>
            <a:rPr lang="en-US" sz="3000" kern="1200" dirty="0" smtClean="0"/>
            <a:t> and His Word—the Bible—to see what </a:t>
          </a:r>
          <a:r>
            <a:rPr lang="en-US" sz="3000" i="1" kern="1200" dirty="0" smtClean="0"/>
            <a:t>HE</a:t>
          </a:r>
          <a:r>
            <a:rPr lang="en-US" sz="3000" kern="1200" dirty="0" smtClean="0"/>
            <a:t> says about this subject.</a:t>
          </a:r>
          <a:endParaRPr lang="en-US" sz="3000" kern="1200" dirty="0"/>
        </a:p>
      </dsp:txBody>
      <dsp:txXfrm>
        <a:off x="195332" y="457613"/>
        <a:ext cx="7838936" cy="3610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5E6FE-E2D9-4DA5-AF3E-52124E4EF817}">
      <dsp:nvSpPr>
        <dsp:cNvPr id="0" name=""/>
        <dsp:cNvSpPr/>
      </dsp:nvSpPr>
      <dsp:spPr>
        <a:xfrm>
          <a:off x="3536"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Next, </a:t>
          </a:r>
          <a:r>
            <a:rPr lang="en-US" sz="1600" b="1" kern="1200" smtClean="0"/>
            <a:t>verse 28</a:t>
          </a:r>
          <a:r>
            <a:rPr lang="en-US" sz="1600" kern="1200" smtClean="0"/>
            <a:t> begins with an important statement: “</a:t>
          </a:r>
          <a:r>
            <a:rPr lang="en-US" sz="1600" i="1" kern="1200" smtClean="0"/>
            <a:t>And God blessed them, and God said unto them, Be fruitful, and multiply, and replenish the earth</a:t>
          </a:r>
          <a:r>
            <a:rPr lang="en-US" sz="1600" kern="1200" smtClean="0"/>
            <a:t>.” This verse addresses—though indirectly—the subject of healing for the first time. Let me explain.</a:t>
          </a:r>
          <a:endParaRPr lang="en-US" sz="1600" kern="1200"/>
        </a:p>
      </dsp:txBody>
      <dsp:txXfrm>
        <a:off x="3536" y="1810385"/>
        <a:ext cx="4050506" cy="1810385"/>
      </dsp:txXfrm>
    </dsp:sp>
    <dsp:sp modelId="{7D9546E6-B4B6-4902-9473-9E23C4BE5237}">
      <dsp:nvSpPr>
        <dsp:cNvPr id="0" name=""/>
        <dsp:cNvSpPr/>
      </dsp:nvSpPr>
      <dsp:spPr>
        <a:xfrm>
          <a:off x="1275216"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A2621-AB10-4DF7-9036-834B77231218}">
      <dsp:nvSpPr>
        <dsp:cNvPr id="0" name=""/>
        <dsp:cNvSpPr/>
      </dsp:nvSpPr>
      <dsp:spPr>
        <a:xfrm>
          <a:off x="4175557"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If God had instilled viruses, bacteria, parasites, inherited traits that led to certain diseases, and degenerative conditions that would have led to others, at the moment of Adam and Eve’s creation, </a:t>
          </a:r>
          <a:r>
            <a:rPr lang="en-US" sz="1600" b="1" u="sng" kern="1200" dirty="0" smtClean="0"/>
            <a:t>it could hardly be described as </a:t>
          </a:r>
          <a:r>
            <a:rPr lang="en-US" sz="1600" b="1" i="1" u="sng" kern="1200" dirty="0" smtClean="0"/>
            <a:t>blessing</a:t>
          </a:r>
          <a:r>
            <a:rPr lang="en-US" sz="1600" b="1" u="sng" kern="1200" dirty="0" smtClean="0"/>
            <a:t> them. It would be better described as </a:t>
          </a:r>
          <a:r>
            <a:rPr lang="en-US" sz="1600" b="1" i="1" u="sng" kern="1200" dirty="0" smtClean="0"/>
            <a:t>cursing </a:t>
          </a:r>
          <a:r>
            <a:rPr lang="en-US" sz="1600" b="1" u="sng" kern="1200" dirty="0" smtClean="0"/>
            <a:t>them</a:t>
          </a:r>
          <a:r>
            <a:rPr lang="en-US" sz="1600" kern="1200" dirty="0" smtClean="0"/>
            <a:t>!</a:t>
          </a:r>
          <a:endParaRPr lang="en-US" sz="1600" kern="1200" dirty="0"/>
        </a:p>
      </dsp:txBody>
      <dsp:txXfrm>
        <a:off x="4175557" y="1810385"/>
        <a:ext cx="4050506" cy="1810385"/>
      </dsp:txXfrm>
    </dsp:sp>
    <dsp:sp modelId="{084AAC55-6DA4-4320-855F-3DEB879620B9}">
      <dsp:nvSpPr>
        <dsp:cNvPr id="0" name=""/>
        <dsp:cNvSpPr/>
      </dsp:nvSpPr>
      <dsp:spPr>
        <a:xfrm>
          <a:off x="5447237"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4F290B-77BF-402D-9A95-826BFF8E6B2D}">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BA474-34EA-4DB3-82EB-300BDF81035F}">
      <dsp:nvSpPr>
        <dsp:cNvPr id="0" name=""/>
        <dsp:cNvSpPr/>
      </dsp:nvSpPr>
      <dsp:spPr>
        <a:xfrm>
          <a:off x="242023"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t>“And God saw everything that He had made, and, behold</a:t>
          </a:r>
          <a:r>
            <a:rPr lang="en-US" sz="2800" u="sng" kern="1200" dirty="0" smtClean="0"/>
            <a:t>, </a:t>
          </a:r>
          <a:r>
            <a:rPr lang="en-US" sz="2000" u="sng" kern="1200" dirty="0" smtClean="0"/>
            <a:t>it was </a:t>
          </a:r>
          <a:r>
            <a:rPr lang="en-US" sz="2000" i="1" u="sng" kern="1200" dirty="0" smtClean="0"/>
            <a:t>very good</a:t>
          </a:r>
          <a:r>
            <a:rPr lang="en-US" sz="2000" kern="1200" dirty="0" smtClean="0"/>
            <a:t>” </a:t>
          </a:r>
          <a:r>
            <a:rPr lang="en-US" sz="1800" kern="1200" dirty="0" smtClean="0"/>
            <a:t>(</a:t>
          </a:r>
          <a:r>
            <a:rPr lang="en-US" sz="1800" b="1" kern="1200" dirty="0" smtClean="0"/>
            <a:t>vs. 31</a:t>
          </a:r>
          <a:r>
            <a:rPr lang="en-US" sz="1800" kern="1200" dirty="0" smtClean="0"/>
            <a:t>). Think about what this scripture is saying. </a:t>
          </a:r>
          <a:r>
            <a:rPr lang="en-US" sz="1800" b="1" kern="1200" dirty="0" smtClean="0"/>
            <a:t>Does it leave room for the hidden presence, within Adam and Eve, of every disease, illness, sickness and ailment known to man</a:t>
          </a:r>
          <a:r>
            <a:rPr lang="en-US" sz="1800" kern="1200" dirty="0" smtClean="0"/>
            <a:t>? Of course, not! Disease is </a:t>
          </a:r>
          <a:r>
            <a:rPr lang="en-US" sz="1800" i="1" kern="1200" dirty="0" smtClean="0"/>
            <a:t>not</a:t>
          </a:r>
          <a:r>
            <a:rPr lang="en-US" sz="1800" kern="1200" dirty="0" smtClean="0"/>
            <a:t> “very good”—it is </a:t>
          </a:r>
          <a:r>
            <a:rPr lang="en-US" sz="1800" i="1" kern="1200" dirty="0" smtClean="0"/>
            <a:t>very bad!</a:t>
          </a:r>
          <a:endParaRPr lang="en-US" sz="1800" kern="1200" dirty="0"/>
        </a:p>
      </dsp:txBody>
      <dsp:txXfrm>
        <a:off x="870589" y="543115"/>
        <a:ext cx="2595368" cy="3439731"/>
      </dsp:txXfrm>
    </dsp:sp>
    <dsp:sp modelId="{912BBF49-7E33-46EC-9D16-A23C01C550B4}">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kern="1200" dirty="0" smtClean="0"/>
            <a:t>Since God “blessed” this couple and said that their creation was “very good,” disease could not yet have been present. </a:t>
          </a:r>
          <a:r>
            <a:rPr lang="en-US" sz="2400" b="1" kern="1200" dirty="0" smtClean="0"/>
            <a:t>So then, disease must have entered the picture </a:t>
          </a:r>
          <a:r>
            <a:rPr lang="en-US" sz="2400" b="1" i="1" kern="1200" dirty="0" smtClean="0"/>
            <a:t>later</a:t>
          </a:r>
          <a:r>
            <a:rPr lang="en-US" sz="1800" kern="1200" dirty="0" smtClean="0"/>
            <a:t>.</a:t>
          </a:r>
          <a:endParaRPr lang="en-US" sz="1800" kern="1200" dirty="0"/>
        </a:p>
      </dsp:txBody>
      <dsp:txXfrm>
        <a:off x="4763642" y="543115"/>
        <a:ext cx="2595368" cy="3439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B8F64-01A2-48A0-9CD4-AD3B9B33F867}">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5F4B8-90EC-42E4-AFED-397F43FFE12E}">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It was never God’s original purpose that He would have to heal human beings of illness and disease. Later, we will learn that His Plan for all people is that every form of sickness will disappear forever. </a:t>
          </a:r>
          <a:endParaRPr lang="en-US" sz="2700" kern="1200"/>
        </a:p>
      </dsp:txBody>
      <dsp:txXfrm>
        <a:off x="2262981" y="0"/>
        <a:ext cx="5966618" cy="2149832"/>
      </dsp:txXfrm>
    </dsp:sp>
    <dsp:sp modelId="{83046634-B8CC-476E-B179-CF90956ED8B4}">
      <dsp:nvSpPr>
        <dsp:cNvPr id="0" name=""/>
        <dsp:cNvSpPr/>
      </dsp:nvSpPr>
      <dsp:spPr>
        <a:xfrm>
          <a:off x="1188065" y="2149832"/>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7B589-C788-43A3-84AB-1DD3906A5C99}">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But, since man has brought this condition upon himself, God has had to address it and explain His role as Healer!</a:t>
          </a:r>
          <a:endParaRPr lang="en-US" sz="2700" kern="1200"/>
        </a:p>
      </dsp:txBody>
      <dsp:txXfrm>
        <a:off x="2262981" y="2149832"/>
        <a:ext cx="5966618" cy="2149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A0382-CC16-4022-BAED-6ADC8938BBD5}">
      <dsp:nvSpPr>
        <dsp:cNvPr id="0" name=""/>
        <dsp:cNvSpPr/>
      </dsp:nvSpPr>
      <dsp:spPr>
        <a:xfrm>
          <a:off x="1607" y="139606"/>
          <a:ext cx="3427660" cy="4246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While they can do much good </a:t>
          </a:r>
          <a:r>
            <a:rPr lang="en-US" sz="1800" kern="1200" dirty="0" smtClean="0"/>
            <a:t>and give care </a:t>
          </a:r>
          <a:r>
            <a:rPr lang="en-US" sz="2000" b="1" u="sng" kern="1200" dirty="0" smtClean="0"/>
            <a:t>they cannot heal</a:t>
          </a:r>
          <a:r>
            <a:rPr lang="en-US" sz="1800" kern="1200" dirty="0" smtClean="0"/>
            <a:t>..</a:t>
          </a:r>
        </a:p>
        <a:p>
          <a:pPr lvl="0" algn="ctr" defTabSz="1066800" rtl="0">
            <a:lnSpc>
              <a:spcPct val="90000"/>
            </a:lnSpc>
            <a:spcBef>
              <a:spcPct val="0"/>
            </a:spcBef>
            <a:spcAft>
              <a:spcPct val="35000"/>
            </a:spcAft>
          </a:pPr>
          <a:endParaRPr lang="en-US" sz="1800" kern="1200" dirty="0" smtClean="0"/>
        </a:p>
        <a:p>
          <a:pPr lvl="0" algn="ctr" defTabSz="1066800" rtl="0">
            <a:lnSpc>
              <a:spcPct val="90000"/>
            </a:lnSpc>
            <a:spcBef>
              <a:spcPct val="0"/>
            </a:spcBef>
            <a:spcAft>
              <a:spcPct val="35000"/>
            </a:spcAft>
          </a:pPr>
          <a:r>
            <a:rPr lang="en-US" sz="1800" kern="1200" dirty="0" smtClean="0"/>
            <a:t> The body was created to heal itself – except in extreme emergency </a:t>
          </a:r>
          <a:endParaRPr lang="en-US" sz="1800" kern="1200" dirty="0"/>
        </a:p>
      </dsp:txBody>
      <dsp:txXfrm>
        <a:off x="102000" y="239999"/>
        <a:ext cx="3226874" cy="4045964"/>
      </dsp:txXfrm>
    </dsp:sp>
    <dsp:sp modelId="{93A86485-7D42-427F-A1CF-D84107508659}">
      <dsp:nvSpPr>
        <dsp:cNvPr id="0" name=""/>
        <dsp:cNvSpPr/>
      </dsp:nvSpPr>
      <dsp:spPr>
        <a:xfrm>
          <a:off x="3772033" y="1837951"/>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72033" y="2007963"/>
        <a:ext cx="508665" cy="510035"/>
      </dsp:txXfrm>
    </dsp:sp>
    <dsp:sp modelId="{B5A3D421-6C4A-46E3-89C0-1FC77B074910}">
      <dsp:nvSpPr>
        <dsp:cNvPr id="0" name=""/>
        <dsp:cNvSpPr/>
      </dsp:nvSpPr>
      <dsp:spPr>
        <a:xfrm>
          <a:off x="4800332" y="139606"/>
          <a:ext cx="3427660" cy="42467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After many physicians had made her condition worse, she sought Christ for healing. Notice: Mark 5 “</a:t>
          </a:r>
          <a:r>
            <a:rPr lang="en-US" sz="1800" kern="1200" dirty="0" smtClean="0">
              <a:solidFill>
                <a:srgbClr val="FF0000"/>
              </a:solidFill>
            </a:rPr>
            <a:t>And a certain woman, which had an issue of blood </a:t>
          </a:r>
          <a:r>
            <a:rPr lang="en-US" sz="1800" i="1" kern="1200" dirty="0" smtClean="0">
              <a:solidFill>
                <a:srgbClr val="FF0000"/>
              </a:solidFill>
            </a:rPr>
            <a:t>twelve years</a:t>
          </a:r>
          <a:r>
            <a:rPr lang="en-US" sz="1800" kern="1200" dirty="0" smtClean="0">
              <a:solidFill>
                <a:srgbClr val="FF0000"/>
              </a:solidFill>
            </a:rPr>
            <a:t>, and had suffered many things of many physicians, and had spent all that she had, and was nothing bettered, but rather grew worse” (</a:t>
          </a:r>
          <a:r>
            <a:rPr lang="en-US" sz="1800" b="1" kern="1200" dirty="0" smtClean="0">
              <a:solidFill>
                <a:srgbClr val="FF0000"/>
              </a:solidFill>
            </a:rPr>
            <a:t>vs. 25-26</a:t>
          </a:r>
          <a:r>
            <a:rPr lang="en-US" sz="1800" kern="1200" dirty="0" smtClean="0">
              <a:solidFill>
                <a:srgbClr val="FF0000"/>
              </a:solidFill>
            </a:rPr>
            <a:t>). </a:t>
          </a:r>
        </a:p>
        <a:p>
          <a:pPr lvl="0" algn="ctr" defTabSz="800100" rtl="0">
            <a:lnSpc>
              <a:spcPct val="90000"/>
            </a:lnSpc>
            <a:spcBef>
              <a:spcPct val="0"/>
            </a:spcBef>
            <a:spcAft>
              <a:spcPct val="35000"/>
            </a:spcAft>
          </a:pPr>
          <a:r>
            <a:rPr lang="en-US" sz="1800" kern="1200" dirty="0" smtClean="0"/>
            <a:t>Christ healed her and concluded with this all-important statement: “</a:t>
          </a:r>
          <a:r>
            <a:rPr lang="en-US" sz="1800" kern="1200" dirty="0" smtClean="0">
              <a:solidFill>
                <a:srgbClr val="FF0000"/>
              </a:solidFill>
            </a:rPr>
            <a:t>Daughter, </a:t>
          </a:r>
          <a:r>
            <a:rPr lang="en-US" sz="1800" i="1" kern="1200" dirty="0" smtClean="0">
              <a:solidFill>
                <a:srgbClr val="FF0000"/>
              </a:solidFill>
            </a:rPr>
            <a:t>your faith has made you whole</a:t>
          </a:r>
          <a:r>
            <a:rPr lang="en-US" sz="1800" kern="1200" dirty="0" smtClean="0">
              <a:solidFill>
                <a:srgbClr val="FF0000"/>
              </a:solidFill>
            </a:rPr>
            <a:t>; go in peace…” (</a:t>
          </a:r>
          <a:r>
            <a:rPr lang="en-US" sz="1800" b="1" kern="1200" dirty="0" smtClean="0">
              <a:solidFill>
                <a:srgbClr val="FF0000"/>
              </a:solidFill>
            </a:rPr>
            <a:t>vs. 34</a:t>
          </a:r>
          <a:r>
            <a:rPr lang="en-US" sz="1800" kern="1200" dirty="0" smtClean="0">
              <a:solidFill>
                <a:srgbClr val="FF0000"/>
              </a:solidFill>
            </a:rPr>
            <a:t>).!</a:t>
          </a:r>
          <a:endParaRPr lang="en-US" sz="1800" kern="1200" dirty="0">
            <a:solidFill>
              <a:srgbClr val="FF0000"/>
            </a:solidFill>
          </a:endParaRPr>
        </a:p>
      </dsp:txBody>
      <dsp:txXfrm>
        <a:off x="4900725" y="239999"/>
        <a:ext cx="3226874" cy="4045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C2091-061E-46BA-A16C-4693DFDE5600}">
      <dsp:nvSpPr>
        <dsp:cNvPr id="0" name=""/>
        <dsp:cNvSpPr/>
      </dsp:nvSpPr>
      <dsp:spPr>
        <a:xfrm rot="10800000">
          <a:off x="2047758" y="411161"/>
          <a:ext cx="5857140" cy="37036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5723" tIns="68580"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t>Next, </a:t>
          </a:r>
          <a:r>
            <a:rPr lang="en-US" sz="1800" b="1" kern="1200" dirty="0" smtClean="0"/>
            <a:t>Matthew 9</a:t>
          </a:r>
          <a:r>
            <a:rPr lang="en-US" sz="1800" kern="1200" dirty="0" smtClean="0"/>
            <a:t> shows how healing is always directly tied to faith: “</a:t>
          </a:r>
          <a:r>
            <a:rPr lang="en-US" sz="1800" kern="1200" dirty="0" smtClean="0">
              <a:solidFill>
                <a:srgbClr val="FF0000"/>
              </a:solidFill>
            </a:rPr>
            <a:t>And when Jesus departed there, two blind men followed Him, crying, and saying, You son of David, have mercy on us. And…the blind men came to Him: and Jesus said unto them, Believe you that I am able to do this? They said unto Him, Yes, Lord. Then touched He their eyes, saying, </a:t>
          </a:r>
          <a:r>
            <a:rPr lang="en-US" sz="1800" i="1" kern="1200" dirty="0" smtClean="0">
              <a:solidFill>
                <a:srgbClr val="FF0000"/>
              </a:solidFill>
            </a:rPr>
            <a:t>According to your faith be it unto you</a:t>
          </a:r>
          <a:r>
            <a:rPr lang="en-US" sz="1800" kern="1200" dirty="0" smtClean="0"/>
            <a:t>” (</a:t>
          </a:r>
          <a:r>
            <a:rPr lang="en-US" sz="1800" b="1" kern="1200" dirty="0" smtClean="0"/>
            <a:t>vs. 27-29</a:t>
          </a:r>
          <a:r>
            <a:rPr lang="en-US" sz="1800" kern="1200" dirty="0" smtClean="0"/>
            <a:t>). These men believed that Christ could give them sight. His answer? “</a:t>
          </a:r>
          <a:r>
            <a:rPr lang="en-US" sz="1800" kern="1200" dirty="0" smtClean="0">
              <a:solidFill>
                <a:srgbClr val="FF0000"/>
              </a:solidFill>
            </a:rPr>
            <a:t>According to </a:t>
          </a:r>
          <a:r>
            <a:rPr lang="en-US" sz="1800" i="1" kern="1200" dirty="0" smtClean="0">
              <a:solidFill>
                <a:srgbClr val="FF0000"/>
              </a:solidFill>
            </a:rPr>
            <a:t>your faith</a:t>
          </a:r>
          <a:r>
            <a:rPr lang="en-US" sz="1800" kern="1200" dirty="0" smtClean="0">
              <a:solidFill>
                <a:srgbClr val="FF0000"/>
              </a:solidFill>
            </a:rPr>
            <a:t> be it unto you</a:t>
          </a:r>
          <a:r>
            <a:rPr lang="en-US" sz="1800" kern="1200" dirty="0" smtClean="0"/>
            <a:t>.”</a:t>
          </a:r>
          <a:endParaRPr lang="en-US" sz="1800" kern="1200" dirty="0"/>
        </a:p>
      </dsp:txBody>
      <dsp:txXfrm rot="10800000">
        <a:off x="2973668" y="411161"/>
        <a:ext cx="4931230" cy="3703640"/>
      </dsp:txXfrm>
    </dsp:sp>
    <dsp:sp modelId="{03E840D7-2FF7-4E74-B114-8B66BAA9CB3B}">
      <dsp:nvSpPr>
        <dsp:cNvPr id="0" name=""/>
        <dsp:cNvSpPr/>
      </dsp:nvSpPr>
      <dsp:spPr>
        <a:xfrm>
          <a:off x="324701" y="258758"/>
          <a:ext cx="3830569" cy="40084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1DD65-DFB1-4283-8145-31EFB450856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106539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1DD65-DFB1-4283-8145-31EFB450856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128499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1DD65-DFB1-4283-8145-31EFB450856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373362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1DD65-DFB1-4283-8145-31EFB450856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81392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1DD65-DFB1-4283-8145-31EFB450856A}"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56056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1DD65-DFB1-4283-8145-31EFB450856A}"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182524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1DD65-DFB1-4283-8145-31EFB450856A}" type="datetimeFigureOut">
              <a:rPr lang="en-US" smtClean="0"/>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148387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1DD65-DFB1-4283-8145-31EFB450856A}" type="datetimeFigureOut">
              <a:rPr lang="en-US" smtClean="0"/>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405502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1DD65-DFB1-4283-8145-31EFB450856A}"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5462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1DD65-DFB1-4283-8145-31EFB450856A}"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178969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1DD65-DFB1-4283-8145-31EFB450856A}"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512C0-0B28-4818-9BA7-81FE01B010A7}" type="slidenum">
              <a:rPr lang="en-US" smtClean="0"/>
              <a:t>‹#›</a:t>
            </a:fld>
            <a:endParaRPr lang="en-US"/>
          </a:p>
        </p:txBody>
      </p:sp>
    </p:spTree>
    <p:extLst>
      <p:ext uri="{BB962C8B-B14F-4D97-AF65-F5344CB8AC3E}">
        <p14:creationId xmlns:p14="http://schemas.microsoft.com/office/powerpoint/2010/main" val="359865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1DD65-DFB1-4283-8145-31EFB450856A}" type="datetimeFigureOut">
              <a:rPr lang="en-US" smtClean="0"/>
              <a:t>11/24/2014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12C0-0B28-4818-9BA7-81FE01B010A7}" type="slidenum">
              <a:rPr lang="en-US" smtClean="0"/>
              <a:t>‹#›</a:t>
            </a:fld>
            <a:endParaRPr lang="en-US"/>
          </a:p>
        </p:txBody>
      </p:sp>
    </p:spTree>
    <p:extLst>
      <p:ext uri="{BB962C8B-B14F-4D97-AF65-F5344CB8AC3E}">
        <p14:creationId xmlns:p14="http://schemas.microsoft.com/office/powerpoint/2010/main" val="108986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wuv5TnWeoL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2198463"/>
            <a:ext cx="7696200" cy="2655253"/>
          </a:xfrm>
          <a:prstGeom prst="rect">
            <a:avLst/>
          </a:prstGeom>
          <a:solidFill>
            <a:schemeClr val="tx2"/>
          </a:solidFill>
          <a:ln>
            <a:noFill/>
          </a:ln>
        </p:spPr>
      </p:pic>
      <p:sp>
        <p:nvSpPr>
          <p:cNvPr id="5" name="TextBox 4"/>
          <p:cNvSpPr txBox="1"/>
          <p:nvPr/>
        </p:nvSpPr>
        <p:spPr>
          <a:xfrm>
            <a:off x="685800" y="457200"/>
            <a:ext cx="7924800" cy="1754326"/>
          </a:xfrm>
          <a:prstGeom prst="rect">
            <a:avLst/>
          </a:prstGeom>
          <a:noFill/>
        </p:spPr>
        <p:txBody>
          <a:bodyPr wrap="square" rtlCol="0">
            <a:spAutoFit/>
          </a:bodyPr>
          <a:lstStyle/>
          <a:p>
            <a:pPr algn="ctr"/>
            <a:r>
              <a:rPr lang="en-US" sz="5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Diploma" pitchFamily="2" charset="0"/>
              </a:rPr>
              <a:t>Biblical Foundations Institute</a:t>
            </a:r>
            <a:endParaRPr lang="en-US" sz="5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Diploma" pitchFamily="2" charset="0"/>
            </a:endParaRPr>
          </a:p>
        </p:txBody>
      </p:sp>
      <p:sp>
        <p:nvSpPr>
          <p:cNvPr id="6" name="TextBox 5"/>
          <p:cNvSpPr txBox="1"/>
          <p:nvPr/>
        </p:nvSpPr>
        <p:spPr>
          <a:xfrm>
            <a:off x="1752600" y="5029200"/>
            <a:ext cx="5791200" cy="707886"/>
          </a:xfrm>
          <a:prstGeom prst="rect">
            <a:avLst/>
          </a:prstGeom>
          <a:noFill/>
        </p:spPr>
        <p:txBody>
          <a:bodyPr wrap="square" rtlCol="0">
            <a:spAutoFit/>
          </a:bodyPr>
          <a:lstStyle/>
          <a:p>
            <a:pPr algn="ctr"/>
            <a:r>
              <a:rPr lang="en-US" sz="2000" i="1" dirty="0" smtClean="0">
                <a:latin typeface="Adobe Fangsong Std R" pitchFamily="18" charset="-128"/>
                <a:ea typeface="Adobe Fangsong Std R" pitchFamily="18" charset="-128"/>
              </a:rPr>
              <a:t>“</a:t>
            </a: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Fangsong Std R" pitchFamily="18" charset="-128"/>
                <a:ea typeface="Adobe Fangsong Std R" pitchFamily="18" charset="-128"/>
              </a:rPr>
              <a:t>When truth no longer means everything;</a:t>
            </a:r>
            <a:b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Fangsong Std R" pitchFamily="18" charset="-128"/>
                <a:ea typeface="Adobe Fangsong Std R" pitchFamily="18" charset="-128"/>
              </a:rPr>
            </a:b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dobe Fangsong Std R" pitchFamily="18" charset="-128"/>
                <a:ea typeface="Adobe Fangsong Std R" pitchFamily="18" charset="-128"/>
              </a:rPr>
              <a:t> it no longer means anything</a:t>
            </a:r>
            <a:r>
              <a:rPr lang="en-US" sz="2000" i="1" dirty="0" smtClean="0">
                <a:latin typeface="Adobe Fangsong Std R" pitchFamily="18" charset="-128"/>
                <a:ea typeface="Adobe Fangsong Std R" pitchFamily="18" charset="-128"/>
              </a:rPr>
              <a:t>”</a:t>
            </a:r>
            <a:endParaRPr lang="en-US" sz="2000" i="1" dirty="0">
              <a:latin typeface="Adobe Fangsong Std R" pitchFamily="18" charset="-128"/>
              <a:ea typeface="Adobe Fangsong Std R" pitchFamily="18" charset="-128"/>
            </a:endParaRPr>
          </a:p>
        </p:txBody>
      </p:sp>
    </p:spTree>
    <p:extLst>
      <p:ext uri="{BB962C8B-B14F-4D97-AF65-F5344CB8AC3E}">
        <p14:creationId xmlns:p14="http://schemas.microsoft.com/office/powerpoint/2010/main" val="292923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71309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81000"/>
            <a:ext cx="454309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322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163036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smtClean="0"/>
              <a:t>Physicians cannot HEAL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1157619"/>
              </p:ext>
            </p:extLst>
          </p:nvPr>
        </p:nvGraphicFramePr>
        <p:xfrm>
          <a:off x="469084" y="212412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data:image/jpeg;base64,/9j/4AAQSkZJRgABAQAAAQABAAD/2wCEAAkGBxMTEhUUEhQWFRUVGBgYFxQVFhcVFxcXFRUXFxgYFxQaHCggGBolHBUUITEhJSkrLi4uFx8zODMsNygtLisBCgoKDg0OGxAQGywkHBwsLCwsLCwsLCwsLCwsLCwsLCwsLCwsLCwsLCwsLCwsLCwsLCwsLCwsLCsrLDcrKyssN//AABEIAMABBgMBIgACEQEDEQH/xAAcAAABBQEBAQAAAAAAAAAAAAAFAgMEBgcBAAj/xABGEAABAwIDBQUFBQYEBAcBAAABAAIRAyEEEjEFBkFRYRMicYGRMlKhscEHFELR8CNigpKy4RVyovEzY3PCJCU0Q1OT0hb/xAAZAQADAQEBAAAAAAAAAAAAAAAAAQIDBAX/xAAkEQACAgICAgIDAQEAAAAAAAAAAQIRAyESMUFRBCITFGFxof/aAAwDAQACEQMRAD8At7sIOqScL1KjDH1OTfVc/wARd7g9VyVP2ba9Eg0TzQzHuyywm+Zrx1BF/kpX+K86Z8iD9Uzia7akGII4EX4p3LyPQ5QFk41wOiXRZpy4jpxXHUBBbyjzEiD6H5rWxCKry2O6TM6EcI5+ITTMfSJjtGg8QSBB5LmNoNDQTYZmze1zBn1+Cbp7PpVBnLZzAWMxoNBNkWA83aYb2ZIbke5zcwqDu5SRLhHHx4qr73b5EuNLDG0Q6rz1s3p1Tu+mHbSwrGsAb+1cBAiQWtdfwmFQHHohCbE1aZ9qSSdZ5qFUeVLqVYEH0UcPk+CdioLbC29Xw5hrszNSx12+XLyWrbK2gyvSbUZodRxB4grKMPQDh9UZ3V2kcNXyG7KpaHcIJMBw9VNpspxaVmkkJDgniEhwQAy0a+H1TTgn2hNkIAaIuEiq26fc3RAN5t5GYbuAZ6pE5ODRwLuSYEzaO0KVBuaq8N5D8R6AalVLG7+3/ZUbe9Udf+VunqqdjcW+s9z6ji5xOpGg6cgojpFhKpRI5WXjD/aAQYqUBHEsff8AlIj4q47pbdo4lxyGHBpOV1j4jmsYoOkwUUqU+za1zSQ6ZEWskxo2/aWDbUpuDheDB4gxKh0ZEX0H0Qb7P94DisO9lT/iUrEn8TSDlPzHkrD2enghsCnGo6T+tSUsVjFxx/NTvuovA9PVNHC93zU8h0yMyoYJjT/dKFUfr+L0KWzDw10HUj5FNuwrhx+mp/uq5IVMcDwQehHz+Gq6HfT/ALePFNfdXhptbT4A+Xgmmtdy/vHziE7AkPvTIHvM/odw4LqXsykXBzb/AITbwI04LyKAtR2b+871Xm7M5uKNZUhzVIwS7Zjea8zZ7RoihYk5EqAjsprz6UxPDRSAxKyIAg4jCh7S08eWq7Tw8KbC8WoGUrfykeyYRwqO+NOx/wBKqGytmCqCTa/xWib4YUvw7w0SczD/AKXzHlKp2yXBhg26a681M39SsSTlsBY7YD5Np8tYQmrsoh2kStPq41uWIQTEMBdMaKY5dGssVg/C4UMYJ1Q/aLLgibIriKZM8gUMxpjuk35cYSi3ysqSXGjSt2Ma+thm1KggkuAji1pgH4IkVD3eA+60cumQf3+KmuC1OYaakEJbVxKwEPCxjbtGoMVWNSZNRxLvlboIW01AhOBwVOqXl7AZqPNxPGPolLJwVlRhzdGPGg46AnrzPgufdKkeyfILfH7IpBohjRHIBDcXs6mGyGidTZZ/sfw0Xx17MZo4bIJc2I5pNWtndJVo3zaCWgDSb/JA8DhR+K36lbRlatmM48ZUWH7M6sYt7AbGk+RzgtI+ZWmgR6fQrP8Ac40qVVz4gmmWjqSWiyutWr3T4H4Ap9kog5bH9cFDxlOw6TIUT71bj+gu4aahyyTJ+ilRobZIZTGX2hmkHmYuI+KcezTpH0Mf2RA7s1C8dkACBNyAIET5px27GMH4Wn+Jv6/WqJJN/VgpeyJWbFJg8fkoNMa+B+vqidTYGNETSkDkQdZ6qO7ZOLEzQdBkSL8D6oHod2FAc6eX1XlzZ1GoxxFSmW2OtuPNeTFaLquFMHDO/RXBRMkTBFiCUWIeJXE2aPUfzBNkD3h/MErHZIheIUUvHvt/mC8Kjffb/OEASYSXL1CgX+wc3gZHqiFDY3vuPgPzTSbBtAHaGeP2YlwcwgcJGeJ6XCzXFmoKg7Smab8xzMj4jgR4LdKOHbTPdEd318eaB/aDhaX3R9RzZNMBzDxDi5rQAeXe0VOGgjNWZvTxDAJe5rR1/NQ8TtalmDWkFx0ymZStqbOyVQ17XB5mGObDQRxcevCEO+6Vc/fIpMFzlAbPnqVhwSOn8j8HNrYp7bS1g6yT5NGqibPoMe4Q0mdXvufTQI5W3bAphxHflzi4XIBJIF+kWQLGVnMhrtHaECDGl04NeAnF9s0/cLEtr4I0wQamHqOaQLSHd5pHQj4tKIVBGtvFVH7NB2OJokeziadVjuWeg/O3xJa938q1OtQabEArfhaOblTKkDErheOYR3FbFpu0Jb4XHohlbd94HcLXf6T6IWP2S5EKviGgXcPVIwVIZnZSImfW6C70tdTGVwLTIsbWn4qVQw5IzszggR3CBeOM6rP5GJKFmmCb5li7NxGqgY6kQ0g8dFFZUq9iS8ljswHAmD10CYfQgE5ajn85Bnz4BcVHb0A9q7FNQE6FAKGx3uqdmBeYJ4CeK0GlQeAHPt01SHOu0gcb9VUcrjomWNSdgnZ2y6NOA3UHvOjvE855GNOisj6YLDrcH5FCuzy34uiQNBBNh0ui9J/cHgu/4+PlG2cfyJpTpAFmzmzeUUoNbTbDSIkE2E26ps1JTZiVpL469mKyhnDbTqB+Zrmi0XE8uCm/43X95n8pH1QTDcVKeRCX669h+QnP3hrD/wCP0I8eKh1t6q/BlPje/qh1VolNsaE/117D8n8Ga2KqVX5qjjpo3hp1XFJe0cOfmvKlhQuZZqeyjY9jSEdf7JWP2bnrvOSm6SDL5m48FWtpbSxOGfkqkS8ZmFpsWl0CRzV0qVIqDq1vyXOxwkpOgU7Yp9yh6H8kw/Yx92j6E/REtt0i4S10ZQSfVDdmN/Hm6EHqFzy+RWVY678m3DVjf+Dka9iP4E9S2dwDqH/1z9UQMGx0JGqVsqix7oES1wPCwF10pENh3Z2E7Om1tp1OUQCT0T7wluCQ43C1ogYr6A9cvqVX/tFb/wCXv6OpT4dsyUfxdsviD8UK38oZ9n4lo17Nzh4t74+SYA3fnYZxDWPZeo0OaB7wBLg2eesLJttVTLW+yAbzYjKZg9VuhDq2Da6mQHuptqMJuM+UOHxCzTF7HbjG1H1ahFUguzEAXaD3ToItHNS8PPa8GkcrjoBY3eM5SCG3A/dnrKreJquIki5vJ0jopmExhqNyjvZdRlzETopuzdh1a9QF4dlkagyeHlqso4mnSRtLJcdssmysMcPhdn1XCC3FUneDcQ80j/peFp9XQqrb84MMwDgNaXZEeLKjD9FaHX84+K3qjlY0TICdDeCUylonWsQCB22dj08TSdTqAGQcruLXcCD4qm7NcadQ032IOU+IstHY3VUnfLBZKrao0fY/5m6eohTJck4suMuLs8aQNN9vxD4BRtl17uY6zmaHmNQo/bBwuCRxA5pnC4oN7rWunkWwV5kouJ6SfJWiXjqxOqhsHNdxFaTHmo7qk+XxWd2UJ2timU3MaZBeRlEEyeQ6oxUpObTki0aoU3vgVHCzCSy0mYjMPktF2XscfdRSqXLxmdzBdy8LL1cEpKKs8vNFcnRndNyUXXUjaOzH0HOa8GAbPgw4cDKhA3C67XgwCOGcnazkxh0usUhMZe5cYV4rjSmA7UK8k1HLiQAPeyu/7xUFR5ORzmtzCQ1sWDVc9qbNrVcRh64e6kOzYS3XNlsR3TEaeqZ2xsM1KjqlFrHOcTmzRpyuvfc8eOzFNlNoYyJtwOkCZWSwOSu1smL4ydqwrtqmcrfEj1g6eSCbMMObYC5sDMTPFP4raNVtOMVQccty6k4OPG/ZwD6SoWF21g3APpmenEeLdQvNy/Dm83NPWv8Ah2xyx40WOo+yI7s0BmqvBBktFgJs25cR7XTwVPdvAw2DHO8j+SsO5uJLnvDaeRuW8giTMBdcXshotqQOHilyktWpBFrizf8AN9V3a1LPQqN5sd/SV5+jf8yr+2sZXxGMOCoVewZTpNq16oaHPPaFwbTZmsJykkpgTdxMTnwGGd/ywPSyzv7TaTqHa02GBWcAIIactQ311GqtuxadTZ1Slhs/bYaoSxjiA11J4BcG2sWmD4H4DvthwM06FYCQ14a7uh1jdpueciOMq8bp17FIyjYe0xhsQHOGem8ZXBxGYA6OsIluvqtY2BRY6vSDAYzAkxFm976LH8bFp5NtIHNp0v5rVvsuxBqspuJ9hj2k9WnKL+i2bpNELZd9qbLZiqVSlUkB4iWxIvIj4LtGxDdYtPOED313npYOi1jyQ6uSwZLuDMvfeAOQgTzcFM3T2vSxTG1KROUyIIgtLbEELmRoG6wuAl1BAXKYl3gk4l1wEAdZYFCN5cL2mHeBq0Zx4tv8gUVDrea4WTbgf9vqkBlWGxGUg6jQjoVKqYyixpe4w0ak8PFTNmbsVKrzmllJri3NFzlP4R9UR332dSo4Ata2Gh7JMTxjM48RKzy4oz7NceWUNIq1eo58FoAaQLzqNQu0MMXG9hxPIKFu9jTSaKTrs1pu17hMls8mlHKFXtQ3s7mo7KI5zELlx4Pt/EdGTN9ddsLbtYHta7bdyl3jyJHsj1v5K+OKibI2cKFIMGurjzcpL9F2nER6knwPA3QzF7u4epcsyu95ndPpoUahJDEDKfiN2KjJNNwe30d6cUFrrTIVa3n2NINWmLi72jiOLvFawn7IcSokpLSuuPVNgrQgdquXk1VcvJAW6jUa8wRfg5tj/ddfinstM3seigtkOlSHydUAwvQxDKg7wHgfoqpt/wCz+lUcalFzqTzrkOWfLRGmQBZO0NoEGDcIoCsYPZYpD9q6o8t1zmCfGFZNxBPbPFmy1oHUAk38wn9p4Jtdhgw6DB5+Kkbn7PdRw4a/2nEvI5ZoEfBZyikVF2GatSEkviDzSsQyWofUxJiNCBHSeClKyyaG93wM/FCsJs0Nx1esSCarKUCLtFMPF/ElGW6KMxsVyeJpt+Dnj6oABbyse7F4JjWEtNYve4aN7NjjJ+CKbxbLGJwlWjaXsOUm8PAlp9QF3FycSyNG0jPjUcAP6CiTLBFgfL206RBuC0jMCO6IcIJBj0WnfYnRd93xLyO6awa06zDGuffjcgeRVf8AtR2N2OPOQd3EZXsAyiXOOR7dPeIP8S1XYWyRhMJRw41Y3vHm513H1JWk5Wv9JSKVv5uHXxuKZiKNUEhgp9m+QAA4mWnlfTmFcNzd1W4HDtptJc65c4n8RiYHACAAOiMYKleSphes2UM0m5QZUPGPgEqXVfZDcZV7zGxqSf5f7oQD9E2unKTs2mnNMZreP1RFlMAADghgcLYACG71UQ7BYgRP7J5A6tbI+SKkXCbxtHPTez3mOb/M0j6qQMsobPYyk0iAwU79OJPxRr7N9nhzqlciAHQyfCJ9J9UAwNEvZSDgXCLjRrYEacTIWqbIwYpUmti+p8T+SAJFR0R4rpSKgm3BKAQB1IYe8fJLTVP23eXyJTQCwdUiNV2mdVx2qGBn28mC7GsYs13eb56jyM/BBpV630w00M/FhB8nHKfmFQgVtF2jN9i67l5N1yuJgXargiOK81h8VKbhao1Ij4+iXSwwN5IPSyTaQKwfVfCbgI12InSU5SYJiAPJLmPiBKWKLI5cfBWrDVpa0k3Inn6qEy89OHRMV3PaMzJJ4NmAek8ESfIaVBV1Y8I80N2wYb3Z7wILhBy21IXqGLcbVGgHkDmHrxRGjBFgAp6GMbFxgq0WuzS4ANdwOZtjI4Tr5p93/FaebXD0IP5qt7aFXCh9bDtbmc27CDlcQ4HMY4xI80TZtHPTa+R2jRMAyJg2BPCUqGSsF3qlZ/7wYPCm3/8ARciDUPwNBzWAeJJ6zJKkMaeaQEDa2yKdepQqVNcNU7RvUxYHpmyn+FTYmXO4rtadE32fNAD1J+q85yZoixuumqOF0AeqnmhONrAVGiYkH/ZTMRWM5QMzjoNPM8gmP8KYXh9V2ZzQQALNBOpjiU0BJwokjoZ9ERpmwQ+kcrhEHr68FNoPmUmA6UpJSlIFG3b2efvD2HSjVqT4B2Zo/wBQV4c6PNR8NgmsqVXjWq5pP8LA36SmMZQNR4ENLWlpubggyYHGwUydITZNa0RJ9fBKyDgfim8ruYjq2fqm67mt9rIPHulNlUKrEh7APxEzPINP1yrrfbd1A+oUZ2KaXNcS2wIsZMmOnRLdXGbxbI9VSEKwxuf1qnKgUXA1RDj+9HoApQdKKAFbzCcLV/yz6OBWZgrUduMnDVh+474CfosrDlpAiR7Em3n9FxIxJt5rysRprcSdCerXfmou294MNh25q9QMJ/D+I+DUO2xtltKk6qf/AGwS4dRosD2vtapiarqtQkucSQD+FsmGhYSlRpFWaDt77WajiW4ZjWN4Pd3nW6aBVupv9i6ntV3jwOX5Kq0wToPBWDZu7T6kEiBz1WMp12bxi30OYfePFNIPbVb/AL7vzWp/Z/vTUxTXU65GdgBaRaW8Z5nRUNu6Tuv66qw7u4A4Z7Kk95puBoWkQR4/koWZWqKlhdOzTqrQbfLguYau5hhxkc01QrAgEaG4806+CIXYcoSHe0QTE1abXEU3XNnBoJbfw0XNoYl1Ok8CSD6gE3+ChYCs3Lb9clUYasVkmtsllWpSq9pVmgczWNqOa2de8wWd5o1QqzJnyKx7aH2g1Bi3NpNDaNN2WdXVIMOM/hvMDotEw+MLgHsMggHxBSpPorfksWdIL9UPp44EXTOK2i1jHPcYa0Ek9AoegJrY4qs7zb7Mw3do0+2fxAdla3xdBuqVtTfSpiXOpsmmwHge84cCTw8FV67wKgHOfULKWWujeOHyzXd2d76Fc5QCyo65pv8AaP8Aldo8KzmCJC+e8HWIqWMFoD2nqHcB5LU9095+3Ja6A/J3gOY/EB1BVRmpa8kTx8drotNWoBflHzU3CPEu6qqYrFy8N4TdFKOKh4PMEHxEK2Zlja5OSoGDrzKnKAPDVNlwbLnEAHjpoFBx21w2Wshzv9I8+KHOzVDLySfQDwHBQ5pFKJPxG1ibUx/EfoFBbQJMuueZUinRhSaNLiotyGJw+GAuQmMW+Ht6yPhKnPKG7QNiRq2D6a/BdEVRDYnAnuA8yT6kqbha3egoTh8UMrALktFuKm0QZBNlTBBZzQRB42PnZZBi6WSo9nuuI9CVrlKpKznfWhkxbjweGv8AhB+LSnDsUgBidPP6LyRiDbzXloQCPtG2oRTFIE991+rRfKeoKo2z6Qe4Dqr59qWynZWvIuw+1zabX6hUHZz4dK5shtAv+yd2KZZJM84uY00WhYfZbKdNoAi3zWebuY89pTjUlrSOd7LVazjkPvcOk8Vw5IuztgBatVjDlJE8hc+ah7ROgzZAbl1gfU6Jjar2UwWUml9V1yeHi530RvEYai/DtNctbAAk+8bATzlTVGl2Pbu49rmZWvD8hiQQbcpCP03WVKwdPs3d02B0iLA/JW3CVJC7sM+S/wAOHPj4uyUUE2psxzQ51D2i13c0BMGI5GUbSHlbptdGB85MoFpLXAhzbOBsQeMo9sfeKvh7MfLR+F12/wBlet+d1RiAatLu12jyqD3XddYKyp7i0lrwQRYg6g8lzSUos64tSRqWxt9aVYhjv2dQxDTdpPR30UbeV1Wo45IcI0Log+BWWvqXsdLjoRoR1Wh7t7bbiGQ+BVbYjg4e8D9FdKapkbxvkhDfs8rPaMThqjak+0yIcx49pvJ3TTVV3HYbs8U1rwQbhwIgjungtO3c2qyjVyPdlFZwa3ln4HpwE9Ud3r2OyvRfLA6q0EscR3muFxDuPHVRKK8eC4zeuXkwt+UVQR7pA9VYNzKDxiG1QCG5o5A5hB8olHsDs7sXsdkqBjoB7k66yCNPNWn7kGQRflI08k8cV2GSfgC4is3tHAnLDWuBjXvOEjzCk7MxWeo0ZnGZkaj2TcEaJ6phWF4flGdjSxpjRpMkeqS0Q9rmAB+YSOBb+I9IErW9bOeiy4KpkDiTa103i8a58gd1vxPieShUHGoc+jPwD3v3z9B5rmNq5QueeQ0jAEbdxZY0BhiTBcPoje7GIz0QSZI5/BUvaVQ1n5W6C5j4BGd2nGi8B0hroaeOukBYKW7OqUPpRdKbZ8FIBXG4YgRI6mFx1Mjj8F1wjXZxSYio5BsZjA0kE+SMVaMcSkihyWqZIA2CwU2Ozm7nEhxBHdPstvyEBFu2tIaSOdlIDODr+KbOCynMyD+6bGOQd9CixMTRxYBuCPEW9VXPtAo5uyqtuBLHdDOYT8VY34fizuu4sdofyKibTYKtCrTc2CWm3ItuPiFS0wMwrFcTGOqQ3z/NcTZBpu1tlsrMLHiQ4RCwXerdmpga0QTSce46Lf5T1X0c5qF7a2SyvTLHiQfgRofJZyRpF7MJ2XiX0nNdlc0ggyQRxC2zZW0G1qbXREiYWe4uhVouFGpFhqfxibG6PbIxpAg2jh0XDlbPRxwXhllxOGaUzUysaXPuAQYN7jSBz5L1PESFypiBbgskzR2CAapfLoY33NSAeBPNWbYr5YEExuMptGvxTWE29SYAHyDHAHiujBJKWzD5CbjoukpmqeRQXdvbrK1Z1KHQW5mudEkgwQByghWV1AWjhcrrU0+jicGnTBFR4M8OYKqG8+wRig5tmvbdj4uPHm3or9XY1wuBboq1tJvZVQ38LvZJ4H3D48FSaloW47RiuKwzqNQsqt77NWyQCOBBHA80U2LisFnDnuxOGc03IyV2fJr49Vf95tg08VTGbuub7LxEt5jqDyVOZui2nmFQlxOjtIA5c1P4Xei/yryaTszs302mliKbwI1BEze4mVZdn1qjmHtCxzhoaZJDm9QbhwWQ4WiaZDRYDQ/RFKeLri1NxabAQSY8JNlnLFKDtGiyKa4t9Gh4lpm0g89Co7q5Ih1z7yzervHj6f46jh1DD8FZdl4jFPotqVX5XOEkARAOkjgVX2rohtXQTDHSYBM8k6zZ5MMP4/8AiH9wH2AevFCjtCo2+ck9bx5L2J25UynJVbMcWCb+dllkckui4RUnos2IxDW2kCP1ogOPrdoYu1vPifyQio6oRmDmi2km/VQ/vBJl9SejR9VzONnVGCiFTiKdMZWC56gJoV3OLG2BNWmBBk3qN4+aDgBz4YwucdBFz5XJUfd2uau0KTILRTqNkEQc86EHkBK0hjtk5MiSNyzLzShr3OA1PqvU8Qea7uJ59hJzZSQyEPc+eJXO2ISoLJ1ZspbVCbi44H4Jl+1QNfQIoZPe/WY89FGxGUtc+RYEnwA1QrbD6zqT6gGVjGufB1dlBP0Wa4vbdapZzyG+62w8+aaVibo63CirmEwBB055l5ewGIjN/D/3Lizm2pDilRrqS4JQCTWdAP6uVoIg4/AteILMx0Fp118EHwu4lNlU1XF0O1a1xF+auuz6WRvM8TzUpzlnKKZcZNFE2ru/Up/+neH8mVLT4VBb4IJXwONOtGPCH/VaTi6QIDh5jx4prDYeTeRCxlhT6N452jLP8Jrz3mPnq0gegUmlsWoYLmO6DKVqUXgCIXnDiLKP168lP5Lfgq27exi1/aPblyzlB1MiD4CEdxFSbN8ynK0nh5zCYiBa/VbxhxVIwnLk7ZGxJApmdTp5cUFx4bWYQ7lB/NEcVUYQ68nibWHKULc9vCB4GVaTROmVLEY/EMf2TiIbxiS4cDMrzsW82cQekKwYvANqtvqOI1Hh0Q3/AA8skjvAamLjxC6oZI1TMZQa2iBknUAD9cE7hKsOAdxsCl5TGibcyU5JMlMJPwQdwBBIkHobwEbxVY1LNaGt6nX0QDB4kzB9UbwxlYSVGq2RcdssClUeXmQ20QO8bD5pncfBNNWo43OUAl15l1wiG8RIw5HVvzTO5VQDtPEfJc7beRI1Wo2G8Xuph6pktLD+47KDPMaJn/8AgaH4alRvmCjlDEglEA9aOKF+SXsG7M2NSw7S2mLnV5MuPifohFbYNMYplcAh2cExoe6ROmqsj3KPWo5iDMRof7JpUS232ec0RYKPUYE6/Dc3OPmm/urep81RBHeQOITb6/K6kuojQBO/d/gmMhMY92pyjpr6qbg8OyncATzOvqnaVPyXXNKTYyJt104et/03/wBJWJ5ltW1x/wCHrD/lv/pKxEFVEmRLw1WJ8vqvJvD3ny/7l5RJbGno3ABNPbmexut838v90rtAF3ZhzOe/gIaPK5+YVtaEgtTbZefougrjzZZFENrr5eDgR6XCkYR+bXgoldkFp90g+XEJzCVQC6fH0TGySG6qNjMW1nU8go2O2plGVlzxI/DPTn+SDwTMw7roR+vPRawxXtmcp0O4jaT36adNR5ceCgYlhd7TuU6x0Majj6KYRHG/WxvwUSoZMcY42MXHteF/NbJJdGTbfYOq4YHrygennqVFqYeND+jojgwxPTxtHC/OyQ7C2/X1TABU8Q5h5jiFC3k21OVlMEWlzjxHuj6lWKrhZtAUDHbC7RsGx4EcFjkg2vr2a4ppOpdALB4sOb1jTknqYULEbuYqmZaA7q03P8JUeltJ7DlqsI8iD6HVRHNWp6Zo8N7hsLVGmWkW1RjZWIk5XGD8x0QOhi2vEtI8OPonnX8ea1dSWjJXF0w3vk+MBXfTILqbM4JvdpB+UqtfZhjKnZ1XVSTmqWzW7uUaDlqjmDrh7HsdqWOA5GWlBdn1O8Wz+oXPVZNmt3EvlHECUZ+8wQLwYg6yVTMHVgiSjlDaYsraJQZdUulUnCUMGKk24p2nWg30AnoigsKgBegKAce0T0TtPFB2iXFhaJNlxxSA9LY1IZ4NKS+pFk80pqu3MgAftV80av8A03/0lYc12i23aDf2VQc2P/pKw5p0VxJZMwTu8fD8l5RadWLryY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UEhQWFRUVGBgYFxQVFhcVFxcXFRUXFxgYFxQaHCggGBolHBUUITEhJSkrLi4uFx8zODMsNygtLisBCgoKDg0OGxAQGywkHBwsLCwsLCwsLCwsLCwsLCwsLCwsLCwsLCwsLCwsLCwsLCwsLCwsLCwsLCsrLDcrKyssN//AABEIAMABBgMBIgACEQEDEQH/xAAcAAABBQEBAQAAAAAAAAAAAAAFAgMEBgcBAAj/xABGEAABAwIDBQUFBQYEBAcBAAABAAIRAyEEEjEFBkFRYRMicYGRMlKhscEHFELR8CNigpKy4RVyovEzY3PCJCU0Q1OT0hb/xAAZAQADAQEBAAAAAAAAAAAAAAAAAQIDBAX/xAAkEQACAgICAgIDAQEAAAAAAAAAAQIRAyESMUFRBCITFGFxof/aAAwDAQACEQMRAD8At7sIOqScL1KjDH1OTfVc/wARd7g9VyVP2ba9Eg0TzQzHuyywm+Zrx1BF/kpX+K86Z8iD9Uzia7akGII4EX4p3LyPQ5QFk41wOiXRZpy4jpxXHUBBbyjzEiD6H5rWxCKry2O6TM6EcI5+ITTMfSJjtGg8QSBB5LmNoNDQTYZmze1zBn1+Cbp7PpVBnLZzAWMxoNBNkWA83aYb2ZIbke5zcwqDu5SRLhHHx4qr73b5EuNLDG0Q6rz1s3p1Tu+mHbSwrGsAb+1cBAiQWtdfwmFQHHohCbE1aZ9qSSdZ5qFUeVLqVYEH0UcPk+CdioLbC29Xw5hrszNSx12+XLyWrbK2gyvSbUZodRxB4grKMPQDh9UZ3V2kcNXyG7KpaHcIJMBw9VNpspxaVmkkJDgniEhwQAy0a+H1TTgn2hNkIAaIuEiq26fc3RAN5t5GYbuAZ6pE5ODRwLuSYEzaO0KVBuaq8N5D8R6AalVLG7+3/ZUbe9Udf+VunqqdjcW+s9z6ji5xOpGg6cgojpFhKpRI5WXjD/aAQYqUBHEsff8AlIj4q47pbdo4lxyGHBpOV1j4jmsYoOkwUUqU+za1zSQ6ZEWskxo2/aWDbUpuDheDB4gxKh0ZEX0H0Qb7P94DisO9lT/iUrEn8TSDlPzHkrD2enghsCnGo6T+tSUsVjFxx/NTvuovA9PVNHC93zU8h0yMyoYJjT/dKFUfr+L0KWzDw10HUj5FNuwrhx+mp/uq5IVMcDwQehHz+Gq6HfT/ALePFNfdXhptbT4A+Xgmmtdy/vHziE7AkPvTIHvM/odw4LqXsykXBzb/AITbwI04LyKAtR2b+871Xm7M5uKNZUhzVIwS7Zjea8zZ7RoihYk5EqAjsprz6UxPDRSAxKyIAg4jCh7S08eWq7Tw8KbC8WoGUrfykeyYRwqO+NOx/wBKqGytmCqCTa/xWib4YUvw7w0SczD/AKXzHlKp2yXBhg26a681M39SsSTlsBY7YD5Np8tYQmrsoh2kStPq41uWIQTEMBdMaKY5dGssVg/C4UMYJ1Q/aLLgibIriKZM8gUMxpjuk35cYSi3ysqSXGjSt2Ma+thm1KggkuAji1pgH4IkVD3eA+60cumQf3+KmuC1OYaakEJbVxKwEPCxjbtGoMVWNSZNRxLvlboIW01AhOBwVOqXl7AZqPNxPGPolLJwVlRhzdGPGg46AnrzPgufdKkeyfILfH7IpBohjRHIBDcXs6mGyGidTZZ/sfw0Xx17MZo4bIJc2I5pNWtndJVo3zaCWgDSb/JA8DhR+K36lbRlatmM48ZUWH7M6sYt7AbGk+RzgtI+ZWmgR6fQrP8Ac40qVVz4gmmWjqSWiyutWr3T4H4Ap9kog5bH9cFDxlOw6TIUT71bj+gu4aahyyTJ+ilRobZIZTGX2hmkHmYuI+KcezTpH0Mf2RA7s1C8dkACBNyAIET5px27GMH4Wn+Jv6/WqJJN/VgpeyJWbFJg8fkoNMa+B+vqidTYGNETSkDkQdZ6qO7ZOLEzQdBkSL8D6oHod2FAc6eX1XlzZ1GoxxFSmW2OtuPNeTFaLquFMHDO/RXBRMkTBFiCUWIeJXE2aPUfzBNkD3h/MErHZIheIUUvHvt/mC8Kjffb/OEASYSXL1CgX+wc3gZHqiFDY3vuPgPzTSbBtAHaGeP2YlwcwgcJGeJ6XCzXFmoKg7Smab8xzMj4jgR4LdKOHbTPdEd318eaB/aDhaX3R9RzZNMBzDxDi5rQAeXe0VOGgjNWZvTxDAJe5rR1/NQ8TtalmDWkFx0ymZStqbOyVQ17XB5mGObDQRxcevCEO+6Vc/fIpMFzlAbPnqVhwSOn8j8HNrYp7bS1g6yT5NGqibPoMe4Q0mdXvufTQI5W3bAphxHflzi4XIBJIF+kWQLGVnMhrtHaECDGl04NeAnF9s0/cLEtr4I0wQamHqOaQLSHd5pHQj4tKIVBGtvFVH7NB2OJokeziadVjuWeg/O3xJa938q1OtQabEArfhaOblTKkDErheOYR3FbFpu0Jb4XHohlbd94HcLXf6T6IWP2S5EKviGgXcPVIwVIZnZSImfW6C70tdTGVwLTIsbWn4qVQw5IzszggR3CBeOM6rP5GJKFmmCb5li7NxGqgY6kQ0g8dFFZUq9iS8ljswHAmD10CYfQgE5ajn85Bnz4BcVHb0A9q7FNQE6FAKGx3uqdmBeYJ4CeK0GlQeAHPt01SHOu0gcb9VUcrjomWNSdgnZ2y6NOA3UHvOjvE855GNOisj6YLDrcH5FCuzy34uiQNBBNh0ui9J/cHgu/4+PlG2cfyJpTpAFmzmzeUUoNbTbDSIkE2E26ps1JTZiVpL469mKyhnDbTqB+Zrmi0XE8uCm/43X95n8pH1QTDcVKeRCX669h+QnP3hrD/wCP0I8eKh1t6q/BlPje/qh1VolNsaE/117D8n8Ga2KqVX5qjjpo3hp1XFJe0cOfmvKlhQuZZqeyjY9jSEdf7JWP2bnrvOSm6SDL5m48FWtpbSxOGfkqkS8ZmFpsWl0CRzV0qVIqDq1vyXOxwkpOgU7Yp9yh6H8kw/Yx92j6E/REtt0i4S10ZQSfVDdmN/Hm6EHqFzy+RWVY678m3DVjf+Dka9iP4E9S2dwDqH/1z9UQMGx0JGqVsqix7oES1wPCwF10pENh3Z2E7Om1tp1OUQCT0T7wluCQ43C1ogYr6A9cvqVX/tFb/wCXv6OpT4dsyUfxdsviD8UK38oZ9n4lo17Nzh4t74+SYA3fnYZxDWPZeo0OaB7wBLg2eesLJttVTLW+yAbzYjKZg9VuhDq2Da6mQHuptqMJuM+UOHxCzTF7HbjG1H1ahFUguzEAXaD3ToItHNS8PPa8GkcrjoBY3eM5SCG3A/dnrKreJquIki5vJ0jopmExhqNyjvZdRlzETopuzdh1a9QF4dlkagyeHlqso4mnSRtLJcdssmysMcPhdn1XCC3FUneDcQ80j/peFp9XQqrb84MMwDgNaXZEeLKjD9FaHX84+K3qjlY0TICdDeCUylonWsQCB22dj08TSdTqAGQcruLXcCD4qm7NcadQ032IOU+IstHY3VUnfLBZKrao0fY/5m6eohTJck4suMuLs8aQNN9vxD4BRtl17uY6zmaHmNQo/bBwuCRxA5pnC4oN7rWunkWwV5kouJ6SfJWiXjqxOqhsHNdxFaTHmo7qk+XxWd2UJ2timU3MaZBeRlEEyeQ6oxUpObTki0aoU3vgVHCzCSy0mYjMPktF2XscfdRSqXLxmdzBdy8LL1cEpKKs8vNFcnRndNyUXXUjaOzH0HOa8GAbPgw4cDKhA3C67XgwCOGcnazkxh0usUhMZe5cYV4rjSmA7UK8k1HLiQAPeyu/7xUFR5ORzmtzCQ1sWDVc9qbNrVcRh64e6kOzYS3XNlsR3TEaeqZ2xsM1KjqlFrHOcTmzRpyuvfc8eOzFNlNoYyJtwOkCZWSwOSu1smL4ydqwrtqmcrfEj1g6eSCbMMObYC5sDMTPFP4raNVtOMVQccty6k4OPG/ZwD6SoWF21g3APpmenEeLdQvNy/Dm83NPWv8Ah2xyx40WOo+yI7s0BmqvBBktFgJs25cR7XTwVPdvAw2DHO8j+SsO5uJLnvDaeRuW8giTMBdcXshotqQOHilyktWpBFrizf8AN9V3a1LPQqN5sd/SV5+jf8yr+2sZXxGMOCoVewZTpNq16oaHPPaFwbTZmsJykkpgTdxMTnwGGd/ywPSyzv7TaTqHa02GBWcAIIactQ311GqtuxadTZ1Slhs/bYaoSxjiA11J4BcG2sWmD4H4DvthwM06FYCQ14a7uh1jdpueciOMq8bp17FIyjYe0xhsQHOGem8ZXBxGYA6OsIluvqtY2BRY6vSDAYzAkxFm976LH8bFp5NtIHNp0v5rVvsuxBqspuJ9hj2k9WnKL+i2bpNELZd9qbLZiqVSlUkB4iWxIvIj4LtGxDdYtPOED313npYOi1jyQ6uSwZLuDMvfeAOQgTzcFM3T2vSxTG1KROUyIIgtLbEELmRoG6wuAl1BAXKYl3gk4l1wEAdZYFCN5cL2mHeBq0Zx4tv8gUVDrea4WTbgf9vqkBlWGxGUg6jQjoVKqYyixpe4w0ak8PFTNmbsVKrzmllJri3NFzlP4R9UR332dSo4Ata2Gh7JMTxjM48RKzy4oz7NceWUNIq1eo58FoAaQLzqNQu0MMXG9hxPIKFu9jTSaKTrs1pu17hMls8mlHKFXtQ3s7mo7KI5zELlx4Pt/EdGTN9ddsLbtYHta7bdyl3jyJHsj1v5K+OKibI2cKFIMGurjzcpL9F2nER6knwPA3QzF7u4epcsyu95ndPpoUahJDEDKfiN2KjJNNwe30d6cUFrrTIVa3n2NINWmLi72jiOLvFawn7IcSokpLSuuPVNgrQgdquXk1VcvJAW6jUa8wRfg5tj/ddfinstM3seigtkOlSHydUAwvQxDKg7wHgfoqpt/wCz+lUcalFzqTzrkOWfLRGmQBZO0NoEGDcIoCsYPZYpD9q6o8t1zmCfGFZNxBPbPFmy1oHUAk38wn9p4Jtdhgw6DB5+Kkbn7PdRw4a/2nEvI5ZoEfBZyikVF2GatSEkviDzSsQyWofUxJiNCBHSeClKyyaG93wM/FCsJs0Nx1esSCarKUCLtFMPF/ElGW6KMxsVyeJpt+Dnj6oABbyse7F4JjWEtNYve4aN7NjjJ+CKbxbLGJwlWjaXsOUm8PAlp9QF3FycSyNG0jPjUcAP6CiTLBFgfL206RBuC0jMCO6IcIJBj0WnfYnRd93xLyO6awa06zDGuffjcgeRVf8AtR2N2OPOQd3EZXsAyiXOOR7dPeIP8S1XYWyRhMJRw41Y3vHm513H1JWk5Wv9JSKVv5uHXxuKZiKNUEhgp9m+QAA4mWnlfTmFcNzd1W4HDtptJc65c4n8RiYHACAAOiMYKleSphes2UM0m5QZUPGPgEqXVfZDcZV7zGxqSf5f7oQD9E2unKTs2mnNMZreP1RFlMAADghgcLYACG71UQ7BYgRP7J5A6tbI+SKkXCbxtHPTez3mOb/M0j6qQMsobPYyk0iAwU79OJPxRr7N9nhzqlciAHQyfCJ9J9UAwNEvZSDgXCLjRrYEacTIWqbIwYpUmti+p8T+SAJFR0R4rpSKgm3BKAQB1IYe8fJLTVP23eXyJTQCwdUiNV2mdVx2qGBn28mC7GsYs13eb56jyM/BBpV630w00M/FhB8nHKfmFQgVtF2jN9i67l5N1yuJgXargiOK81h8VKbhao1Ij4+iXSwwN5IPSyTaQKwfVfCbgI12InSU5SYJiAPJLmPiBKWKLI5cfBWrDVpa0k3Inn6qEy89OHRMV3PaMzJJ4NmAek8ESfIaVBV1Y8I80N2wYb3Z7wILhBy21IXqGLcbVGgHkDmHrxRGjBFgAp6GMbFxgq0WuzS4ANdwOZtjI4Tr5p93/FaebXD0IP5qt7aFXCh9bDtbmc27CDlcQ4HMY4xI80TZtHPTa+R2jRMAyJg2BPCUqGSsF3qlZ/7wYPCm3/8ARciDUPwNBzWAeJJ6zJKkMaeaQEDa2yKdepQqVNcNU7RvUxYHpmyn+FTYmXO4rtadE32fNAD1J+q85yZoixuumqOF0AeqnmhONrAVGiYkH/ZTMRWM5QMzjoNPM8gmP8KYXh9V2ZzQQALNBOpjiU0BJwokjoZ9ERpmwQ+kcrhEHr68FNoPmUmA6UpJSlIFG3b2efvD2HSjVqT4B2Zo/wBQV4c6PNR8NgmsqVXjWq5pP8LA36SmMZQNR4ENLWlpubggyYHGwUydITZNa0RJ9fBKyDgfim8ruYjq2fqm67mt9rIPHulNlUKrEh7APxEzPINP1yrrfbd1A+oUZ2KaXNcS2wIsZMmOnRLdXGbxbI9VSEKwxuf1qnKgUXA1RDj+9HoApQdKKAFbzCcLV/yz6OBWZgrUduMnDVh+474CfosrDlpAiR7Em3n9FxIxJt5rysRprcSdCerXfmou294MNh25q9QMJ/D+I+DUO2xtltKk6qf/AGwS4dRosD2vtapiarqtQkucSQD+FsmGhYSlRpFWaDt77WajiW4ZjWN4Pd3nW6aBVupv9i6ntV3jwOX5Kq0wToPBWDZu7T6kEiBz1WMp12bxi30OYfePFNIPbVb/AL7vzWp/Z/vTUxTXU65GdgBaRaW8Z5nRUNu6Tuv66qw7u4A4Z7Kk95puBoWkQR4/koWZWqKlhdOzTqrQbfLguYau5hhxkc01QrAgEaG4806+CIXYcoSHe0QTE1abXEU3XNnBoJbfw0XNoYl1Ok8CSD6gE3+ChYCs3Lb9clUYasVkmtsllWpSq9pVmgczWNqOa2de8wWd5o1QqzJnyKx7aH2g1Bi3NpNDaNN2WdXVIMOM/hvMDotEw+MLgHsMggHxBSpPorfksWdIL9UPp44EXTOK2i1jHPcYa0Ek9AoegJrY4qs7zb7Mw3do0+2fxAdla3xdBuqVtTfSpiXOpsmmwHge84cCTw8FV67wKgHOfULKWWujeOHyzXd2d76Fc5QCyo65pv8AaP8Aldo8KzmCJC+e8HWIqWMFoD2nqHcB5LU9095+3Ja6A/J3gOY/EB1BVRmpa8kTx8drotNWoBflHzU3CPEu6qqYrFy8N4TdFKOKh4PMEHxEK2Zlja5OSoGDrzKnKAPDVNlwbLnEAHjpoFBx21w2Wshzv9I8+KHOzVDLySfQDwHBQ5pFKJPxG1ibUx/EfoFBbQJMuueZUinRhSaNLiotyGJw+GAuQmMW+Ht6yPhKnPKG7QNiRq2D6a/BdEVRDYnAnuA8yT6kqbha3egoTh8UMrALktFuKm0QZBNlTBBZzQRB42PnZZBi6WSo9nuuI9CVrlKpKznfWhkxbjweGv8AhB+LSnDsUgBidPP6LyRiDbzXloQCPtG2oRTFIE991+rRfKeoKo2z6Qe4Dqr59qWynZWvIuw+1zabX6hUHZz4dK5shtAv+yd2KZZJM84uY00WhYfZbKdNoAi3zWebuY89pTjUlrSOd7LVazjkPvcOk8Vw5IuztgBatVjDlJE8hc+ah7ROgzZAbl1gfU6Jjar2UwWUml9V1yeHi530RvEYai/DtNctbAAk+8bATzlTVGl2Pbu49rmZWvD8hiQQbcpCP03WVKwdPs3d02B0iLA/JW3CVJC7sM+S/wAOHPj4uyUUE2psxzQ51D2i13c0BMGI5GUbSHlbptdGB85MoFpLXAhzbOBsQeMo9sfeKvh7MfLR+F12/wBlet+d1RiAatLu12jyqD3XddYKyp7i0lrwQRYg6g8lzSUos64tSRqWxt9aVYhjv2dQxDTdpPR30UbeV1Wo45IcI0Log+BWWvqXsdLjoRoR1Wh7t7bbiGQ+BVbYjg4e8D9FdKapkbxvkhDfs8rPaMThqjak+0yIcx49pvJ3TTVV3HYbs8U1rwQbhwIgjungtO3c2qyjVyPdlFZwa3ln4HpwE9Ud3r2OyvRfLA6q0EscR3muFxDuPHVRKK8eC4zeuXkwt+UVQR7pA9VYNzKDxiG1QCG5o5A5hB8olHsDs7sXsdkqBjoB7k66yCNPNWn7kGQRflI08k8cV2GSfgC4is3tHAnLDWuBjXvOEjzCk7MxWeo0ZnGZkaj2TcEaJ6phWF4flGdjSxpjRpMkeqS0Q9rmAB+YSOBb+I9IErW9bOeiy4KpkDiTa103i8a58gd1vxPieShUHGoc+jPwD3v3z9B5rmNq5QueeQ0jAEbdxZY0BhiTBcPoje7GIz0QSZI5/BUvaVQ1n5W6C5j4BGd2nGi8B0hroaeOukBYKW7OqUPpRdKbZ8FIBXG4YgRI6mFx1Mjj8F1wjXZxSYio5BsZjA0kE+SMVaMcSkihyWqZIA2CwU2Ozm7nEhxBHdPstvyEBFu2tIaSOdlIDODr+KbOCynMyD+6bGOQd9CixMTRxYBuCPEW9VXPtAo5uyqtuBLHdDOYT8VY34fizuu4sdofyKibTYKtCrTc2CWm3ItuPiFS0wMwrFcTGOqQ3z/NcTZBpu1tlsrMLHiQ4RCwXerdmpga0QTSce46Lf5T1X0c5qF7a2SyvTLHiQfgRofJZyRpF7MJ2XiX0nNdlc0ggyQRxC2zZW0G1qbXREiYWe4uhVouFGpFhqfxibG6PbIxpAg2jh0XDlbPRxwXhllxOGaUzUysaXPuAQYN7jSBz5L1PESFypiBbgskzR2CAapfLoY33NSAeBPNWbYr5YEExuMptGvxTWE29SYAHyDHAHiujBJKWzD5CbjoukpmqeRQXdvbrK1Z1KHQW5mudEkgwQByghWV1AWjhcrrU0+jicGnTBFR4M8OYKqG8+wRig5tmvbdj4uPHm3or9XY1wuBboq1tJvZVQ38LvZJ4H3D48FSaloW47RiuKwzqNQsqt77NWyQCOBBHA80U2LisFnDnuxOGc03IyV2fJr49Vf95tg08VTGbuub7LxEt5jqDyVOZui2nmFQlxOjtIA5c1P4Xei/yryaTszs302mliKbwI1BEze4mVZdn1qjmHtCxzhoaZJDm9QbhwWQ4WiaZDRYDQ/RFKeLri1NxabAQSY8JNlnLFKDtGiyKa4t9Gh4lpm0g89Co7q5Ih1z7yzervHj6f46jh1DD8FZdl4jFPotqVX5XOEkARAOkjgVX2rohtXQTDHSYBM8k6zZ5MMP4/8AiH9wH2AevFCjtCo2+ck9bx5L2J25UynJVbMcWCb+dllkckui4RUnos2IxDW2kCP1ogOPrdoYu1vPifyQio6oRmDmi2km/VQ/vBJl9SejR9VzONnVGCiFTiKdMZWC56gJoV3OLG2BNWmBBk3qN4+aDgBz4YwucdBFz5XJUfd2uau0KTILRTqNkEQc86EHkBK0hjtk5MiSNyzLzShr3OA1PqvU8Qea7uJ59hJzZSQyEPc+eJXO2ISoLJ1ZspbVCbi44H4Jl+1QNfQIoZPe/WY89FGxGUtc+RYEnwA1QrbD6zqT6gGVjGufB1dlBP0Wa4vbdapZzyG+62w8+aaVibo63CirmEwBB055l5ewGIjN/D/3Lizm2pDilRrqS4JQCTWdAP6uVoIg4/AteILMx0Fp118EHwu4lNlU1XF0O1a1xF+auuz6WRvM8TzUpzlnKKZcZNFE2ru/Up/+neH8mVLT4VBb4IJXwONOtGPCH/VaTi6QIDh5jx4prDYeTeRCxlhT6N452jLP8Jrz3mPnq0gegUmlsWoYLmO6DKVqUXgCIXnDiLKP168lP5Lfgq27exi1/aPblyzlB1MiD4CEdxFSbN8ynK0nh5zCYiBa/VbxhxVIwnLk7ZGxJApmdTp5cUFx4bWYQ7lB/NEcVUYQ68nibWHKULc9vCB4GVaTROmVLEY/EMf2TiIbxiS4cDMrzsW82cQekKwYvANqtvqOI1Hh0Q3/AA8skjvAamLjxC6oZI1TMZQa2iBknUAD9cE7hKsOAdxsCl5TGibcyU5JMlMJPwQdwBBIkHobwEbxVY1LNaGt6nX0QDB4kzB9UbwxlYSVGq2RcdssClUeXmQ20QO8bD5pncfBNNWo43OUAl15l1wiG8RIw5HVvzTO5VQDtPEfJc7beRI1Wo2G8Xuph6pktLD+47KDPMaJn/8AgaH4alRvmCjlDEglEA9aOKF+SXsG7M2NSw7S2mLnV5MuPifohFbYNMYplcAh2cExoe6ROmqsj3KPWo5iDMRof7JpUS232ec0RYKPUYE6/Dc3OPmm/urep81RBHeQOITb6/K6kuojQBO/d/gmMhMY92pyjpr6qbg8OyncATzOvqnaVPyXXNKTYyJt104et/03/wBJWJ5ltW1x/wCHrD/lv/pKxEFVEmRLw1WJ8vqvJvD3ny/7l5RJbGno3ABNPbmexut838v90rtAF3ZhzOe/gIaPK5+YVtaEgtTbZefougrjzZZFENrr5eDgR6XCkYR+bXgoldkFp90g+XEJzCVQC6fH0TGySG6qNjMW1nU8go2O2plGVlzxI/DPTn+SDwTMw7roR+vPRawxXtmcp0O4jaT36adNR5ceCgYlhd7TuU6x0Majj6KYRHG/WxvwUSoZMcY42MXHteF/NbJJdGTbfYOq4YHrygennqVFqYeND+jojgwxPTxtHC/OyQ7C2/X1TABU8Q5h5jiFC3k21OVlMEWlzjxHuj6lWKrhZtAUDHbC7RsGx4EcFjkg2vr2a4ppOpdALB4sOb1jTknqYULEbuYqmZaA7q03P8JUeltJ7DlqsI8iD6HVRHNWp6Zo8N7hsLVGmWkW1RjZWIk5XGD8x0QOhi2vEtI8OPonnX8ea1dSWjJXF0w3vk+MBXfTILqbM4JvdpB+UqtfZhjKnZ1XVSTmqWzW7uUaDlqjmDrh7HsdqWOA5GWlBdn1O8Wz+oXPVZNmt3EvlHECUZ+8wQLwYg6yVTMHVgiSjlDaYsraJQZdUulUnCUMGKk24p2nWg30AnoigsKgBegKAce0T0TtPFB2iXFhaJNlxxSA9LY1IZ4NKS+pFk80pqu3MgAftV80av8A03/0lYc12i23aDf2VQc2P/pKw5p0VxJZMwTu8fD8l5RadWLryY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84" y="295321"/>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512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Faith in God brings true Healing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0014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06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Faith; a forgotten gift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64362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837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exception? The Church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3098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46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Adobe Caslon Pro Bold" pitchFamily="18" charset="0"/>
              </a:rPr>
              <a:t>God introduces Himself as healer	</a:t>
            </a:r>
            <a:endParaRPr lang="en-US" dirty="0">
              <a:latin typeface="Adobe Caslon Pro Bold"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69457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94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Gods first promise to heal His children</a:t>
            </a:r>
            <a:endParaRPr lang="en-US" dirty="0"/>
          </a:p>
        </p:txBody>
      </p:sp>
      <p:sp>
        <p:nvSpPr>
          <p:cNvPr id="3" name="Content Placeholder 2"/>
          <p:cNvSpPr>
            <a:spLocks noGrp="1"/>
          </p:cNvSpPr>
          <p:nvPr>
            <p:ph idx="1"/>
          </p:nvPr>
        </p:nvSpPr>
        <p:spPr/>
        <p:txBody>
          <a:bodyPr/>
          <a:lstStyle/>
          <a:p>
            <a:r>
              <a:rPr lang="en-US" dirty="0"/>
              <a:t>“</a:t>
            </a:r>
            <a:r>
              <a:rPr lang="en-US" dirty="0">
                <a:solidFill>
                  <a:srgbClr val="FF0000"/>
                </a:solidFill>
              </a:rPr>
              <a:t>You shall not bow down to their gods, nor serve them, nor do after their works: but you shall utterly overthrow them, and quite break down their images. And you shall serve the </a:t>
            </a:r>
            <a:r>
              <a:rPr lang="en-US" cap="all" dirty="0">
                <a:solidFill>
                  <a:srgbClr val="FF0000"/>
                </a:solidFill>
              </a:rPr>
              <a:t>LORD</a:t>
            </a:r>
            <a:r>
              <a:rPr lang="en-US" dirty="0">
                <a:solidFill>
                  <a:srgbClr val="FF0000"/>
                </a:solidFill>
              </a:rPr>
              <a:t> your God, and He shall bless your bread, and your water; and </a:t>
            </a:r>
            <a:r>
              <a:rPr lang="en-US" i="1" dirty="0">
                <a:solidFill>
                  <a:srgbClr val="FF0000"/>
                </a:solidFill>
              </a:rPr>
              <a:t>I will take sickness away</a:t>
            </a:r>
            <a:r>
              <a:rPr lang="en-US" dirty="0">
                <a:solidFill>
                  <a:srgbClr val="FF0000"/>
                </a:solidFill>
              </a:rPr>
              <a:t> from the midst of you</a:t>
            </a:r>
            <a:r>
              <a:rPr lang="en-US" dirty="0"/>
              <a:t>” (</a:t>
            </a:r>
            <a:r>
              <a:rPr lang="en-US" b="1" dirty="0"/>
              <a:t>Ex. 23:24-25</a:t>
            </a:r>
            <a:r>
              <a:rPr lang="en-US" dirty="0"/>
              <a:t>).</a:t>
            </a:r>
          </a:p>
        </p:txBody>
      </p:sp>
    </p:spTree>
    <p:extLst>
      <p:ext uri="{BB962C8B-B14F-4D97-AF65-F5344CB8AC3E}">
        <p14:creationId xmlns:p14="http://schemas.microsoft.com/office/powerpoint/2010/main" val="305481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Sickness as a tool of God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859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20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a:bodyPr>
          <a:lstStyle/>
          <a:p>
            <a:r>
              <a:rPr lang="en-US" dirty="0" smtClean="0">
                <a:latin typeface="Adobe Garamond Pro Bold" pitchFamily="18" charset="0"/>
              </a:rPr>
              <a:t>David believed in divine healing</a:t>
            </a:r>
            <a:endParaRPr lang="en-US" dirty="0">
              <a:latin typeface="Adobe Garamond Pro Bold"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1015738"/>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data:image/jpeg;base64,/9j/4AAQSkZJRgABAQAAAQABAAD/2wCEAAkGBxQTEhUUExQUFhUXGBwYGBgXFx0YGhwaGhwYFxgcFxodHCggGBwlHxwcITEiJSksLi4uHB8zODMsNygtLisBCgoKDg0OGxAQGywkHyQsLCwsLCwsLCwsLCwsLCwsLCwsLCwsLCwsLCwsLCwsLCwsLCwsLCwsLCwsLCwsLCwsLP/AABEIAPsAyQMBIgACEQEDEQH/xAAbAAACAwEBAQAAAAAAAAAAAAADBAIFBgEAB//EAEIQAAEDAgQDBQcCAwUHBQAAAAEAAhEDIQQFEjFBUWEGInGBkRMyobHB0fAUQiNS4QcVYqLxM1NygpKywhZDVGOj/8QAGQEAAwEBAQAAAAAAAAAAAAAAAQIDBAAF/8QALBEAAgICAgEDAwMEAwAAAAAAAAECEQMhEjFBBBNRImHwMnGxFCOh0VKBkf/aAAwDAQACEQMRAD8A+RUqeq5J8/qmfY9TbZeNHluvN5LqGs86mOaJRp22XmdbKbXwdygGwmiRb4lcFAAITiTsXfFNUnc5ShsA/DWspUsPAvdMkjqhz1KAyZEYcBTZRCmxnUoragQDYJmGANgVL9ODMm6NrXS4dUoRPR5rr6U7R+eSK7pKFBROsEGO6LpYUxCl5InCraZR6bFIBccOSIp19LqhEEckZodC45pXHWe1LxXIPReHguo6zocZspAn7rxYV0Ao0dZ0MkXSH6Mfn+iswOiXnouOEy+291EN6LvJdYFUie0iF2eN14sXABCFHHY5KagXL0oHBWDqvBviobRIKPhW6yQXabEixMnlb8skY6ZyPyV5RexwNwQiVKRaYcLjr9kB7JNcOa44hQDApsppQnWtRC2F5oujtKARVzfReLCjFpkr2lE4GwKXs1AAyiNEogPAKLl1wKiWlEU6vLwprvs0QEhddAXGNU2tXHEQUrpTem6Bo/PwLjisFUwLDZTYeKWbVJAsigpkBoO4lcDVBpU9aNi0SFNzp0tJgSYGw6pculO4DEFjwQTuJjiJv4rY43s3SqsFSzCbS2LnnAsQfI3UZ5lB7Kxx8uinyvBDE0bkl9MRzMft+Ej/AJUPDZPUbWDS33Hd7lY3Hj0Woy3IRRYRSJvGok3dG1thxhHwdISI73hxHMdRy+yyP1G3x6LrCq2VWYZU15LridxBv4mPiq+nlFE8XNdxEi3jIg+K2Fao0NB10mgibuBPpwWexz6TXa21ASBwFiOR5dFPHkk9bHcfJTY3Kiy7TqHh9RKRYfIrX4SoytIb3jxhpJ84VdmeVN3B0uHMEfNWhm3UgSxJ9FIUakQQvaeBseIUmthaOzO9aPFq4xiLKG88kDgTm3UgukLjR6pjjr2cUMpg7IJC5AByukqcQuFNYrRBTDuaiAuFqJxIG6BqP4URjboOnqUGGiqYwgXXpUGsmL8EVjeu35xTo5hGmOSkxygXKVCJEmBImBMBcxUjRYOhSrDWRoM3DLAcrGbbfFaHLntZp1uOhsRq6DkPJUGRYQGXNcSIiIi/I+Csn9wa3w4x4NBid+n5KwZturN2GKStmhOZvf7jWsb/ADPEk/8ACwb/ACSmBy92IcXF50SZIAAJ27oFp63G2/DK47N31O40wXWgTJ8TG3RfScHg/Y4drQY0tAnkALnxP1UJQ9tfdjKVsQd+lod06BzJ7zvPj8fRGpZjRqt/hv26EfAn6LH4zHsNXSxmrlN3HiStDlmFbqZAHfH7b/kIyhSt9hVljTwbXidLSecN28YlU2d5YYkExymZHQ3LU/2krOwjAWf8I8XLBOzKsXf7Uz9+iOKDlsEjmNZHebwMHmD1UsO6RKC6v3iHCCbEcD1Cll1nFq1x1olkimrQ2GKD2jojQhPCYggRUN0ZoUaoXIIIShuciB6C93ROhWEa+y9rQWuXZRATK5K8V0NRASaUvHT5pgIPtBzSjFJQeJhFZPIHr8p5pOjUI4bI9N5mdk6Cw+kouHplx0tEk2Q2O+PMK77LUtT3mJhk+XH88Us5cYtgirdF7lVH2dMUmjU6O9G0m/mq3NDcB5kAmQDFxy6bp/F5iKTSA4NJ24nxKy+YVHOM3cN5BjxssmKLcuTNUnxVFhkNIHGU+IJHx+y+vZrgzUZ7MGARBK+bf2b4IOxBquEBg7o3vt/VfWaYaRKh6qdTSXgbEtWylqZaGM7kNIm4a0G8C5idgPQJfs9lxaXVNo7rTe8+8QOXCVaYh8HmELD4kydgALngOShybRo40jub+zLXNeGkEX1cegHFfPmZZhdTwwvdp729oM2jjHNO5xjgKjnPfqc3/ZtBIa3hLv5iT9FmWsfTfPjcGRFlpxRaXYslCqBZhseYuD+ckPAVJqNJsdj8pTuOayowlo0ugyOHkqTLsYA4F0mIWqG0Z8mn+5pajYUCjGo1zZGyCCiZTkIVRMoNVq5DCVSyC8pirTQnBOmBgXGF5rkQgKICawUSYFJvBcCKxiDYUjpSesJx3Re/S0/95/8Am5CzqM1TLYv0RJuoEjS2BfipE+XkqI5hIJV52bxPsy+TEtmfD/VUkpjB1WhwLtuPglyR5RaBB1Idq1vatcdnNvPjw+CSoYh7SRE+K7iqn8TeNV4ixBsFOmO8CAXX35lJpItTky+7L4x1KpJI0HdfT6eKGgFvG6+Q1MO5l4tw+ey0nZ3MnN0tJWTPj5fUi0JcXTN5o7hJWNzXPW96mHW3cR06q6zbM2+zgGen35qmyrJKWIn2rJE8JafULPjiluRaU70Zz/1AWuJY3u+Ej14+KQfXLu/M3v8AdbbOstwVABootJ8b+pKyuO9lqPs6ZYNiJkfVaoSi9pHSprwAp1gqMHvnxMJtzNJ3skcQLmPFaIJIyTk2P4LG6RvfUIHTirwlZjBRqGr86LRBGRJh9cKAl2w+KDWeY805l+LA2LQeen5SFKTa6K44J9iuIolsz6JR6uj3jJ73Ic0ai8CwazwB+xSe60WeBS60ZpxXVoKuLpyQ9ug9bggDnFyTwU/0FN+zRMx3ecTw6XT+/wDKE/p/iRnKhICYoG0q2dlLYnUQIm/ImAfMqDRTpE6SXHvNL4DmtNgCAR43+SPvJ9C+y09nDRFFpLhVDiS1+kthrHBpExeTJmVWa6f/AMh/oVPE1C0mCA+CQW7PHUcCkfan/d/5UEm9leKWqKQu7reFpXNZUZ7vHYbrzXLSjIw7XJrD05vbSN+fkq/UmqL4n7wufQEthcxqAkEcBHiE/keeNokF9MP5c4VdTolxsPhYeag+lpMcUjimqZWMpRdo1eaZp7Q92NLul/ilsLXg2Rf0rxhGPBboJvO8gkWVWzE8lFRVUhpSt7Lavj3DjMp7Le0DqVhCzbahcbiyjWBC5409M5SNdX7RapDmtcDzus3j6gJtbpwSlOoSIXdLjwC6ONROcrB1TISjynQwusg1acbkeCsib2L4dhLwBN+i0jSqjLgJJ5D+is6T0smBk3tkEIeBxDYioRbn/VTdUDRcpfEaHC5HrCFWPCTj4Hg/Zo90zx3A2E9UBtSHtadIJbMN/af5Tcyl6eJbBY4S3gRuESg+kwyyXnlHzMKbVGiLT2WT67CCyoeMCfXyS1TLSIdScY8ZF94IKqMXVLzJ5/Pc+QRaVYsiCR0B+a5Y2umdPLHqSGqmXVTaJ8+WyfwuU1ZkmIO/NsRB4Ks/vWrwf8B9kKti6jx3nvI5Tb02R4ZH8C+7iXSZZVa9Kj3WRUqCQD+0eJ4+A9VVf3hX/mHoz7LoEEWSvtunwTxxpd7JzzSfWipdtPQKNEL1P3fLdQpuuqkmGJgpjDXcEqQrzstgw+u2TZvePlsPWEJS4xbOSt0FxdGvTd7hLQIkC0R81XGm4kuIIHM8+nNfTMtqNLXaj+4+myDjMvot77WN3idPO28QsS9V4aNPssDh8G6pl1NosS7/AMiFlcTl3snQ7jeJ6/NfRskewYdo30EiDz3+RWG7T1NNfjtYm25KOKbcmhJrViTGfkeW3H/VBxx5C26JRxADZJQalYOvzNv6rQuybBYF0m4VpQeweKom14Kac/UJ4oyjZyYzjKomQIKrq9QoletafWPzdJPeePqikAbwB70jkrMPhU2BBG8jiLc0295cY4D4lFnVbOUKjiSeJ/PJMCg47wi0GACTYLrsdFmNk9VO34LaSCYfCRePspYrFgAtaZJ3I+QSNV9R1nGBy/oETDNAEc+K7g3tne6lpA9G07rzgiVEOVVGZttkY/OqkwE/nkouP54qVF0fnALjkF0/QJWWJtt/H6n8KF7MdPT+iAzM+yw8uH5dEw9Ekw0E+CZynKqldwa0EW3I4b2W9yns23DN11DJ+nIBCU1EDZjMJkVepfQR4j5LRZDlFSi55c0+7Yj4/RaCnmTyQKWHc69k9jaDnNmq1tMge7vM8jwWbNlfGimH9aKTJdZY+LQZuI+H2VhWNQ0nag215kHa/EmEWhg202XMzuC49Ikkk+A6JnCEG0biIJLvQEho9VilK3aPR5x+F/L/APeynwmafpnDXLqb41CPIOCa7VZa3ENY5kGAbjqO6fVV+d0AaMQNTSQY4iTuJ6/BR7L5mWkUX7H3D9FaP/Jdohli39XfyUGb5U+m0AtMR9kpiMvPsQ5sxxsZEdeS+kYprSNLgIQnU2NpkaREbWuqrO0jPxs+UaSdkxJACssyLdZ0gAJTRYytXKxOIq6R9kMMlFr7dVJ1Ox6BFseELGPasawhpk/Lgu4GlJE8FT01dYE90oS0g41sNWhzo4Loo8tkrVqESQvUc1bsQQuitE8r3Q0Qoz+dEdrg64UXU0bJUBqIbT+dPz5pkt+yE5n2+6KYQJP542ClSb9vRS0/f7KQ28BHmVzYUiFF1z6/QIGl/MeqYptv+cEx+kclbSGSPo+S5bppU7bMHLlzVtSysPIkA9HXWX7P5diKmg1KhaNLYAJ2hbpzTTZppAuceLvmsM7T7FIGpRo7wOpsqnOXtrXY5sARxE8Y6+cqLsgq1HF1V8HnMny4AKGdYJtLSKTNQ032NxPPcqM0l52WwK5UK0aIAgyYBhrQTvG4FgLcr9V3J6rWuswl0cRHwEuPkElhyXBwDRTgbFuonwaBbxKjg8K5xh9RzW8gNM+JMNHxPRKo/JtaStNpfn2/2LZsb1mlsOdDhuI57t+izow8gkTDTIPI/Y/bz0mZAMqhoMhwLd+MEjgD/qq/LxpfBgzIE6j8irR0tDxfFfVtP86HcHjPaM0n3h8UnjsaA1zXbhPuy8OgjuOG5Fr8iNgeliqLNqbnHS73vn5IwkmyGTBSuLv+SjxHeKBVMCFsch7OksNWoLcAs5XwPeM8zA6cytKyRuiEccpPRW0qEmTsFzF+6U44gC3ndI1G6rcE6fJl5R9uOhOiySIV1hxAQKWFjgmXCy6UrExwpbFKrSWyN1WPqCbhXOHNl7EYRrxsJTRnWhMmK9orcNiy3YmFbYXHNd48lUVMNBUH0eIKerMxoi5QIn5efFVmExbhZ1wnw/8AOpQo4kT8/gEJp+rvz84KVX+n3Qx8zHpf7rghqDJIbxMN83Fa3QFmclZqrUx/i1H/AJbrRe06D88llz3dF8dUb7s0xrcPTcbnQ0/AKs7QZvWDgynrkn9oufAfVR7H5q12Hp6XaiGNB8YFjZa7Dim7vQ0O4niVGqk2zM5GWyHIqtQipXLgeAkz5q7zPAtJaJNmnle43kFXWsDkks9ogtB3ib+KjlbkmymF1JGaoZe0GoOBba+xne1l3L6LWu1O02/ceewg8yiVDueBYQfqqZ7gSyYgksJHAh+v7qUU2aZSJ9qWtfXokwWlwafCbpfG5aBX0gBodtG1uShjqJLGSe+1xP8A0uIPpIPkmGVjVdDQ7+G4hzttjaOonT6HmtEYtJV4ElNNUy1OT6u8HEubvqmTzEncdPkslnzYeHt3HPc+PK4+K+g4LETAn9vrbdZvOKFJziIAcbc9+HRGKs7D6hwlUtoDgs8pVKQaO6Y2KxuYvu6+5NkTMcE6jUjndKua6oYaJ/dA3gbnoP6KkYJO0bMXFKVfYQxDQ5sAwAbxxTWBwMtkq5yPJdbxrab7Ajfl5f0TeY4UUzpHAn/uIVJTpUQbUp68FC6glXUSTAVs+mVf9m8k0N9vUbfem02J6pXOkUSM1meSigyn3iXkS4cOG3RVtMcV9KHZ5lV5qYl2onZgMADe5G6JisPTYwsw9KT/APW35kfVIs3/AGK9s+R5o17DOgxzgx1uladZrrfBfTMdRrWbUa1hLY7zhc+UrPZrldTS1pFKWk94GDB4G0laIZk9MhPD5TMpVkeCPg6ki/BTx1BzWyW2NgdwY5FVTa5bJHMeYMytF2tEHGnTLoO+H1uovPwHxKhSfqAI43XNW3Uz5D8CApf9k6M1nHg1setvumv7/ZzHwQezzgyhVqTeD8iR8SsrAWZxU5uzXBVFG07L0nMwzHNECxuRqJMRxmPzor2lmtSmIcZtMlZXsNVDqTRVFVgkNZUDJYZsJdHlcx1C1mdY5rG0zVLDUY5rSGG7gSGNMG4JkGIPJNKcIvi1bPPlCUna0WeS9oX1KjWaXWi8d2L8fAFbeu8FhmLhfN8NiWtDhTM1S4NDHAWuXXAtAkrW085ENa+AY24HhYxCzTp9KhkuPkz+OwtepUimdLQZBIsOdt3cel0xhezDe9qe4lx1GNp5gcFfuxdMgQYkbCNuKhQxjXP0tNwJI3jx5IW6pDcrdilLJtJN533E+9E/IfFWeGwQY2DBaSSRESTuT53RMdjmUabqjrACTa/gF80q9o8VjsSKdEFlObxJgf43czyXQhKRzd9n0utRaTwWN7SZc41WRYEi/gVqcDhXMYRqJME3HFVmYYohwlpje/ApYNp6CJ5vSpimfaM1GwBFpnaTw5rGOZ+nf3XaHPEhpPeIm3xHmrrNM2FYlkXZeOgkT8QVnc29pUeXa3Br9OsaZksJgtcbjjy3I4qkE06ka8f6Pp89lsc21Br/AP3G8Y/Ag5tUJDHH9zdXq5xSFF4a0vItEdJ35KxxNLWcMwD36bP8xJ+qaa6BiSU2kO5FgR77hIGwOxP1C0hwZcQ4mBxlEy/ABoA4D5I2PcdOkb/nxWZytmhy+AGIdRHvXjqb+UpTHdoWUxAERsB9kPDZYB3qjoHj8yeKKK2Fo3a1s/zOufU3XUhGZDPc7dUIce6AZ2J8NlmsRnBJN3Ene0LZZ92j7zXUzJFjG0LJZ/jzVvU0ixjaZ4eK1Yq8oMlKtFVi8XLCLx15qhDXO2BKlUrOIuVGjUc33XQtyVLRilJydyLLCvc1lwZbY+B5eH3TtiLbWA/PP4KsweKcTe5F5+6ZwOJ1GNOkEyPG+3RKc6ZpsS72eCA/mj4nX8lklp+07gG0mDl8oAWc0jooYer+TZ0kjUdiHVqdPUHCrS0g+zEz1DSfdP8AhNjzCPUFB41VDTAMivrboql477STPdgfuBgyI4IPYWpOHcNYc5t2svLeh/wuFp4SeSa7QYVkGux4ayrTbQdIsGvJh/O0gRyUpP8AuNGXVIP2exgfTovpPcHst7MyQWmxbIGlthO4sLi6tM2zCk17H4inVpUwQXODNQJ/aCW7TEEcvFZvA4xre7RexrQQ0upRLqhbpGkcBIEnrvum+0lR9UtcxznFoFOqxri8McBqnfvd3vaotFzeFyX1fliSRY5vL6bsRSrUvYvsHOeQ2Bw0Wg7zqITH9meLaKlRhc17jeWmbcONgPFYnst2l/TNqU4LmBxfaCALNJuQeWybzfMKeplTC6m1XuDQQ0tgkgFrjx3Fr7qnCW4Pr5FlHyj612jwpxAbSa4TNxOw4nZHyjKKVBsMiOK+aZd2ufR1B5nvFpcBpIc0kQRvvKtqnb1nsnNbvG/DzKi8M6pdHfY+g0sWATHp04oFdzagdG09F8uq9uvY90sfee8ReeEc+as+zfaUwTUs15lsXibQ7zXf08ooVyJVMA6ljg8e7BM9DaFU9q6rW99giSB0V1nGbMEEvaB4r572gzVz3ED3QbdeMq+OLk7YVJro0AHtWMYCCD3ncxE28Jn0W6ynLP4rH8GUabW+OkT6D5rGdiOzlXEEVSS2iIk/zn+VvTmfwfT2QwWG3ThwAWf1E1fFGrEnG2GJgJSu8RIMlL4jEuvqMD8sEv8AqJ4W5rOolExLMKDnHVP28AlcP2Y9sZfW0+QPkBMDxS+eZg0buJ6Aws5Uz6oPcJb81ZRk1ofbNBnvYGjp1OxbxHJo+Uqhr9j8Cxmp+JrvcOWlo+TvmqXM+01a7SS4HeSqZ2d1DvpHgJ8NyVphjy12Rbh5He0OXUabGvovdcwWOMnjx4qh9meR9F2rWc73iSeqawVAH3i/oKY1fLZaUnFbISab0AdtuPDYp3L268RTF9wRHTvH5JjE5M3QX6n2EmQCb8xII80fsfhAa+oODg1p6EEwLjwlLOa4thjFuSQz2jxE1o/lAH/kfmqSU7mlbXVe7m4x4cPgkZSY1UUjVI1/9ntNgpucyo8kwKlIgRN9JadxEm/G8xwvsTWmiGsALxWOjj+/aLEwCRHThusX/Z3mIp1nMdH8RoAkxdpsPME+i3X92UabqlaoC4v90HZogB2nqTcrNmSWR8jLG+OimrZI89xzGlxa8tNMaTLiSWvaTceJI3mCAUejizhWsc5rHuePY0WiHNkS3Q6CDJ93VtAJJvAo83zgN0tbVf3SYizTMhoL7FxA4z6LM0q72v1ar3EG4g3IjlKrHE2tsDbZusScK9/snUqlGqGABwpQHFpcS7SJDmt5k3tdZ/H0hRYQ9ro7xYHscySdjJu08fqq+tmrwWOc2dExe3esREJk9o3FmltSpT5gQ4eU3HlCooNHXqjmY44VTAkOeASXMAfpibvkl/dsLDglsC4H+EeBJPUQAJ6dPBTpY5xYxgDXOA0tLpLmybaR4eXRWWIymo1zqraehobJFQ6THMCNZE/4fNNpaOQ5i6TcRTp0nd1zWmCAJcGw1jOQ97foBZCyHAvfV0VWFzJhjb6S4bu6/JB7HZW7EVXPqE+zaWght3ElwDWt4NEkSeHXh9QzGm3C4cBsB2oiw2kyOpiYneylKXD6RJNPUT5nmeQAV2tcDTpFw1OkSLftaT1uOS1OD7O4Z1KwY4gwHuFyNw61gBLfL1M80yR1Uj+LeLmO65vddA4k90WEkwrnJ8IaIDJeAZa9wgix1GB46h/0rNkzt6TPTx+mxxxqbdy+C77FY4PwvsiIfRcWkbW/b9R5KyqCBKx+XY32ONY7ZlYaXA2vMAkHjIab/wAxVtnOchpJJAaFBK2L6iPGdrp7F8zxTGmXmY4LJ5t2ic6zFXZ5m5qv7p7oVKKhN1rhj+RF9xmviQTzK40yk6Pvmef0CsGi1vFUqhrM7nTRqHMjfhud0fspljK9Y+19xrS4gWnhHh9l7PwO7McfohZE57aksBLSCDyEDUb+StvhozOvc2M5hl1Om4PgFoaCWEkB3MBwu1HxYZiKbThqJZUbu2kDPhbeLGYlRxHekO2VxQwWEeDpBaY913MXMHilT+Q5YNPS0VNF9fRpq06uqYl1NwkctlY9nMMKVPEVACN43Gw5eJKbzDKqrWnRVc5rRqDCdhe7fQ2Q6z3NwY1e88gH11H5KeTca+WHA7l+xlqv58kLR4+qmBJ8V7WFZFtPsY7P5S10VKgqFg20gbzxJWvzitXcxjaVNzGxHfa492DFwIFpvKyOEFSrQY3V7OmyxqEu0ht7wJnY7BaLJ6uGbVZRpVn16j3Rqqy6nOkydExFgL3Usqt2/F/sY066KgYWs46Q32wsC2kdbr2Pcjh1Um9mC6q6mGluwBqEN0u4hwEkDZbfGYmrqNKpTawFv8N9J0Akb6bN0OG8T4TBWDyzNKwxDpc9zzLI/c4yABA428OqGOcpJsMttIer9kBTpvc/EMJpyHUmtJdIEkNLjHEQeMquy3C4WqRTpUcTUquIDQXtDBzLi1sgevin8zJpa315qlx7zadSGNkAQ4gS92wMEAXuUz/ceIFB1WzGFvcYSGQ0xqOhtgTte8bqilr6n2JJfBpT+iyyhDX6qz9ywB0OEtIDnSWgXEWWGz/tCyoHBgcZtLtwB7scAOghajtLh6FHD0aQY52loBeWyTa/C1726LG5dl7cTiGU6YgFzdZAsGkgON9hdTwqP63f7saml4PqX9nmDpNosotu9obVruH87pcGzx0wB5JvtoC5piRLwZ22EW80z2fyZmGrVHNqlxeJgxZoIAgD4rnbYhtA33PO8cVByi5XHrsXFy5pPu0Qo4owyoQ0ktOm0HVAsSRvq7szz53ra2YRpY12moZqAASC46nAF8WkNNrT4IGX5mX0gwCXQBFwYvpO5J92OshJY6iHupVJDXUne9vIsYHKxjwBss6SvZ7DTj0vP+BrtDUL6bamtrjZwgjU1uwkebb+CzGc5u6sQDZo+fErSVwBSewiTJALXS0AmWzw4hYDMKl9M7rRgVs7Ol7WvD/wyZrhxhu3zR6ZjYhV+HIkFWYIhamqMSdgqYOs3snw6yrqVXvH84JwPHNBoYpM/dJb5/RSyZx0kdflDzJ8dKDnTp0+f0Vpl2D0Ut7kEu6E6SB6Aeqsv0pGXI6lZeUMvZUhrrGPeH1+Ks6HZyk4NbBk8Zva/wBgkskPtNIBA1ENvsOf1KvKuOp0ahlzpaLG0HiYgnosMnJOkb40xSrllSk0kEvpzF9xHI8RY2VH2tqgNazoT9B9Vb1s9FR7KLZMCJPQcB6+qyfajEzVInaG+gk/EpoW5KwcFFNoq6O88pKXgc0alVsfIfVK6gtaJy0kTwWY1Q32YfDIIuLCevCdlouxmWta8VqntWaZc0gSNMEEjncgeCqMLh2+zFveF+qsRintp2c4QIFzsZRnF1ryYOSYzmHaN3tCATUZqhhFyTsO6bzy8VW5nUfhi4thtWpd72kEtm+gEbH+Yg7yOCaybCsdXBLQSKZI6ECx8kg+zaoG2rY33N90kYqLpIo3y7G+yWDqYuoGF3cYRUe53esIDQAd9jvbffY7XtC2KlKm03e8ATVJ1AS52ppEAADhzWL7J1XUzWLCWnRNjGxt8072dxDqmNa6odZFN13AHcgcRyU8uOXLl4XgCmnryd7cZ2/2raZaBpBa5wMh1+HKL+vgrnsFlzmU6lcsBFYgNBjUWzsAe6JJO5HBYrtKf4tQWgEECPEfIBW+R5rVaKDA8hrWvIEDg0xwvuulj/tVH88hcvB9b7PUw0VGloa8d8gCe64nT3o24RwgxZUn9oWKjS1ttIFxYSq7svm1Z762p8/w28B16Kl7WYp76x1GYaOSzKDTK+mSeVN+BvL8aWmSRqLTLrap3vA6ceSB2gxxb7lWWzuOBtLok3gx+Wp2VT3DzMmw8EXNWjUBwIH/AGyuWPdnpyyx59D3Z/FGox4c8Mm7iYAdG024zHks7ndPS7wPwNwm8iP8emOHetuLNMfJVubVCSZvf+itCFTtHZJxcZL7WeouEeKPTrRZVD3GAulxWjiec5odbXAcfFNmtI3+ipjv8Uw0SDvtzXOByyoWzB8m/A/QKzy/BYkNNR1Or7MyZjiYvG8bX2SWEoNdUaCJBcFo61ZwfOp0zzJ4pnapIj9Mm7LHsnQ1d0/tF5tvt8JVg7s6yoR3buMg6ztcgEX4CJVC2u4gy4369E5k9QsfqaSDpI3m1jsbcFnlim22mXXqIJVss6mEpUGgCmBU1EEyXGwAsTwJnbovn2YV9TyeZJ9SVrcVVNTUXkk34xvJ4JCllFG3c/zO5DqqYsElbbFyerhVUzONiFD9MeRWm/u6m14hseZ69VH9Czl8T91dQZCXqYvw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868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Diseases of our own doing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10701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88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042851"/>
            <a:ext cx="7892143" cy="4419600"/>
          </a:xfrm>
          <a:prstGeom prst="rect">
            <a:avLst/>
          </a:prstGeom>
        </p:spPr>
      </p:pic>
    </p:spTree>
    <p:extLst>
      <p:ext uri="{BB962C8B-B14F-4D97-AF65-F5344CB8AC3E}">
        <p14:creationId xmlns:p14="http://schemas.microsoft.com/office/powerpoint/2010/main" val="90985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Spiritual sins vs. Physical sins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8678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08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Tale of Three Kings	</a:t>
            </a:r>
            <a:endParaRPr lang="en-US" b="1" dirty="0"/>
          </a:p>
        </p:txBody>
      </p:sp>
      <p:sp>
        <p:nvSpPr>
          <p:cNvPr id="3" name="Content Placeholder 2"/>
          <p:cNvSpPr>
            <a:spLocks noGrp="1"/>
          </p:cNvSpPr>
          <p:nvPr>
            <p:ph idx="1"/>
          </p:nvPr>
        </p:nvSpPr>
        <p:spPr/>
        <p:txBody>
          <a:bodyPr>
            <a:normAutofit/>
          </a:bodyPr>
          <a:lstStyle/>
          <a:p>
            <a:r>
              <a:rPr lang="en-US" dirty="0"/>
              <a:t>King Hezekiah of Judah </a:t>
            </a:r>
            <a:r>
              <a:rPr lang="en-US" dirty="0" smtClean="0"/>
              <a:t>- </a:t>
            </a:r>
            <a:r>
              <a:rPr lang="en-US" dirty="0"/>
              <a:t> </a:t>
            </a:r>
            <a:r>
              <a:rPr lang="en-US" b="1" dirty="0"/>
              <a:t>II Kings </a:t>
            </a:r>
            <a:r>
              <a:rPr lang="en-US" b="1" dirty="0" smtClean="0"/>
              <a:t>18:5</a:t>
            </a:r>
          </a:p>
          <a:p>
            <a:r>
              <a:rPr lang="en-US" dirty="0"/>
              <a:t>King </a:t>
            </a:r>
            <a:r>
              <a:rPr lang="en-US" dirty="0" err="1"/>
              <a:t>Ahaziah</a:t>
            </a:r>
            <a:r>
              <a:rPr lang="en-US" dirty="0"/>
              <a:t> of Israel</a:t>
            </a:r>
            <a:r>
              <a:rPr lang="en-US" dirty="0" smtClean="0"/>
              <a:t>, - </a:t>
            </a:r>
            <a:r>
              <a:rPr lang="en-US" dirty="0"/>
              <a:t>(</a:t>
            </a:r>
            <a:r>
              <a:rPr lang="en-US" b="1" dirty="0"/>
              <a:t>II Kings 1:2-5</a:t>
            </a:r>
            <a:r>
              <a:rPr lang="en-US" dirty="0" smtClean="0"/>
              <a:t>).</a:t>
            </a:r>
          </a:p>
          <a:p>
            <a:pPr marL="0" indent="0">
              <a:buNone/>
            </a:pPr>
            <a:endParaRPr lang="en-US" dirty="0"/>
          </a:p>
          <a:p>
            <a:pPr marL="0" indent="0" algn="ctr">
              <a:buNone/>
            </a:pPr>
            <a:r>
              <a:rPr lang="en-US" dirty="0" smtClean="0"/>
              <a:t>Baal-</a:t>
            </a:r>
            <a:r>
              <a:rPr lang="en-US" dirty="0" err="1" smtClean="0"/>
              <a:t>zebuub</a:t>
            </a:r>
            <a:r>
              <a:rPr lang="en-US" dirty="0" smtClean="0"/>
              <a:t> </a:t>
            </a:r>
            <a:endParaRPr lang="en-US" dirty="0"/>
          </a:p>
          <a:p>
            <a:pPr marL="0" indent="0" algn="ctr">
              <a:buNone/>
            </a:pPr>
            <a:r>
              <a:rPr lang="en-US" dirty="0" smtClean="0"/>
              <a:t>was </a:t>
            </a:r>
            <a:r>
              <a:rPr lang="en-US" dirty="0"/>
              <a:t>the patron deity medicine </a:t>
            </a:r>
            <a:r>
              <a:rPr lang="en-US" dirty="0" smtClean="0"/>
              <a:t>god</a:t>
            </a:r>
          </a:p>
          <a:p>
            <a:pPr marL="0" indent="0">
              <a:buNone/>
            </a:pPr>
            <a:endParaRPr lang="en-US" dirty="0" smtClean="0"/>
          </a:p>
          <a:p>
            <a:r>
              <a:rPr lang="en-US" dirty="0"/>
              <a:t> King </a:t>
            </a:r>
            <a:r>
              <a:rPr lang="en-US" dirty="0" err="1"/>
              <a:t>Asa</a:t>
            </a:r>
            <a:r>
              <a:rPr lang="en-US" dirty="0"/>
              <a:t> of </a:t>
            </a:r>
            <a:r>
              <a:rPr lang="en-US" dirty="0" smtClean="0"/>
              <a:t>Judah - (</a:t>
            </a:r>
            <a:r>
              <a:rPr lang="en-US" b="1" dirty="0"/>
              <a:t>II Chron. 16:12-13</a:t>
            </a:r>
            <a:r>
              <a:rPr lang="en-US" dirty="0"/>
              <a:t>).</a:t>
            </a:r>
          </a:p>
        </p:txBody>
      </p:sp>
    </p:spTree>
    <p:extLst>
      <p:ext uri="{BB962C8B-B14F-4D97-AF65-F5344CB8AC3E}">
        <p14:creationId xmlns:p14="http://schemas.microsoft.com/office/powerpoint/2010/main" val="152690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Children's </a:t>
            </a:r>
            <a:r>
              <a:rPr lang="en-US" dirty="0" smtClean="0"/>
              <a:t>Bread</a:t>
            </a:r>
            <a:endParaRPr lang="en-US" dirty="0"/>
          </a:p>
        </p:txBody>
      </p:sp>
      <p:sp>
        <p:nvSpPr>
          <p:cNvPr id="3" name="Content Placeholder 2"/>
          <p:cNvSpPr>
            <a:spLocks noGrp="1"/>
          </p:cNvSpPr>
          <p:nvPr>
            <p:ph idx="1"/>
          </p:nvPr>
        </p:nvSpPr>
        <p:spPr/>
        <p:txBody>
          <a:bodyPr/>
          <a:lstStyle/>
          <a:p>
            <a:r>
              <a:rPr lang="en-US" dirty="0" smtClean="0"/>
              <a:t>Mass Healing is not for the world!</a:t>
            </a:r>
            <a:br>
              <a:rPr lang="en-US" dirty="0" smtClean="0"/>
            </a:br>
            <a:endParaRPr lang="en-US" dirty="0" smtClean="0"/>
          </a:p>
          <a:p>
            <a:r>
              <a:rPr lang="en-US" dirty="0" smtClean="0"/>
              <a:t>Healing </a:t>
            </a:r>
            <a:r>
              <a:rPr lang="en-US" dirty="0"/>
              <a:t>is now </a:t>
            </a:r>
            <a:r>
              <a:rPr lang="en-US" i="1" dirty="0"/>
              <a:t>for the Church</a:t>
            </a:r>
            <a:r>
              <a:rPr lang="en-US" dirty="0"/>
              <a:t>(</a:t>
            </a:r>
            <a:r>
              <a:rPr lang="en-US" b="1" dirty="0" err="1"/>
              <a:t>Jms</a:t>
            </a:r>
            <a:r>
              <a:rPr lang="en-US" b="1" dirty="0"/>
              <a:t>. 5:14-15</a:t>
            </a:r>
            <a:r>
              <a:rPr lang="en-US" dirty="0"/>
              <a:t>), which Christ promised to build (</a:t>
            </a:r>
            <a:r>
              <a:rPr lang="en-US" b="1" dirty="0"/>
              <a:t>Matt. 16:18</a:t>
            </a:r>
            <a:r>
              <a:rPr lang="en-US" dirty="0"/>
              <a:t>). It was to be a commandment-keeping Church comprised of those seeking to please God in everything they do (</a:t>
            </a:r>
            <a:r>
              <a:rPr lang="en-US" b="1" dirty="0"/>
              <a:t>I John 3:22</a:t>
            </a:r>
            <a:r>
              <a:rPr lang="en-US" dirty="0"/>
              <a:t>)</a:t>
            </a:r>
          </a:p>
        </p:txBody>
      </p:sp>
    </p:spTree>
    <p:extLst>
      <p:ext uri="{BB962C8B-B14F-4D97-AF65-F5344CB8AC3E}">
        <p14:creationId xmlns:p14="http://schemas.microsoft.com/office/powerpoint/2010/main" val="377191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What is healing?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79451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51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Penalties of sin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01216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8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Physical sins are forgiven too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a:t>
            </a:r>
            <a:r>
              <a:rPr lang="en-US" dirty="0"/>
              <a:t>body was made with numerous inter-connected systems that, when functioning properly together, result in good health. When physical laws are broken, systems break down and no longer work in harmony. Things go wrong—and sickness and disease is the result. This is the penalty for disobedience to one or more of these laws</a:t>
            </a:r>
            <a:r>
              <a:rPr lang="en-US" dirty="0" smtClean="0"/>
              <a:t>.</a:t>
            </a:r>
          </a:p>
          <a:p>
            <a:endParaRPr lang="en-US" dirty="0"/>
          </a:p>
          <a:p>
            <a:r>
              <a:rPr lang="en-US" dirty="0"/>
              <a:t> </a:t>
            </a:r>
            <a:r>
              <a:rPr lang="en-US" b="1" dirty="0"/>
              <a:t>Matthew </a:t>
            </a:r>
            <a:r>
              <a:rPr lang="en-US" b="1" dirty="0" smtClean="0"/>
              <a:t>8:16-17 – OUR INFIRMITIES</a:t>
            </a:r>
          </a:p>
          <a:p>
            <a:r>
              <a:rPr lang="en-US" dirty="0"/>
              <a:t> </a:t>
            </a:r>
            <a:r>
              <a:rPr lang="en-US" b="1" dirty="0"/>
              <a:t>I Peter 2:22</a:t>
            </a:r>
            <a:endParaRPr lang="en-US" dirty="0"/>
          </a:p>
        </p:txBody>
      </p:sp>
    </p:spTree>
    <p:extLst>
      <p:ext uri="{BB962C8B-B14F-4D97-AF65-F5344CB8AC3E}">
        <p14:creationId xmlns:p14="http://schemas.microsoft.com/office/powerpoint/2010/main" val="135574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Strategies of Satan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2715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60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74638"/>
            <a:ext cx="4724400" cy="1143000"/>
          </a:xfrm>
        </p:spPr>
        <p:txBody>
          <a:bodyPr>
            <a:noAutofit/>
          </a:bodyPr>
          <a:lstStyle/>
          <a:p>
            <a:r>
              <a:rPr lang="en-US" b="1" dirty="0" smtClean="0">
                <a:solidFill>
                  <a:schemeClr val="accent4">
                    <a:lumMod val="75000"/>
                  </a:schemeClr>
                </a:solidFill>
              </a:rPr>
              <a:t>Christ our Passover	</a:t>
            </a:r>
            <a:endParaRPr lang="en-US" b="1" dirty="0">
              <a:solidFill>
                <a:schemeClr val="accent4">
                  <a:lumMod val="75000"/>
                </a:schemeClr>
              </a:solidFill>
            </a:endParaRPr>
          </a:p>
        </p:txBody>
      </p:sp>
      <p:sp>
        <p:nvSpPr>
          <p:cNvPr id="3" name="Content Placeholder 2"/>
          <p:cNvSpPr>
            <a:spLocks noGrp="1"/>
          </p:cNvSpPr>
          <p:nvPr>
            <p:ph idx="1"/>
          </p:nvPr>
        </p:nvSpPr>
        <p:spPr>
          <a:xfrm>
            <a:off x="457200" y="2914650"/>
            <a:ext cx="8229600" cy="3211513"/>
          </a:xfrm>
        </p:spPr>
        <p:txBody>
          <a:bodyPr>
            <a:normAutofit lnSpcReduction="10000"/>
          </a:bodyPr>
          <a:lstStyle/>
          <a:p>
            <a:r>
              <a:rPr lang="en-US" b="1" dirty="0"/>
              <a:t>I Corinthians 5:7</a:t>
            </a:r>
            <a:r>
              <a:rPr lang="en-US" dirty="0"/>
              <a:t> states that “</a:t>
            </a:r>
            <a:r>
              <a:rPr lang="en-US" dirty="0">
                <a:solidFill>
                  <a:srgbClr val="FF0000"/>
                </a:solidFill>
              </a:rPr>
              <a:t>Christ our </a:t>
            </a:r>
            <a:r>
              <a:rPr lang="en-US" dirty="0" err="1">
                <a:solidFill>
                  <a:srgbClr val="FF0000"/>
                </a:solidFill>
              </a:rPr>
              <a:t>passover</a:t>
            </a:r>
            <a:r>
              <a:rPr lang="en-US" dirty="0">
                <a:solidFill>
                  <a:srgbClr val="FF0000"/>
                </a:solidFill>
              </a:rPr>
              <a:t> is sacrificed for us</a:t>
            </a:r>
            <a:r>
              <a:rPr lang="en-US" dirty="0"/>
              <a:t>.” Each year, on the night of the Passover, Christians are commanded to assemble for a very solemn memorial service, which looks back at Christ’s suffering and crucifixion. It is unlike any other occasion in the year.</a:t>
            </a:r>
          </a:p>
        </p:txBody>
      </p:sp>
      <p:pic>
        <p:nvPicPr>
          <p:cNvPr id="2050" name="Picture 2" descr="http://media-cache-ak0.pinimg.com/736x/df/40/17/df4017d10d7e2006c12c10fdc8b61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76200"/>
            <a:ext cx="35814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2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broken body</a:t>
            </a:r>
            <a:endParaRPr lang="en-US" dirty="0"/>
          </a:p>
        </p:txBody>
      </p:sp>
      <p:sp>
        <p:nvSpPr>
          <p:cNvPr id="3" name="Content Placeholder 2"/>
          <p:cNvSpPr>
            <a:spLocks noGrp="1"/>
          </p:cNvSpPr>
          <p:nvPr>
            <p:ph idx="1"/>
          </p:nvPr>
        </p:nvSpPr>
        <p:spPr/>
        <p:txBody>
          <a:bodyPr>
            <a:normAutofit fontScale="55000" lnSpcReduction="20000"/>
          </a:bodyPr>
          <a:lstStyle/>
          <a:p>
            <a:r>
              <a:rPr lang="en-US" dirty="0"/>
              <a:t>Paul </a:t>
            </a:r>
            <a:r>
              <a:rPr lang="en-US" dirty="0" smtClean="0"/>
              <a:t>explained – I </a:t>
            </a:r>
            <a:r>
              <a:rPr lang="en-US" dirty="0" err="1" smtClean="0"/>
              <a:t>Cor</a:t>
            </a:r>
            <a:r>
              <a:rPr lang="en-US" dirty="0" smtClean="0"/>
              <a:t> 11:23-30</a:t>
            </a:r>
          </a:p>
          <a:p>
            <a:r>
              <a:rPr lang="en-US" sz="3800" dirty="0">
                <a:solidFill>
                  <a:srgbClr val="FF0000"/>
                </a:solidFill>
                <a:latin typeface="Adobe Garamond" panose="02000503060000020003" pitchFamily="2" charset="0"/>
              </a:rPr>
              <a:t>For I have received of the Lord that which also I delivered unto you, that the Lord Jesus the same night in which He was betrayed </a:t>
            </a:r>
            <a:r>
              <a:rPr lang="en-US" sz="3800" i="1" dirty="0">
                <a:solidFill>
                  <a:srgbClr val="FF0000"/>
                </a:solidFill>
                <a:latin typeface="Adobe Garamond" panose="02000503060000020003" pitchFamily="2" charset="0"/>
              </a:rPr>
              <a:t>took bread</a:t>
            </a:r>
            <a:r>
              <a:rPr lang="en-US" sz="3800" dirty="0">
                <a:solidFill>
                  <a:srgbClr val="FF0000"/>
                </a:solidFill>
                <a:latin typeface="Adobe Garamond" panose="02000503060000020003" pitchFamily="2" charset="0"/>
              </a:rPr>
              <a:t>: And when He had given thanks, He broke it, and said, Take, eat: </a:t>
            </a:r>
            <a:r>
              <a:rPr lang="en-US" sz="3800" i="1" dirty="0">
                <a:solidFill>
                  <a:srgbClr val="FF0000"/>
                </a:solidFill>
                <a:latin typeface="Adobe Garamond" panose="02000503060000020003" pitchFamily="2" charset="0"/>
              </a:rPr>
              <a:t>this is My body</a:t>
            </a:r>
            <a:r>
              <a:rPr lang="en-US" sz="3800" dirty="0">
                <a:solidFill>
                  <a:srgbClr val="FF0000"/>
                </a:solidFill>
                <a:latin typeface="Adobe Garamond" panose="02000503060000020003" pitchFamily="2" charset="0"/>
              </a:rPr>
              <a:t>, which </a:t>
            </a:r>
            <a:r>
              <a:rPr lang="en-US" sz="3800" i="1" dirty="0">
                <a:solidFill>
                  <a:srgbClr val="FF0000"/>
                </a:solidFill>
                <a:latin typeface="Adobe Garamond" panose="02000503060000020003" pitchFamily="2" charset="0"/>
              </a:rPr>
              <a:t>is </a:t>
            </a:r>
            <a:r>
              <a:rPr lang="en-US" sz="3800" i="1" cap="all" dirty="0">
                <a:solidFill>
                  <a:srgbClr val="FF0000"/>
                </a:solidFill>
                <a:latin typeface="Adobe Garamond" panose="02000503060000020003" pitchFamily="2" charset="0"/>
              </a:rPr>
              <a:t>BROKEN</a:t>
            </a:r>
            <a:r>
              <a:rPr lang="en-US" sz="3800" i="1" dirty="0">
                <a:solidFill>
                  <a:srgbClr val="FF0000"/>
                </a:solidFill>
                <a:latin typeface="Adobe Garamond" panose="02000503060000020003" pitchFamily="2" charset="0"/>
              </a:rPr>
              <a:t> for you</a:t>
            </a:r>
            <a:r>
              <a:rPr lang="en-US" sz="3800" dirty="0">
                <a:solidFill>
                  <a:srgbClr val="FF0000"/>
                </a:solidFill>
                <a:latin typeface="Adobe Garamond" panose="02000503060000020003" pitchFamily="2" charset="0"/>
              </a:rPr>
              <a:t>: this do in remembrance of Me</a:t>
            </a:r>
            <a:r>
              <a:rPr lang="en-US" sz="3800" dirty="0" smtClean="0">
                <a:solidFill>
                  <a:srgbClr val="FF0000"/>
                </a:solidFill>
                <a:latin typeface="Adobe Garamond" panose="02000503060000020003" pitchFamily="2" charset="0"/>
              </a:rPr>
              <a:t>.</a:t>
            </a:r>
            <a:br>
              <a:rPr lang="en-US" sz="3800" dirty="0" smtClean="0">
                <a:solidFill>
                  <a:srgbClr val="FF0000"/>
                </a:solidFill>
                <a:latin typeface="Adobe Garamond" panose="02000503060000020003" pitchFamily="2" charset="0"/>
              </a:rPr>
            </a:br>
            <a:r>
              <a:rPr lang="en-US" sz="3800" dirty="0" smtClean="0">
                <a:solidFill>
                  <a:srgbClr val="FF0000"/>
                </a:solidFill>
                <a:latin typeface="Adobe Garamond" panose="02000503060000020003" pitchFamily="2" charset="0"/>
              </a:rPr>
              <a:t/>
            </a:r>
            <a:br>
              <a:rPr lang="en-US" sz="3800" dirty="0" smtClean="0">
                <a:solidFill>
                  <a:srgbClr val="FF0000"/>
                </a:solidFill>
                <a:latin typeface="Adobe Garamond" panose="02000503060000020003" pitchFamily="2" charset="0"/>
              </a:rPr>
            </a:br>
            <a:r>
              <a:rPr lang="en-US" sz="3800" dirty="0" smtClean="0">
                <a:solidFill>
                  <a:srgbClr val="FF0000"/>
                </a:solidFill>
                <a:latin typeface="Adobe Garamond" panose="02000503060000020003" pitchFamily="2" charset="0"/>
              </a:rPr>
              <a:t> </a:t>
            </a:r>
            <a:r>
              <a:rPr lang="en-US" sz="3800" dirty="0">
                <a:solidFill>
                  <a:srgbClr val="FF0000"/>
                </a:solidFill>
                <a:latin typeface="Adobe Garamond" panose="02000503060000020003" pitchFamily="2" charset="0"/>
              </a:rPr>
              <a:t>After the same manner also He took the cup, when He had supped, saying, This cup is the new testament in My blood: this do you, as oft as you drink it, in remembrance of Me. For as often as you eat this bread, and [two separate symbols] drink this cup, you do show the Lord’s death till He come. Wherefore whosoever shall eat this bread, </a:t>
            </a:r>
            <a:r>
              <a:rPr lang="en-US" sz="3800" i="1" dirty="0" err="1">
                <a:solidFill>
                  <a:srgbClr val="FF0000"/>
                </a:solidFill>
                <a:latin typeface="Adobe Garamond" panose="02000503060000020003" pitchFamily="2" charset="0"/>
              </a:rPr>
              <a:t>and</a:t>
            </a:r>
            <a:r>
              <a:rPr lang="en-US" sz="3800" dirty="0" err="1">
                <a:solidFill>
                  <a:srgbClr val="FF0000"/>
                </a:solidFill>
                <a:latin typeface="Adobe Garamond" panose="02000503060000020003" pitchFamily="2" charset="0"/>
              </a:rPr>
              <a:t>drink</a:t>
            </a:r>
            <a:r>
              <a:rPr lang="en-US" sz="3800" dirty="0">
                <a:solidFill>
                  <a:srgbClr val="FF0000"/>
                </a:solidFill>
                <a:latin typeface="Adobe Garamond" panose="02000503060000020003" pitchFamily="2" charset="0"/>
              </a:rPr>
              <a:t> this cup [both] of the Lord, unworthily, shall be guilty of the body </a:t>
            </a:r>
            <a:r>
              <a:rPr lang="en-US" sz="3800" i="1" dirty="0">
                <a:solidFill>
                  <a:srgbClr val="FF0000"/>
                </a:solidFill>
                <a:latin typeface="Adobe Garamond" panose="02000503060000020003" pitchFamily="2" charset="0"/>
              </a:rPr>
              <a:t>and</a:t>
            </a:r>
            <a:r>
              <a:rPr lang="en-US" sz="3800" dirty="0">
                <a:solidFill>
                  <a:srgbClr val="FF0000"/>
                </a:solidFill>
                <a:latin typeface="Adobe Garamond" panose="02000503060000020003" pitchFamily="2" charset="0"/>
              </a:rPr>
              <a:t> blood [both] of the Lord. But let a man examine himself, and so let him eat of that bread, and drink of that cup</a:t>
            </a:r>
            <a:r>
              <a:rPr lang="en-US" sz="3800" u="sng" dirty="0">
                <a:solidFill>
                  <a:srgbClr val="FF0000"/>
                </a:solidFill>
                <a:latin typeface="Adobe Garamond" panose="02000503060000020003" pitchFamily="2" charset="0"/>
              </a:rPr>
              <a:t>. For he that eats and drinks unworthily, eats and drinks damnation [judgment] to himself, not discerning the Lord’s body. </a:t>
            </a:r>
            <a:r>
              <a:rPr lang="en-US" sz="3800" i="1" u="sng" dirty="0">
                <a:solidFill>
                  <a:srgbClr val="FF0000"/>
                </a:solidFill>
                <a:latin typeface="Adobe Garamond" panose="02000503060000020003" pitchFamily="2" charset="0"/>
              </a:rPr>
              <a:t>For this cause many are weak and sickly among you, and many sleep</a:t>
            </a:r>
            <a:r>
              <a:rPr lang="en-US" sz="3800" u="sng" dirty="0">
                <a:solidFill>
                  <a:srgbClr val="FF0000"/>
                </a:solidFill>
                <a:latin typeface="Adobe Garamond" panose="02000503060000020003" pitchFamily="2" charset="0"/>
              </a:rPr>
              <a:t>[have died</a:t>
            </a:r>
            <a:r>
              <a:rPr lang="en-US" sz="3800" u="sng" dirty="0">
                <a:latin typeface="Adobe Garamond" panose="02000503060000020003" pitchFamily="2" charset="0"/>
              </a:rPr>
              <a:t>]</a:t>
            </a:r>
          </a:p>
        </p:txBody>
      </p:sp>
    </p:spTree>
    <p:extLst>
      <p:ext uri="{BB962C8B-B14F-4D97-AF65-F5344CB8AC3E}">
        <p14:creationId xmlns:p14="http://schemas.microsoft.com/office/powerpoint/2010/main" val="8701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THE BROKEN BODY</a:t>
            </a:r>
            <a:endParaRPr lang="en-US" dirty="0"/>
          </a:p>
        </p:txBody>
      </p:sp>
      <p:sp>
        <p:nvSpPr>
          <p:cNvPr id="3" name="Content Placeholder 2"/>
          <p:cNvSpPr>
            <a:spLocks noGrp="1"/>
          </p:cNvSpPr>
          <p:nvPr>
            <p:ph idx="1"/>
          </p:nvPr>
        </p:nvSpPr>
        <p:spPr/>
        <p:txBody>
          <a:bodyPr/>
          <a:lstStyle/>
          <a:p>
            <a:r>
              <a:rPr lang="en-US" dirty="0"/>
              <a:t>Christians are instructed to pause—to stop activity—and reflect soberly on what Christ endured. Some in Corinth neglected to do this. They did not appreciate how Christ would have healed them. The result? “Many [were] </a:t>
            </a:r>
            <a:r>
              <a:rPr lang="en-US" i="1" dirty="0"/>
              <a:t>weak</a:t>
            </a:r>
            <a:r>
              <a:rPr lang="en-US" dirty="0"/>
              <a:t> and </a:t>
            </a:r>
            <a:r>
              <a:rPr lang="en-US" i="1" dirty="0"/>
              <a:t>sickly</a:t>
            </a:r>
            <a:r>
              <a:rPr lang="en-US" dirty="0"/>
              <a:t>…and many [</a:t>
            </a:r>
            <a:r>
              <a:rPr lang="en-US" i="1" dirty="0"/>
              <a:t>died</a:t>
            </a:r>
            <a:r>
              <a:rPr lang="en-US" dirty="0"/>
              <a:t>]”—needlessly.</a:t>
            </a:r>
          </a:p>
        </p:txBody>
      </p:sp>
    </p:spTree>
    <p:extLst>
      <p:ext uri="{BB962C8B-B14F-4D97-AF65-F5344CB8AC3E}">
        <p14:creationId xmlns:p14="http://schemas.microsoft.com/office/powerpoint/2010/main" val="312023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smtClean="0"/>
              <a:t>Sickness = Big Business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78942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https://encrypted-tbn1.gstatic.com/images?q=tbn:ANd9GcQ4o5KgXEWaVUf0WAqSrmMaNe5gRsv5FbtdIxBPC6d78IYn_xkmt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389" y="1524000"/>
            <a:ext cx="394607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81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Sickness &amp; Sin are the same word</a:t>
            </a:r>
            <a:endParaRPr lang="en-US" dirty="0"/>
          </a:p>
        </p:txBody>
      </p:sp>
      <p:sp>
        <p:nvSpPr>
          <p:cNvPr id="3" name="Content Placeholder 2"/>
          <p:cNvSpPr>
            <a:spLocks noGrp="1"/>
          </p:cNvSpPr>
          <p:nvPr>
            <p:ph idx="1"/>
          </p:nvPr>
        </p:nvSpPr>
        <p:spPr/>
        <p:txBody>
          <a:bodyPr/>
          <a:lstStyle/>
          <a:p>
            <a:r>
              <a:rPr lang="en-US" dirty="0" smtClean="0">
                <a:solidFill>
                  <a:srgbClr val="FF0000"/>
                </a:solidFill>
              </a:rPr>
              <a:t>Matt 9:2</a:t>
            </a:r>
          </a:p>
          <a:p>
            <a:r>
              <a:rPr lang="en-US" dirty="0" smtClean="0">
                <a:solidFill>
                  <a:srgbClr val="FF0000"/>
                </a:solidFill>
              </a:rPr>
              <a:t>Luke 5:17-26</a:t>
            </a:r>
          </a:p>
          <a:p>
            <a:r>
              <a:rPr lang="en-US" dirty="0"/>
              <a:t>Men today do not understand that doctors cannot heal because doctors cannot forgive sin</a:t>
            </a:r>
            <a:r>
              <a:rPr lang="en-US" dirty="0" smtClean="0"/>
              <a:t>.</a:t>
            </a:r>
          </a:p>
          <a:p>
            <a:endParaRPr lang="en-US" dirty="0"/>
          </a:p>
          <a:p>
            <a:r>
              <a:rPr lang="en-US" dirty="0"/>
              <a:t>But now </a:t>
            </a:r>
            <a:r>
              <a:rPr lang="en-US" i="1" dirty="0"/>
              <a:t>you</a:t>
            </a:r>
            <a:r>
              <a:rPr lang="en-US" dirty="0"/>
              <a:t> understand!</a:t>
            </a:r>
          </a:p>
          <a:p>
            <a:endParaRPr lang="en-US" dirty="0"/>
          </a:p>
        </p:txBody>
      </p:sp>
    </p:spTree>
    <p:extLst>
      <p:ext uri="{BB962C8B-B14F-4D97-AF65-F5344CB8AC3E}">
        <p14:creationId xmlns:p14="http://schemas.microsoft.com/office/powerpoint/2010/main" val="257188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smtClean="0"/>
              <a:t>Two Conditions for Healing	</a:t>
            </a:r>
            <a:endParaRPr lang="en-US" b="1" dirty="0"/>
          </a:p>
        </p:txBody>
      </p:sp>
      <p:sp>
        <p:nvSpPr>
          <p:cNvPr id="3" name="Content Placeholder 2"/>
          <p:cNvSpPr>
            <a:spLocks noGrp="1"/>
          </p:cNvSpPr>
          <p:nvPr>
            <p:ph idx="1"/>
          </p:nvPr>
        </p:nvSpPr>
        <p:spPr/>
        <p:txBody>
          <a:bodyPr/>
          <a:lstStyle/>
          <a:p>
            <a:r>
              <a:rPr lang="en-US" dirty="0"/>
              <a:t>We have seen that Christians must obey God’s Law. This is absolutely prerequisite to God answering any prayer. Read again: “</a:t>
            </a:r>
            <a:r>
              <a:rPr lang="en-US" dirty="0">
                <a:solidFill>
                  <a:srgbClr val="FF0000"/>
                </a:solidFill>
              </a:rPr>
              <a:t>And whatsoever we ask, we receive of Him, because </a:t>
            </a:r>
            <a:r>
              <a:rPr lang="en-US" dirty="0" err="1">
                <a:solidFill>
                  <a:srgbClr val="FF0000"/>
                </a:solidFill>
              </a:rPr>
              <a:t>we</a:t>
            </a:r>
            <a:r>
              <a:rPr lang="en-US" i="1" dirty="0" err="1">
                <a:solidFill>
                  <a:srgbClr val="FF0000"/>
                </a:solidFill>
              </a:rPr>
              <a:t>keep</a:t>
            </a:r>
            <a:r>
              <a:rPr lang="en-US" i="1" dirty="0">
                <a:solidFill>
                  <a:srgbClr val="FF0000"/>
                </a:solidFill>
              </a:rPr>
              <a:t> His commandments</a:t>
            </a:r>
            <a:r>
              <a:rPr lang="en-US" dirty="0">
                <a:solidFill>
                  <a:srgbClr val="FF0000"/>
                </a:solidFill>
              </a:rPr>
              <a:t>, and do those things that are pleasing in His sight</a:t>
            </a:r>
            <a:r>
              <a:rPr lang="en-US" dirty="0"/>
              <a:t>” (</a:t>
            </a:r>
            <a:r>
              <a:rPr lang="en-US" b="1" dirty="0"/>
              <a:t>I John 3:22</a:t>
            </a:r>
            <a:r>
              <a:rPr lang="en-US" dirty="0"/>
              <a:t>).</a:t>
            </a:r>
          </a:p>
        </p:txBody>
      </p:sp>
    </p:spTree>
    <p:extLst>
      <p:ext uri="{BB962C8B-B14F-4D97-AF65-F5344CB8AC3E}">
        <p14:creationId xmlns:p14="http://schemas.microsoft.com/office/powerpoint/2010/main" val="1762361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 have known many who wanted to be healed but refused to keep God’s commandments. They were not, and never could be, healed. Here is why God does not even hear their prayers: “</a:t>
            </a:r>
            <a:r>
              <a:rPr lang="en-US" dirty="0">
                <a:solidFill>
                  <a:srgbClr val="FF0000"/>
                </a:solidFill>
              </a:rPr>
              <a:t>He that turns away his ear from hearing the law, even his prayer shall be abomination</a:t>
            </a:r>
            <a:r>
              <a:rPr lang="en-US" dirty="0"/>
              <a:t>” (</a:t>
            </a:r>
            <a:r>
              <a:rPr lang="en-US" b="1" dirty="0"/>
              <a:t>Prov. 28:9</a:t>
            </a:r>
            <a:r>
              <a:rPr lang="en-US" dirty="0"/>
              <a:t>). Strong words from God!</a:t>
            </a:r>
          </a:p>
        </p:txBody>
      </p:sp>
    </p:spTree>
    <p:extLst>
      <p:ext uri="{BB962C8B-B14F-4D97-AF65-F5344CB8AC3E}">
        <p14:creationId xmlns:p14="http://schemas.microsoft.com/office/powerpoint/2010/main" val="2496879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Recall that just before David wrote that God “</a:t>
            </a:r>
            <a:r>
              <a:rPr lang="en-US" dirty="0">
                <a:solidFill>
                  <a:srgbClr val="FF0000"/>
                </a:solidFill>
              </a:rPr>
              <a:t>forgives all your iniquities</a:t>
            </a:r>
            <a:r>
              <a:rPr lang="en-US" dirty="0"/>
              <a:t>” and “</a:t>
            </a:r>
            <a:r>
              <a:rPr lang="en-US" dirty="0">
                <a:solidFill>
                  <a:srgbClr val="FF0000"/>
                </a:solidFill>
              </a:rPr>
              <a:t>heals all your diseases</a:t>
            </a:r>
            <a:r>
              <a:rPr lang="en-US" dirty="0"/>
              <a:t>” (</a:t>
            </a:r>
            <a:r>
              <a:rPr lang="en-US" b="1" dirty="0"/>
              <a:t>Psa. 103:3</a:t>
            </a:r>
            <a:r>
              <a:rPr lang="en-US" dirty="0"/>
              <a:t>), he said, “and forget not all His </a:t>
            </a:r>
            <a:r>
              <a:rPr lang="en-US" i="1" dirty="0"/>
              <a:t>benefits</a:t>
            </a:r>
            <a:r>
              <a:rPr lang="en-US" dirty="0"/>
              <a:t>” (</a:t>
            </a:r>
            <a:r>
              <a:rPr lang="en-US" b="1" dirty="0"/>
              <a:t>vs. 2</a:t>
            </a:r>
            <a:r>
              <a:rPr lang="en-US" dirty="0"/>
              <a:t>). Yes, serving God </a:t>
            </a:r>
            <a:r>
              <a:rPr lang="en-US" i="1" dirty="0" err="1"/>
              <a:t>is</a:t>
            </a:r>
            <a:r>
              <a:rPr lang="en-US" dirty="0" err="1"/>
              <a:t>beneficial</a:t>
            </a:r>
            <a:r>
              <a:rPr lang="en-US" dirty="0"/>
              <a:t>—VERY </a:t>
            </a:r>
            <a:r>
              <a:rPr lang="en-US" dirty="0" smtClean="0"/>
              <a:t>beneficial</a:t>
            </a:r>
          </a:p>
          <a:p>
            <a:endParaRPr lang="en-US" dirty="0" smtClean="0"/>
          </a:p>
          <a:p>
            <a:r>
              <a:rPr lang="en-US" dirty="0"/>
              <a:t>God is determined that His servants will rely on </a:t>
            </a:r>
            <a:r>
              <a:rPr lang="en-US" i="1" dirty="0"/>
              <a:t>Him</a:t>
            </a:r>
            <a:r>
              <a:rPr lang="en-US" dirty="0"/>
              <a:t>!</a:t>
            </a:r>
          </a:p>
          <a:p>
            <a:r>
              <a:rPr lang="en-US" dirty="0"/>
              <a:t>So then, the two conditions for healing are </a:t>
            </a:r>
            <a:r>
              <a:rPr lang="en-US" i="1" dirty="0"/>
              <a:t>obedience</a:t>
            </a:r>
            <a:r>
              <a:rPr lang="en-US" dirty="0"/>
              <a:t> and </a:t>
            </a:r>
            <a:r>
              <a:rPr lang="en-US" i="1" dirty="0"/>
              <a:t>faith</a:t>
            </a:r>
            <a:r>
              <a:rPr lang="en-US" dirty="0"/>
              <a:t>!</a:t>
            </a:r>
          </a:p>
          <a:p>
            <a:endParaRPr lang="en-US" dirty="0"/>
          </a:p>
        </p:txBody>
      </p:sp>
    </p:spTree>
    <p:extLst>
      <p:ext uri="{BB962C8B-B14F-4D97-AF65-F5344CB8AC3E}">
        <p14:creationId xmlns:p14="http://schemas.microsoft.com/office/powerpoint/2010/main" val="3363164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Sickness unto death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01067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65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7673696"/>
              </p:ext>
            </p:extLst>
          </p:nvPr>
        </p:nvGraphicFramePr>
        <p:xfrm>
          <a:off x="457200" y="4572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286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2351225"/>
              </p:ext>
            </p:extLst>
          </p:nvPr>
        </p:nvGraphicFramePr>
        <p:xfrm>
          <a:off x="457200" y="7620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446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Doctors and Medicine</a:t>
            </a:r>
            <a:endParaRPr lang="en-US" dirty="0"/>
          </a:p>
        </p:txBody>
      </p:sp>
      <p:sp>
        <p:nvSpPr>
          <p:cNvPr id="3" name="Content Placeholder 2"/>
          <p:cNvSpPr>
            <a:spLocks noGrp="1"/>
          </p:cNvSpPr>
          <p:nvPr>
            <p:ph idx="1"/>
          </p:nvPr>
        </p:nvSpPr>
        <p:spPr/>
        <p:txBody>
          <a:bodyPr/>
          <a:lstStyle/>
          <a:p>
            <a:r>
              <a:rPr lang="en-US" dirty="0"/>
              <a:t> They </a:t>
            </a:r>
            <a:r>
              <a:rPr lang="en-US" i="1" dirty="0"/>
              <a:t>can</a:t>
            </a:r>
            <a:r>
              <a:rPr lang="en-US" dirty="0"/>
              <a:t> deliver babies, fix broken bones, suture wounds—and a growing number can offer helpful advice about various conditions. They can also be somewhat helpful in diagnosing problems, so that people can make changes in diet, exercise, or other areas of health. These are all good and positive things that doctors can do. But they cannot heal—because they cannot forgive sin!</a:t>
            </a:r>
          </a:p>
        </p:txBody>
      </p:sp>
    </p:spTree>
    <p:extLst>
      <p:ext uri="{BB962C8B-B14F-4D97-AF65-F5344CB8AC3E}">
        <p14:creationId xmlns:p14="http://schemas.microsoft.com/office/powerpoint/2010/main" val="71058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The Next Healing Revival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21362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11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church should be teaching proper health practices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Earlier, we discussed the great law of </a:t>
            </a:r>
            <a:r>
              <a:rPr lang="en-US" i="1" dirty="0"/>
              <a:t>cause and effect</a:t>
            </a:r>
            <a:r>
              <a:rPr lang="en-US" dirty="0"/>
              <a:t>. </a:t>
            </a:r>
            <a:r>
              <a:rPr lang="en-US" b="1" u="sng" dirty="0"/>
              <a:t>Ignorance of this law has everything to do with why people get sick. Proper diet, sufficient water, sleep, fresh air and exercise, healthy thoughts and other important principles and laws form the </a:t>
            </a:r>
            <a:r>
              <a:rPr lang="en-US" b="1" u="sng" cap="all" dirty="0"/>
              <a:t>CAUSES</a:t>
            </a:r>
            <a:r>
              <a:rPr lang="en-US" b="1" u="sng" dirty="0"/>
              <a:t> that people violate </a:t>
            </a:r>
            <a:r>
              <a:rPr lang="en-US" b="1" u="sng" dirty="0" err="1"/>
              <a:t>enroute</a:t>
            </a:r>
            <a:r>
              <a:rPr lang="en-US" b="1" u="sng" dirty="0"/>
              <a:t> to the bad </a:t>
            </a:r>
            <a:r>
              <a:rPr lang="en-US" b="1" u="sng" cap="all" dirty="0"/>
              <a:t>EFFECTS</a:t>
            </a:r>
            <a:r>
              <a:rPr lang="en-US" b="1" u="sng" dirty="0"/>
              <a:t>, which we call disease</a:t>
            </a:r>
            <a:r>
              <a:rPr lang="en-US" dirty="0"/>
              <a:t>. </a:t>
            </a:r>
            <a:endParaRPr lang="en-US" dirty="0" smtClean="0"/>
          </a:p>
          <a:p>
            <a:r>
              <a:rPr lang="en-US" dirty="0" smtClean="0"/>
              <a:t>Modern </a:t>
            </a:r>
            <a:r>
              <a:rPr lang="en-US" dirty="0"/>
              <a:t>medical schools acknowledge that they spend almost no time discussing the </a:t>
            </a:r>
            <a:r>
              <a:rPr lang="en-US" i="1" dirty="0"/>
              <a:t>prevention</a:t>
            </a:r>
            <a:r>
              <a:rPr lang="en-US" dirty="0"/>
              <a:t> of disease, but rather its </a:t>
            </a:r>
            <a:r>
              <a:rPr lang="en-US" i="1" dirty="0"/>
              <a:t>treatment</a:t>
            </a:r>
            <a:r>
              <a:rPr lang="en-US" dirty="0"/>
              <a:t> after it is present. Soon mankind will be taught that an ounce of prevention really does equal a pound of cure—both individually, and for mankind collectively. Teaching mankind about good health is one of the basic laws to success</a:t>
            </a:r>
          </a:p>
        </p:txBody>
      </p:sp>
    </p:spTree>
    <p:extLst>
      <p:ext uri="{BB962C8B-B14F-4D97-AF65-F5344CB8AC3E}">
        <p14:creationId xmlns:p14="http://schemas.microsoft.com/office/powerpoint/2010/main" val="87123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Medical Science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352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2.gstatic.com/images?q=tbn:ANd9GcQed3anY5PsGy5gU9dglVJhcCjUWeAbyormZtHEv9kCQh0y3Aaz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6002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png;base64,iVBORw0KGgoAAAANSUhEUgAAAOAAAADhCAMAAADmr0l2AAABZVBMVEUAJv////8AAP8AFP8AI/+Tmf8AHv8AIf8AG//t7eL///kaMPgAH/9YXbb///0AEv9nb+L///cvQP/r7P////RSXv+Di//g4NbBxP/49+8AAPmnrP9sdv/T1f9ncf+9vbawstlcZeZfav/Hx8AADuidnrYAC/OJi7Z/hv9yeNrc3Nujptpqcd8AHvP29eWRld8AANzExu96ge5SXOXIy//x8fvCw9m2ufArOt3m5uri4/kyP9E5R+wAAOfw8O9zdrYfM/W/weNbYsa4ub0bMv9MV+sgMMuKj+FxdsIoOezZ2u2gosXS1PPR0dqsrcJGU/jf3so/TOpWX+JwddCCiOU+SdQAD86vs/WHi8xSV6evr62EhrBDTMW5ustTXvQ7SvqbncZaYdMaLdeeodwACsKvsd2AhurW1+G6vf8nNMENJdyjqP9+gsSWmdHk485CSrOWlpylprZKUKwrNrXIx7N/gr4SIrBtFnBOAAAStUlEQVR4nO2d+V/bRhbApZFiybYqYeLUtXMUGnBrg+0ANadx7QABEwzrAAm7S0IIS7LN0e7V/ftXh3XPjDTSyBv84f3ST2Mx0neO997MvDfDsNRlQ2AiC3hM+2sY2gWyLMdHB1S+p/01CQCKt4C3gBTlFpBcYgH+hfbXfG2AY9+Ct4Ck8rUBjv0YvAUkla/NF70JgHFmE9wd2l/ztbXgW9pf87UB3oQu+m9cF5UUAEQM4C7tr0kA8F8SGiC1c/3w4XwZWQU3Ygx+k0LygS957Yn+NqoObgYgsgWBqUI+MIg2vBGAyC6qVKxn+rUbDNhDtI7Uku2HdpWbC4jqouKC46HiDvSpmwEIVzLSN66nvuXGDnDgemr8AIVJ11O3gJRklIB551PjB8hn086nvgbAjIz5ES0owE4igM2zJvZ3HODVxHqG9H0sWovWDg/SdnmUAJcvwDG2HTCA+U1OWCwSvpCFA/Jc7eJicvvXewvm18ABSSe8n4HEKAu4JzCAnzmGV1aviRvRDyiITKOqqphc4ap8WtUfyk1DZ4VkLbg1qTl8Qg/XhGjANaB/G7hMIx+BixdQraVuzvwxvwsOtP/mpqEdmQQwfwwMr1f5hHkKCZgxqzgF5vKoh6DiARSZ+xZe4f4a+0onjA/YZ6xODurox5CAfWAPjN4CiT51AfKg0rZ/+h3U+uzVk3p8wPqiYk9axAr6+1CA7ZbD25eUyofQfC5AoXbfOYZXVt+dF+W90oIcD1Be3nbpqNIBMeCZe74m1k4w3QAJyKsN5pJ0WlXLmfszC/k4gOkJz6qO1EJqewRgNetZ+9M0BTkgtwV/ZKu2Hx0ws9DzzZaV9yhljwD87LdSAlhswx9GAooTjs9yfcHx6QvovD8EYHGx7J8r8+V9IsADuJuR+pSDPo4CFOy3Hkz8euiwNwe184iAD/3Np9flJaIJ4YAb8FUHXnnXJQC0GzBzXBIFBTzZXSkUVXPfPdn8x2kkwGIFIFZ8wBwB4CF8RUhrk9KbQmhAu9s80goU977/6fQlAODJ6YP9InyLBg+YW/gI7Vp65WfhWhAGmFcwuwtibTdgKJqA0j3TQejqNpVrqJ/Ybjab7aLMRgFcO+IwuwJiBfpHEEC5gWxAvaqU1WWs3TcBFbPTyAPJBLSkuAGtRAyg3O1gNjVUAX3Yn0EA92sB20OSsrcWArC0PvyHD4ZTJB47Hmr/DVo0GrC5BwI+K3UO0zN+wNwOvqL0b51poBtxCCg8M7XmiTFwUs51w7sAWjAKUH5dQ44+S8BKKMDX8Fe7hVeyCBtuAYoPhhWaeSDGBVxfCmo+XWYg2sEH2OyE24EWwCnCtpqAPw3/vzgwSpT+HBEw0ygHdyr9lUt+O+0DPMFqGKekymfQedQQkDP3MtOrRu3zYjTA316Eaj5NwHIg4JrXCcWJst2FuDZDQOWfZpFPmBiAualauObTRGr5OqkX8Dh4LDtEKE/77b4XcL0UA7AwXSbZ8lcanr/3AlYx289QET9+8VaaFzD9LHoXnfsYvvn0d2S9Fe4GlC/Q28+oIpXeitv+eAHNnTJywOpR6NFnivjGM2jcgFNhTIRXBHDpmm56lYw8NBOkgPI1IO1PWgldDGDxZbQQF3HmyqFPLTto+gL/HCpm0eEOBwO2L6PUtm8FygX4Y2gT4RFe6WxZrs0QUDo127U5YzwlOiaEQYC5uSzZ6LPE5RG6AdeiVZkuQnnedD19vqi5yOsEXMcDfrjEzWjw4l6BcgDmJiLWmSEi/7zoAuS+mCUPvT/RoeGWcYD5TwS2zyfSwKn0HID9cvRCNVH16UHGAShcmC0mG+FrnCMxCQe4vkOsPF0CZqGAmXNiE+EVqaytSx1bM3rTcZJ3dfchHGDmME7zacLXmjDA6xgj0BIRPJf3zO8Tp82y68aU/j/BgJ/uxmw+vZQKBLDeiV2uLsq7Z1ZBkjXf0Fd5lKlAQL4lxu5Hqsz0/YCXMfuFJbxdUXYT5rRVC+V+ICBDp5alXt0L2CdyssOKYtVkl3MDohfuqIjdSYeAmdMIXlGw2E0o7ykuwNlkAXlxzQ34ioaGgQiwMlnaA3GEgIx4LjsBiyTTXBIRstZkqtoCIwS0VqAMwC+JvU5cstzw4tEoAYVOxgasPknuReCVBXWnMkJARvlDNgHNdb1EhM9WTahvHYCNRLS2S8CaCbifaG2KR00IYJJ1ar54OmcAtgeJmAhLlOOhd394PlJAhpszABsJmQj7RVeGyt7692gB+U5BA0xvJ2QibBmq7FEDqp1UVgHPEtdnKqEeTtb/rwNQSXZcGFI+YJnfkldnzLANq8AGfHTWGkHFSqsZ5jjpEWgIuMq4AH+4kv9I/M1S6bLItCcUGjOwQFE+5wtOwO9Ydi76wlIYEUCrm1PHYGb5BdHyf1ThBs89gPJKnHTfwPf1puShoc9PRV2DJBKJ8wCy8lxi41AozxtLXoazXZjmRqHUgOwGZDN/JEPIc9nXrukSyy5voCJsKAooeABZ9l4SSpyrXfmWLFQzzCSut23A4mAImLugXq8p8NmxPeFc2W7MJDwUIYDsNeVqFcCLKstCAVm5vZRsP3UAtkzADF1rqLS23BuE7v3B3HIvSdtkr9DYgCw87DCapMQ/vPvN3j36ZiPuwjlGFBjgMTU/Qygv7fvik/yBQNU3iZkMKCA6p5lQOGYZEtYCC8Y7WE1InypXFuAzK6LlI50xIZYb0KgdeEDsLO60guhib1B3GXP7N09FyQhg6S6UBBWzXbiMEgAQJBZgvmNtjv6HBqCS3SIMSlf76SD+NpZXTED5ZMlUBvJJ/L4izvjCf4IB1WHyKUvb2TcBV4C1r1YsxS1UUt5UUQxYQNVkVGp0p4pDwOqMvVF4J6YvypcHXWxqFTbFVe4fUfWFh4CMnSR4GHMEpqS5gAzHgBze/BVNfSouylpaW8sq/kO8FT0BDAJzAAKTlNMVQK2fihMZVtaTzwyp9+IUHS7bKEQWdmGHlguuARrpg7rkY22bc6nZMMmpYdLM5alVOi546jL3ClgZt7n3MRym1GYlXCZVuDz64nsqLrhw3gXXljt8J7qC4ZV7/ZC5xSEPCpD3L2n0086TOYtvKzoft30ndNZt6JMQciud+CZD+atV7/2ZqL1eUiq4vJSogKrOO4lrMpQJq/2a2Yi+Lk+YUUx0lkV1PpYLLras9quvRqwr7iVhYj/hYR0FeHpiKJFWLQOYJwvut4soLZKlvEc4jeRL1H4qlC2vQz6JpGB40HpIfC4DMaC8Pw3JoQ3xdY6E7E/iboRa4phrksEXFVDLw5yM0E9FOzVsC3QPyJuwNo+Ys1MHVBHPiBuAm7aWK6ubXXaKuIqE38MkSFMCfEy83i70LMeqXX7ORgBkUtlXURAjADZfkDs1jtxFXgv7jwCo6phtaBIrZcD6VQS3VDo1K7/+VM+9iQKozf8m1nHfRgEw83o7ysTCuggkf7Gjz8CjAaqqSvhCeEYREaBmIqK43KkXJt/TJWMsvo2eYzO5Em6eRA4o313koxl588yOzDeD4cf9GN1xF8DpMoG2CQ+Ye6tEPJ6Yrw0/aAWYZxTHAFQ7hDIRvp+GBiycR57VW9nJHStBMxagOhRfzoVtxJCAseYR5hEI3wMrMzsmoJbuthLOLQ0FWN+NNRMExlaZvChSA9SG4nkoqxgCMD8Xcy4/3DXLnUsW4F8pLPGkxHnUKTkkgPLrCyXmaoy4p5dUPLUB96gsJ4u1xcBD34IAm5VIkyOXCD2jrBPOArxHZzE5xPoFHrD4nKGwOcFLxlT+sapkZKqA2lCcrmK1DRZw6h2dBV9uuNi7ak2aqAGq/bQ0j+unGMA/tWgt2aeeGiV2wYsidUAtafEteqUGDXhMcRMb/Mkos2fmwVAFVPX0x2sUIgIwP9WjuTPInRhjr1C6mwggIyhHCKsIBcx0j+KaBo+Uh042v54MoDoMaifQs3BhcTJrNHunIWYTCokBMjy3PQvxwf2A7d0kgg7La0kD6juihz6T4QM85BMJxxOf6q9mlhME1KzijvcgTg/gb9P0o2MMAV0HYBp1ZUNskUoVzGEd6b1kQrg04bc/2IAFSgFqMBGB6+g+J2CDTzILRtIITcBOkmGpyupU3g+Y7w6SzdNQCdfYp88NwI0p5L02FETg7OigIaC8vJN8tlQqu7ZnxAAVnqXX+SSjpyVwryo7AffoBcNgJDXZMw4KKcw8ZPeTUmfDd23uFk1AeSs7khQ0zaOyAdnlhIeEsqFZRRWwfzqCnJChiD8Y6jqrArKHMQ+wCRIBbCyrgI0kQl9RIp7YLciy8Y4gCiESOGbYQtBxojTF2UVZdj/xnqNcq110b0QDUBPOBZhJyGOzROplGMih4QmKG5A9S7huuQVdi+LP9KX7xh9dgFF30UJK6iinA7YTc319Ij4aJaB28pFu6JM6TcYvJuBLY036eaKAnHZLgw6YfzGSPGXGApy7MJYPj5O0E/x203LVYoQ2kokBWK8ZYff5oyRNMDi0fdGEjnTyiwFYGUblHSTZQ6WdjMPZ7o+oCXXAx8Ow7cybJEfG8EBjcz4IvyWIukg7RbYoGpNCdiXJd5qBDybg/ogAB0V5b5g3kU50vmQuplsz+tE0oTCofzc8wjXfSnLci+ax7BZgeiQOmzB4vNk1XvgmSTeNTxW8gOzKaPRM2XDW5LeJvs4+b9sGlJdGYe2VR/pqkLyQqJvtuG/UsWy4HDuVL1jER8aa5UIq0QHBdWGAiMusaIrw0diMLXRQCkaiAZ5agqyLsqOw9uBnQ6GtoqpSWqKx/gUc4SVOwAyVQ1RFtHnTss9Uqb9D1iR3J9/YjPsV1lUeXkDV9MYsWsNb/A1pcIDRQd9cfEExaDmizYmYi7SbqL0J6I1gRCKUJ9bQFlW61F/SLWeQJwHpSbDyWrgbUBDivpLBDViPZe15pTeVw7gMxk2PmY+v2CssoJZZm40Yuql+xWYRDcjGOWRJZL7VuyASkNPjBLqlfCAgy649kCIORc+dGh7AesgrbfwilafXje0OJKCoKe/czhVmNc0+DEI+WMLdk4X+jg13QIl3Czuiw8Yrp9bpGyhA476J5ozazL/glIwpme67KBk2nnttvID5SCtsXM1x4QQK0Aj8nd1gQwJqV76WSPup88pDKODwIjYiEcCec18cBWgE/v5wFh5QLYsws5YXvCGkPsAc6UKQAHrusySwgMZJOaEBWfn1BklMEveTN7rSHyfTJdrUUk3DK08BWMDCsyoRoFoljU5okyH0fIGHkMvd5gn6vdg586VpoAD1wN+DJ9pMFLmIB70arHkSNpsIco0kJJSrGtqd4cUHkLMkkErmd/XHh/qt9MhThRGXu1XvhWpE4cIf/gsLxnsfklCBXDWGAdTNxMMZrUomUcMKdT1fbgp9OaYt4Nr/lzDAYihFKpYa8Fs30YZebbz9l5EA1Y8KTnJPTUOCm6HhlCH2RFKgAsfD+aJdTclEBNTDzPAKHsBCm6GAuSBrL4EldMoCugWPYwGqGmqAs4rce9jfwCN+r/EdXhng8r/QC5ClHFv4Wz86IJuZQh/5xmehaXdwwPwFpjOkFMTgCwQEr9n0x59jAKqzAWQehwK/aRgRs43eehW4Nwf4XAw0YGpaLvbiAbJy/wI6yxA64S8aZjE7d8oq7NLIkIAM+BAbUP22a1guFaIBkWkFcJ9bBM+D8/YwgOJ0/ei7uIAq4pnPZEgXiLwCZN7Eib+WRG80LTEgA/r6+dMxAVVlPOExGUZAMQlg0xsAxYPLaqizJHCA/GrnZ9wTYQFZueoKbxXnUZ+GBJQ9TcjVZkMelYHdp+K1td9CfECWbb+1V234GvKMIHRqT9t5frpYq0DTLogBGWWFEqDq9k2YJkM5QVY+GlDetUyFoDwlOGQhAPBKA0St7BIBsrl9I3Oaf4fOysZkn1lHmyo9omOGQrRgbQlhhcgAtQXUbXUkgSn0E7j8QeN+MhHMkR0zhAfUxuDjX1EBgKSA+lFaXAujHXCAuXeC6lZfhjENTgkB+Kz+A7yTkgOqyuJ0AfMrPgO0BFoLxKcoBXTROQ2wiLi9Lgogm8Gpdyxg/sFchFOUgpXM42fpfaL76GMIPkmZuPU0wQNqd7s+3rxLch99LIl05BFeAgDPVMCXbew1tTRl5IDiLyx7v5WfhU+pxwMw/6SRQ8ThjQfg00nkDsgYAAoX+5vFJmq+NAaA6tx0BX0n7jgApi6Lk8glXP2gaqryf2jB2Q76dO1xABTA6++Qa3bDUCGKMnJAPltn/44GvPktyHdyOMAxaMHtNA5wfiwA0XfUjkELMtycjL5qaRwAmewDdDDhjQDMIdetTQrMTzcBEL3zECw3AjAz7oC3LXjTAce+BW8BbwFpyi1gBLkFvAWkKLeAEeQWcJSA/wO2SvJzEPqT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OAAAADhCAMAAADmr0l2AAABZVBMVEUAJv////8AAP8AFP8AI/+Tmf8AHv8AIf8AG//t7eL///kaMPgAH/9YXbb///0AEv9nb+L///cvQP/r7P////RSXv+Di//g4NbBxP/49+8AAPmnrP9sdv/T1f9ncf+9vbawstlcZeZfav/Hx8AADuidnrYAC/OJi7Z/hv9yeNrc3Nujptpqcd8AHvP29eWRld8AANzExu96ge5SXOXIy//x8fvCw9m2ufArOt3m5uri4/kyP9E5R+wAAOfw8O9zdrYfM/W/weNbYsa4ub0bMv9MV+sgMMuKj+FxdsIoOezZ2u2gosXS1PPR0dqsrcJGU/jf3so/TOpWX+JwddCCiOU+SdQAD86vs/WHi8xSV6evr62EhrBDTMW5ustTXvQ7SvqbncZaYdMaLdeeodwACsKvsd2AhurW1+G6vf8nNMENJdyjqP9+gsSWmdHk485CSrOWlpylprZKUKwrNrXIx7N/gr4SIrBtFnBOAAAStUlEQVR4nO2d+V/bRhbApZFiybYqYeLUtXMUGnBrg+0ANadx7QABEwzrAAm7S0IIS7LN0e7V/ftXh3XPjDTSyBv84f3ST2Mx0neO997MvDfDsNRlQ2AiC3hM+2sY2gWyLMdHB1S+p/01CQCKt4C3gBTlFpBcYgH+hfbXfG2AY9+Ct4Ck8rUBjv0YvAUkla/NF70JgHFmE9wd2l/ztbXgW9pf87UB3oQu+m9cF5UUAEQM4C7tr0kA8F8SGiC1c/3w4XwZWQU3Ygx+k0LygS957Yn+NqoObgYgsgWBqUI+MIg2vBGAyC6qVKxn+rUbDNhDtI7Uku2HdpWbC4jqouKC46HiDvSpmwEIVzLSN66nvuXGDnDgemr8AIVJ11O3gJRklIB551PjB8hn086nvgbAjIz5ES0owE4igM2zJvZ3HODVxHqG9H0sWovWDg/SdnmUAJcvwDG2HTCA+U1OWCwSvpCFA/Jc7eJicvvXewvm18ABSSe8n4HEKAu4JzCAnzmGV1aviRvRDyiITKOqqphc4ap8WtUfyk1DZ4VkLbg1qTl8Qg/XhGjANaB/G7hMIx+BixdQraVuzvwxvwsOtP/mpqEdmQQwfwwMr1f5hHkKCZgxqzgF5vKoh6DiARSZ+xZe4f4a+0onjA/YZ6xODurox5CAfWAPjN4CiT51AfKg0rZ/+h3U+uzVk3p8wPqiYk9axAr6+1CA7ZbD25eUyofQfC5AoXbfOYZXVt+dF+W90oIcD1Be3nbpqNIBMeCZe74m1k4w3QAJyKsN5pJ0WlXLmfszC/k4gOkJz6qO1EJqewRgNetZ+9M0BTkgtwV/ZKu2Hx0ws9DzzZaV9yhljwD87LdSAlhswx9GAooTjs9yfcHx6QvovD8EYHGx7J8r8+V9IsADuJuR+pSDPo4CFOy3Hkz8euiwNwe184iAD/3Np9flJaIJ4YAb8FUHXnnXJQC0GzBzXBIFBTzZXSkUVXPfPdn8x2kkwGIFIFZ8wBwB4CF8RUhrk9KbQmhAu9s80goU977/6fQlAODJ6YP9InyLBg+YW/gI7Vp65WfhWhAGmFcwuwtibTdgKJqA0j3TQejqNpVrqJ/Ybjab7aLMRgFcO+IwuwJiBfpHEEC5gWxAvaqU1WWs3TcBFbPTyAPJBLSkuAGtRAyg3O1gNjVUAX3Yn0EA92sB20OSsrcWArC0PvyHD4ZTJB47Hmr/DVo0GrC5BwI+K3UO0zN+wNwOvqL0b51poBtxCCg8M7XmiTFwUs51w7sAWjAKUH5dQ44+S8BKKMDX8Fe7hVeyCBtuAYoPhhWaeSDGBVxfCmo+XWYg2sEH2OyE24EWwCnCtpqAPw3/vzgwSpT+HBEw0ygHdyr9lUt+O+0DPMFqGKekymfQedQQkDP3MtOrRu3zYjTA316Eaj5NwHIg4JrXCcWJst2FuDZDQOWfZpFPmBiAualauObTRGr5OqkX8Dh4LDtEKE/77b4XcL0UA7AwXSbZ8lcanr/3AlYx289QET9+8VaaFzD9LHoXnfsYvvn0d2S9Fe4GlC/Q28+oIpXeitv+eAHNnTJywOpR6NFnivjGM2jcgFNhTIRXBHDpmm56lYw8NBOkgPI1IO1PWgldDGDxZbQQF3HmyqFPLTto+gL/HCpm0eEOBwO2L6PUtm8FygX4Y2gT4RFe6WxZrs0QUDo127U5YzwlOiaEQYC5uSzZ6LPE5RG6AdeiVZkuQnnedD19vqi5yOsEXMcDfrjEzWjw4l6BcgDmJiLWmSEi/7zoAuS+mCUPvT/RoeGWcYD5TwS2zyfSwKn0HID9cvRCNVH16UHGAShcmC0mG+FrnCMxCQe4vkOsPF0CZqGAmXNiE+EVqaytSx1bM3rTcZJ3dfchHGDmME7zacLXmjDA6xgj0BIRPJf3zO8Tp82y68aU/j/BgJ/uxmw+vZQKBLDeiV2uLsq7Z1ZBkjXf0Fd5lKlAQL4lxu5Hqsz0/YCXMfuFJbxdUXYT5rRVC+V+ICBDp5alXt0L2CdyssOKYtVkl3MDohfuqIjdSYeAmdMIXlGw2E0o7ykuwNlkAXlxzQ34ioaGgQiwMlnaA3GEgIx4LjsBiyTTXBIRstZkqtoCIwS0VqAMwC+JvU5cstzw4tEoAYVOxgasPknuReCVBXWnMkJARvlDNgHNdb1EhM9WTahvHYCNRLS2S8CaCbifaG2KR00IYJJ1ar54OmcAtgeJmAhLlOOhd394PlJAhpszABsJmQj7RVeGyt7692gB+U5BA0xvJ2QibBmq7FEDqp1UVgHPEtdnKqEeTtb/rwNQSXZcGFI+YJnfkldnzLANq8AGfHTWGkHFSqsZ5jjpEWgIuMq4AH+4kv9I/M1S6bLItCcUGjOwQFE+5wtOwO9Ydi76wlIYEUCrm1PHYGb5BdHyf1ThBs89gPJKnHTfwPf1puShoc9PRV2DJBKJ8wCy8lxi41AozxtLXoazXZjmRqHUgOwGZDN/JEPIc9nXrukSyy5voCJsKAooeABZ9l4SSpyrXfmWLFQzzCSut23A4mAImLugXq8p8NmxPeFc2W7MJDwUIYDsNeVqFcCLKstCAVm5vZRsP3UAtkzADF1rqLS23BuE7v3B3HIvSdtkr9DYgCw87DCapMQ/vPvN3j36ZiPuwjlGFBjgMTU/Qygv7fvik/yBQNU3iZkMKCA6p5lQOGYZEtYCC8Y7WE1InypXFuAzK6LlI50xIZYb0KgdeEDsLO60guhib1B3GXP7N09FyQhg6S6UBBWzXbiMEgAQJBZgvmNtjv6HBqCS3SIMSlf76SD+NpZXTED5ZMlUBvJJ/L4izvjCf4IB1WHyKUvb2TcBV4C1r1YsxS1UUt5UUQxYQNVkVGp0p4pDwOqMvVF4J6YvypcHXWxqFTbFVe4fUfWFh4CMnSR4GHMEpqS5gAzHgBze/BVNfSouylpaW8sq/kO8FT0BDAJzAAKTlNMVQK2fihMZVtaTzwyp9+IUHS7bKEQWdmGHlguuARrpg7rkY22bc6nZMMmpYdLM5alVOi546jL3ClgZt7n3MRym1GYlXCZVuDz64nsqLrhw3gXXljt8J7qC4ZV7/ZC5xSEPCpD3L2n0086TOYtvKzoft30ndNZt6JMQciud+CZD+atV7/2ZqL1eUiq4vJSogKrOO4lrMpQJq/2a2Yi+Lk+YUUx0lkV1PpYLLras9quvRqwr7iVhYj/hYR0FeHpiKJFWLQOYJwvut4soLZKlvEc4jeRL1H4qlC2vQz6JpGB40HpIfC4DMaC8Pw3JoQ3xdY6E7E/iboRa4phrksEXFVDLw5yM0E9FOzVsC3QPyJuwNo+Ys1MHVBHPiBuAm7aWK6ubXXaKuIqE38MkSFMCfEy83i70LMeqXX7ORgBkUtlXURAjADZfkDs1jtxFXgv7jwCo6phtaBIrZcD6VQS3VDo1K7/+VM+9iQKozf8m1nHfRgEw83o7ysTCuggkf7Gjz8CjAaqqSvhCeEYREaBmIqK43KkXJt/TJWMsvo2eYzO5Em6eRA4o313koxl588yOzDeD4cf9GN1xF8DpMoG2CQ+Ye6tEPJ6Yrw0/aAWYZxTHAFQ7hDIRvp+GBiycR57VW9nJHStBMxagOhRfzoVtxJCAseYR5hEI3wMrMzsmoJbuthLOLQ0FWN+NNRMExlaZvChSA9SG4nkoqxgCMD8Xcy4/3DXLnUsW4F8pLPGkxHnUKTkkgPLrCyXmaoy4p5dUPLUB96gsJ4u1xcBD34IAm5VIkyOXCD2jrBPOArxHZzE5xPoFHrD4nKGwOcFLxlT+sapkZKqA2lCcrmK1DRZw6h2dBV9uuNi7ak2aqAGq/bQ0j+unGMA/tWgt2aeeGiV2wYsidUAtafEteqUGDXhMcRMb/Mkos2fmwVAFVPX0x2sUIgIwP9WjuTPInRhjr1C6mwggIyhHCKsIBcx0j+KaBo+Uh042v54MoDoMaifQs3BhcTJrNHunIWYTCokBMjy3PQvxwf2A7d0kgg7La0kD6juihz6T4QM85BMJxxOf6q9mlhME1KzijvcgTg/gb9P0o2MMAV0HYBp1ZUNskUoVzGEd6b1kQrg04bc/2IAFSgFqMBGB6+g+J2CDTzILRtIITcBOkmGpyupU3g+Y7w6SzdNQCdfYp88NwI0p5L02FETg7OigIaC8vJN8tlQqu7ZnxAAVnqXX+SSjpyVwryo7AffoBcNgJDXZMw4KKcw8ZPeTUmfDd23uFk1AeSs7khQ0zaOyAdnlhIeEsqFZRRWwfzqCnJChiD8Y6jqrArKHMQ+wCRIBbCyrgI0kQl9RIp7YLciy8Y4gCiESOGbYQtBxojTF2UVZdj/xnqNcq110b0QDUBPOBZhJyGOzROplGMih4QmKG5A9S7huuQVdi+LP9KX7xh9dgFF30UJK6iinA7YTc319Ij4aJaB28pFu6JM6TcYvJuBLY036eaKAnHZLgw6YfzGSPGXGApy7MJYPj5O0E/x203LVYoQ2kokBWK8ZYff5oyRNMDi0fdGEjnTyiwFYGUblHSTZQ6WdjMPZ7o+oCXXAx8Ow7cybJEfG8EBjcz4IvyWIukg7RbYoGpNCdiXJd5qBDybg/ogAB0V5b5g3kU50vmQuplsz+tE0oTCofzc8wjXfSnLci+ax7BZgeiQOmzB4vNk1XvgmSTeNTxW8gOzKaPRM2XDW5LeJvs4+b9sGlJdGYe2VR/pqkLyQqJvtuG/UsWy4HDuVL1jER8aa5UIq0QHBdWGAiMusaIrw0diMLXRQCkaiAZ5agqyLsqOw9uBnQ6GtoqpSWqKx/gUc4SVOwAyVQ1RFtHnTss9Uqb9D1iR3J9/YjPsV1lUeXkDV9MYsWsNb/A1pcIDRQd9cfEExaDmizYmYi7SbqL0J6I1gRCKUJ9bQFlW61F/SLWeQJwHpSbDyWrgbUBDivpLBDViPZe15pTeVw7gMxk2PmY+v2CssoJZZm40Yuql+xWYRDcjGOWRJZL7VuyASkNPjBLqlfCAgy649kCIORc+dGh7AesgrbfwilafXje0OJKCoKe/czhVmNc0+DEI+WMLdk4X+jg13QIl3Czuiw8Yrp9bpGyhA476J5ozazL/glIwpme67KBk2nnttvID5SCtsXM1x4QQK0Aj8nd1gQwJqV76WSPup88pDKODwIjYiEcCec18cBWgE/v5wFh5QLYsws5YXvCGkPsAc6UKQAHrusySwgMZJOaEBWfn1BklMEveTN7rSHyfTJdrUUk3DK08BWMDCsyoRoFoljU5okyH0fIGHkMvd5gn6vdg586VpoAD1wN+DJ9pMFLmIB70arHkSNpsIco0kJJSrGtqd4cUHkLMkkErmd/XHh/qt9MhThRGXu1XvhWpE4cIf/gsLxnsfklCBXDWGAdTNxMMZrUomUcMKdT1fbgp9OaYt4Nr/lzDAYihFKpYa8Fs30YZebbz9l5EA1Y8KTnJPTUOCm6HhlCH2RFKgAsfD+aJdTclEBNTDzPAKHsBCm6GAuSBrL4EldMoCugWPYwGqGmqAs4rce9jfwCN+r/EdXhng8r/QC5ClHFv4Wz86IJuZQh/5xmehaXdwwPwFpjOkFMTgCwQEr9n0x59jAKqzAWQehwK/aRgRs43eehW4Nwf4XAw0YGpaLvbiAbJy/wI6yxA64S8aZjE7d8oq7NLIkIAM+BAbUP22a1guFaIBkWkFcJ9bBM+D8/YwgOJ0/ei7uIAq4pnPZEgXiLwCZN7Eib+WRG80LTEgA/r6+dMxAVVlPOExGUZAMQlg0xsAxYPLaqizJHCA/GrnZ9wTYQFZueoKbxXnUZ+GBJQ9TcjVZkMelYHdp+K1td9CfECWbb+1V234GvKMIHRqT9t5frpYq0DTLogBGWWFEqDq9k2YJkM5QVY+GlDetUyFoDwlOGQhAPBKA0St7BIBsrl9I3Oaf4fOysZkn1lHmyo9omOGQrRgbQlhhcgAtQXUbXUkgSn0E7j8QeN+MhHMkR0zhAfUxuDjX1EBgKSA+lFaXAujHXCAuXeC6lZfhjENTgkB+Kz+A7yTkgOqyuJ0AfMrPgO0BFoLxKcoBXTROQ2wiLi9Lgogm8Gpdyxg/sFchFOUgpXM42fpfaL76GMIPkmZuPU0wQNqd7s+3rxLch99LIl05BFeAgDPVMCXbew1tTRl5IDiLyx7v5WfhU+pxwMw/6SRQ8ThjQfg00nkDsgYAAoX+5vFJmq+NAaA6tx0BX0n7jgApi6Lk8glXP2gaqryf2jB2Q76dO1xABTA6++Qa3bDUCGKMnJAPltn/44GvPktyHdyOMAxaMHtNA5wfiwA0XfUjkELMtycjL5qaRwAmewDdDDhjQDMIdetTQrMTzcBEL3zECw3AjAz7oC3LXjTAce+BW8BbwFpyi1gBLkFvAWkKLeAEeQWcJSA/wO2SvJzEPqTX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886200"/>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624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Miracles in the Millennium</a:t>
            </a:r>
            <a:endParaRPr lang="en-US" dirty="0"/>
          </a:p>
        </p:txBody>
      </p:sp>
      <p:sp>
        <p:nvSpPr>
          <p:cNvPr id="3" name="Content Placeholder 2"/>
          <p:cNvSpPr>
            <a:spLocks noGrp="1"/>
          </p:cNvSpPr>
          <p:nvPr>
            <p:ph idx="1"/>
          </p:nvPr>
        </p:nvSpPr>
        <p:spPr/>
        <p:txBody>
          <a:bodyPr/>
          <a:lstStyle/>
          <a:p>
            <a:r>
              <a:rPr lang="en-US" dirty="0">
                <a:solidFill>
                  <a:srgbClr val="FF0000"/>
                </a:solidFill>
              </a:rPr>
              <a:t>But there the glorious </a:t>
            </a:r>
            <a:r>
              <a:rPr lang="en-US" cap="all" dirty="0">
                <a:solidFill>
                  <a:srgbClr val="FF0000"/>
                </a:solidFill>
              </a:rPr>
              <a:t>LORD</a:t>
            </a:r>
            <a:r>
              <a:rPr lang="en-US" dirty="0">
                <a:solidFill>
                  <a:srgbClr val="FF0000"/>
                </a:solidFill>
              </a:rPr>
              <a:t> will be unto us a place of broad rivers and streams; wherein shall go no galley with oars, neither shall gallant ship pass thereby. For the </a:t>
            </a:r>
            <a:r>
              <a:rPr lang="en-US" cap="all" dirty="0">
                <a:solidFill>
                  <a:srgbClr val="FF0000"/>
                </a:solidFill>
              </a:rPr>
              <a:t>LORD</a:t>
            </a:r>
            <a:r>
              <a:rPr lang="en-US" dirty="0">
                <a:solidFill>
                  <a:srgbClr val="FF0000"/>
                </a:solidFill>
              </a:rPr>
              <a:t> is our Judge, the </a:t>
            </a:r>
            <a:r>
              <a:rPr lang="en-US" cap="all" dirty="0">
                <a:solidFill>
                  <a:srgbClr val="FF0000"/>
                </a:solidFill>
              </a:rPr>
              <a:t>LORD</a:t>
            </a:r>
            <a:r>
              <a:rPr lang="en-US" dirty="0">
                <a:solidFill>
                  <a:srgbClr val="FF0000"/>
                </a:solidFill>
              </a:rPr>
              <a:t> is our Lawgiver, the </a:t>
            </a:r>
            <a:r>
              <a:rPr lang="en-US" cap="all" dirty="0">
                <a:solidFill>
                  <a:srgbClr val="FF0000"/>
                </a:solidFill>
              </a:rPr>
              <a:t>LORD</a:t>
            </a:r>
            <a:r>
              <a:rPr lang="en-US" dirty="0">
                <a:solidFill>
                  <a:srgbClr val="FF0000"/>
                </a:solidFill>
              </a:rPr>
              <a:t> is our King; He will save us…And the inhabitant shall </a:t>
            </a:r>
            <a:r>
              <a:rPr lang="en-US" cap="all" dirty="0">
                <a:solidFill>
                  <a:srgbClr val="FF0000"/>
                </a:solidFill>
              </a:rPr>
              <a:t>NOT</a:t>
            </a:r>
            <a:r>
              <a:rPr lang="en-US" dirty="0">
                <a:solidFill>
                  <a:srgbClr val="FF0000"/>
                </a:solidFill>
              </a:rPr>
              <a:t> say, </a:t>
            </a:r>
            <a:r>
              <a:rPr lang="en-US" i="1" dirty="0">
                <a:solidFill>
                  <a:srgbClr val="FF0000"/>
                </a:solidFill>
              </a:rPr>
              <a:t>I am sick</a:t>
            </a:r>
            <a:r>
              <a:rPr lang="en-US" dirty="0">
                <a:solidFill>
                  <a:srgbClr val="FF0000"/>
                </a:solidFill>
              </a:rPr>
              <a:t>: the people that dwell therein shall be </a:t>
            </a:r>
            <a:r>
              <a:rPr lang="en-US" i="1" dirty="0">
                <a:solidFill>
                  <a:srgbClr val="FF0000"/>
                </a:solidFill>
              </a:rPr>
              <a:t>forgiven their iniquity</a:t>
            </a:r>
            <a:r>
              <a:rPr lang="en-US" dirty="0"/>
              <a:t>” (</a:t>
            </a:r>
            <a:r>
              <a:rPr lang="en-US" b="1" dirty="0"/>
              <a:t>Isa. 33:21-22</a:t>
            </a:r>
            <a:r>
              <a:rPr lang="en-US" dirty="0"/>
              <a:t>, </a:t>
            </a:r>
            <a:r>
              <a:rPr lang="en-US" b="1" dirty="0"/>
              <a:t>24</a:t>
            </a:r>
            <a:r>
              <a:rPr lang="en-US" dirty="0"/>
              <a:t>).</a:t>
            </a:r>
          </a:p>
        </p:txBody>
      </p:sp>
    </p:spTree>
    <p:extLst>
      <p:ext uri="{BB962C8B-B14F-4D97-AF65-F5344CB8AC3E}">
        <p14:creationId xmlns:p14="http://schemas.microsoft.com/office/powerpoint/2010/main" val="1167972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81600"/>
          </a:xfrm>
        </p:spPr>
        <p:txBody>
          <a:bodyPr/>
          <a:lstStyle/>
          <a:p>
            <a:r>
              <a:rPr lang="en-US" dirty="0">
                <a:solidFill>
                  <a:srgbClr val="FF0000"/>
                </a:solidFill>
              </a:rPr>
              <a:t>Strengthen you the </a:t>
            </a:r>
            <a:r>
              <a:rPr lang="en-US" i="1" dirty="0">
                <a:solidFill>
                  <a:srgbClr val="FF0000"/>
                </a:solidFill>
              </a:rPr>
              <a:t>weak</a:t>
            </a:r>
            <a:r>
              <a:rPr lang="en-US" dirty="0">
                <a:solidFill>
                  <a:srgbClr val="FF0000"/>
                </a:solidFill>
              </a:rPr>
              <a:t> hands, and confirm the </a:t>
            </a:r>
            <a:r>
              <a:rPr lang="en-US" i="1" dirty="0" err="1">
                <a:solidFill>
                  <a:srgbClr val="FF0000"/>
                </a:solidFill>
              </a:rPr>
              <a:t>feeble</a:t>
            </a:r>
            <a:r>
              <a:rPr lang="en-US" dirty="0" err="1">
                <a:solidFill>
                  <a:srgbClr val="FF0000"/>
                </a:solidFill>
              </a:rPr>
              <a:t>knees</a:t>
            </a:r>
            <a:r>
              <a:rPr lang="en-US" dirty="0">
                <a:solidFill>
                  <a:srgbClr val="FF0000"/>
                </a:solidFill>
              </a:rPr>
              <a:t>. Say to them that are of a fearful heart, Be strong, fear not: behold, your God will come with vengeance, even God with a recompense; He will come and save you. Then the eyes of </a:t>
            </a:r>
            <a:r>
              <a:rPr lang="en-US" dirty="0" err="1">
                <a:solidFill>
                  <a:srgbClr val="FF0000"/>
                </a:solidFill>
              </a:rPr>
              <a:t>the</a:t>
            </a:r>
            <a:r>
              <a:rPr lang="en-US" i="1" dirty="0" err="1">
                <a:solidFill>
                  <a:srgbClr val="FF0000"/>
                </a:solidFill>
              </a:rPr>
              <a:t>blind</a:t>
            </a:r>
            <a:r>
              <a:rPr lang="en-US" dirty="0">
                <a:solidFill>
                  <a:srgbClr val="FF0000"/>
                </a:solidFill>
              </a:rPr>
              <a:t> shall be opened, and the ears of the </a:t>
            </a:r>
            <a:r>
              <a:rPr lang="en-US" i="1" dirty="0">
                <a:solidFill>
                  <a:srgbClr val="FF0000"/>
                </a:solidFill>
              </a:rPr>
              <a:t>deaf</a:t>
            </a:r>
            <a:r>
              <a:rPr lang="en-US" dirty="0">
                <a:solidFill>
                  <a:srgbClr val="FF0000"/>
                </a:solidFill>
              </a:rPr>
              <a:t> shall be unstopped. Then shall the </a:t>
            </a:r>
            <a:r>
              <a:rPr lang="en-US" i="1" dirty="0">
                <a:solidFill>
                  <a:srgbClr val="FF0000"/>
                </a:solidFill>
              </a:rPr>
              <a:t>lame</a:t>
            </a:r>
            <a:r>
              <a:rPr lang="en-US" dirty="0">
                <a:solidFill>
                  <a:srgbClr val="FF0000"/>
                </a:solidFill>
              </a:rPr>
              <a:t> man leap as an hart, and the tongue of the </a:t>
            </a:r>
            <a:r>
              <a:rPr lang="en-US" i="1" dirty="0">
                <a:solidFill>
                  <a:srgbClr val="FF0000"/>
                </a:solidFill>
              </a:rPr>
              <a:t>dumb</a:t>
            </a:r>
            <a:r>
              <a:rPr lang="en-US" dirty="0">
                <a:solidFill>
                  <a:srgbClr val="FF0000"/>
                </a:solidFill>
              </a:rPr>
              <a:t> sing</a:t>
            </a:r>
            <a:r>
              <a:rPr lang="en-US" dirty="0"/>
              <a:t>…” (</a:t>
            </a:r>
            <a:r>
              <a:rPr lang="en-US" b="1" dirty="0"/>
              <a:t>Isa. 35:3-6</a:t>
            </a:r>
            <a:r>
              <a:rPr lang="en-US" dirty="0"/>
              <a:t>).</a:t>
            </a:r>
          </a:p>
        </p:txBody>
      </p:sp>
    </p:spTree>
    <p:extLst>
      <p:ext uri="{BB962C8B-B14F-4D97-AF65-F5344CB8AC3E}">
        <p14:creationId xmlns:p14="http://schemas.microsoft.com/office/powerpoint/2010/main" val="3369879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The Bible prophesies a mass worldwide “healing revival.” Only this one will be genuine, not one of fraud, mixed with pageantry and designed for television in order to “take in” many hopeful sufferers</a:t>
            </a:r>
            <a:r>
              <a:rPr lang="en-US" dirty="0" smtClean="0"/>
              <a:t>.</a:t>
            </a:r>
          </a:p>
          <a:p>
            <a:r>
              <a:rPr lang="en-US" dirty="0" smtClean="0"/>
              <a:t> </a:t>
            </a:r>
            <a:r>
              <a:rPr lang="en-US" dirty="0"/>
              <a:t>A utopian world with perfect health for all </a:t>
            </a:r>
            <a:r>
              <a:rPr lang="en-US" i="1" dirty="0"/>
              <a:t>is</a:t>
            </a:r>
            <a:r>
              <a:rPr lang="en-US" dirty="0"/>
              <a:t> coming. It will bring universal happiness, contentment, peace and prosperity. Mass healing would certainly be necessary if this is to happen—and many prophecies say it will.</a:t>
            </a:r>
          </a:p>
        </p:txBody>
      </p:sp>
    </p:spTree>
    <p:extLst>
      <p:ext uri="{BB962C8B-B14F-4D97-AF65-F5344CB8AC3E}">
        <p14:creationId xmlns:p14="http://schemas.microsoft.com/office/powerpoint/2010/main" val="1870398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fruits of spiritual roots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Many of our dis-eases are being used by God to bring to surface what is in our </a:t>
            </a:r>
            <a:r>
              <a:rPr lang="en-US" dirty="0" smtClean="0"/>
              <a:t>hearts</a:t>
            </a:r>
          </a:p>
          <a:p>
            <a:r>
              <a:rPr lang="en-US" dirty="0"/>
              <a:t>But as they come to the surface, don't run, don't hide in the bushes like Adam did. Come to Him as a child to their father, and confess them to Him, </a:t>
            </a:r>
            <a:r>
              <a:rPr lang="en-US" dirty="0" err="1"/>
              <a:t>recieve</a:t>
            </a:r>
            <a:r>
              <a:rPr lang="en-US" dirty="0"/>
              <a:t> forgiveness and be made clean and transparent before him</a:t>
            </a:r>
            <a:r>
              <a:rPr lang="en-US" dirty="0" smtClean="0"/>
              <a:t>.</a:t>
            </a:r>
          </a:p>
          <a:p>
            <a:r>
              <a:rPr lang="en-US" dirty="0"/>
              <a:t>Peace produces homeostasis that can produce good health. You do not need to know the "root" of a disease to find peace, I've found that by restoring our relationships with God, self and others, produces better health to deal with the dis-ease you may have.</a:t>
            </a:r>
          </a:p>
        </p:txBody>
      </p:sp>
    </p:spTree>
    <p:extLst>
      <p:ext uri="{BB962C8B-B14F-4D97-AF65-F5344CB8AC3E}">
        <p14:creationId xmlns:p14="http://schemas.microsoft.com/office/powerpoint/2010/main" val="673076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uv5TnWeoLY"/>
          <p:cNvPicPr>
            <a:picLocks noGrp="1" noRot="1" noChangeAspect="1"/>
          </p:cNvPicPr>
          <p:nvPr>
            <p:ph idx="1"/>
            <a:videoFile r:link="rId1"/>
          </p:nvPr>
        </p:nvPicPr>
        <p:blipFill>
          <a:blip r:embed="rId3"/>
          <a:stretch>
            <a:fillRect/>
          </a:stretch>
        </p:blipFill>
        <p:spPr>
          <a:xfrm>
            <a:off x="2286000" y="2082800"/>
            <a:ext cx="4572000" cy="2571750"/>
          </a:xfrm>
          <a:prstGeom prst="rect">
            <a:avLst/>
          </a:prstGeom>
        </p:spPr>
      </p:pic>
    </p:spTree>
    <p:extLst>
      <p:ext uri="{BB962C8B-B14F-4D97-AF65-F5344CB8AC3E}">
        <p14:creationId xmlns:p14="http://schemas.microsoft.com/office/powerpoint/2010/main" val="327504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Is this what God intended?</a:t>
            </a:r>
            <a:endParaRPr lang="en-US" dirty="0"/>
          </a:p>
        </p:txBody>
      </p:sp>
      <p:sp>
        <p:nvSpPr>
          <p:cNvPr id="3" name="Content Placeholder 2"/>
          <p:cNvSpPr>
            <a:spLocks noGrp="1"/>
          </p:cNvSpPr>
          <p:nvPr>
            <p:ph idx="1"/>
          </p:nvPr>
        </p:nvSpPr>
        <p:spPr/>
        <p:txBody>
          <a:bodyPr/>
          <a:lstStyle/>
          <a:p>
            <a:r>
              <a:rPr lang="en-US" dirty="0"/>
              <a:t>News media reports are now filled with rising statistics—and how </a:t>
            </a:r>
            <a:r>
              <a:rPr lang="en-US" b="1" dirty="0"/>
              <a:t>the battle is being </a:t>
            </a:r>
            <a:r>
              <a:rPr lang="en-US" b="1" i="1" dirty="0"/>
              <a:t>lost</a:t>
            </a:r>
            <a:r>
              <a:rPr lang="en-US" dirty="0"/>
              <a:t>. </a:t>
            </a:r>
            <a:r>
              <a:rPr lang="en-US" dirty="0" smtClean="0"/>
              <a:t>Casualties—deaths </a:t>
            </a:r>
            <a:r>
              <a:rPr lang="en-US" dirty="0"/>
              <a:t>and debilitating illnesses—are exploding around the </a:t>
            </a:r>
            <a:r>
              <a:rPr lang="en-US" dirty="0" smtClean="0"/>
              <a:t>world</a:t>
            </a:r>
          </a:p>
          <a:p>
            <a:endParaRPr lang="en-US" dirty="0"/>
          </a:p>
          <a:p>
            <a:r>
              <a:rPr lang="en-US" dirty="0"/>
              <a:t>No! Jesus </a:t>
            </a:r>
            <a:r>
              <a:rPr lang="en-US" dirty="0" smtClean="0"/>
              <a:t>said”</a:t>
            </a:r>
            <a:br>
              <a:rPr lang="en-US" dirty="0" smtClean="0"/>
            </a:br>
            <a:r>
              <a:rPr lang="en-US" dirty="0" smtClean="0"/>
              <a:t> </a:t>
            </a:r>
            <a:r>
              <a:rPr lang="en-US" dirty="0"/>
              <a:t>(</a:t>
            </a:r>
            <a:r>
              <a:rPr lang="en-US" b="1" dirty="0"/>
              <a:t>John 10:10</a:t>
            </a:r>
            <a:r>
              <a:rPr lang="en-US"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3619500" cy="226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49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5486400" cy="1401762"/>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What does the Bible say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08102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1000"/>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32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Abundant Life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4754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04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The Beginning; Gods ideal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30419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439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VERY GOOD – means nothing bad!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4674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570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1829</Words>
  <Application>Microsoft Office PowerPoint</Application>
  <PresentationFormat>On-screen Show (4:3)</PresentationFormat>
  <Paragraphs>129</Paragraphs>
  <Slides>44</Slides>
  <Notes>0</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Sickness = Big Business</vt:lpstr>
      <vt:lpstr>Medical Science</vt:lpstr>
      <vt:lpstr>Is this what God intended?</vt:lpstr>
      <vt:lpstr>What does the Bible say</vt:lpstr>
      <vt:lpstr>Abundant Life</vt:lpstr>
      <vt:lpstr>The Beginning; Gods ideal</vt:lpstr>
      <vt:lpstr>VERY GOOD – means nothing bad!</vt:lpstr>
      <vt:lpstr>PowerPoint Presentation</vt:lpstr>
      <vt:lpstr>Physicians cannot HEAL</vt:lpstr>
      <vt:lpstr>Faith in God brings true Healing</vt:lpstr>
      <vt:lpstr>Faith; a forgotten gift </vt:lpstr>
      <vt:lpstr>The exception? The Church</vt:lpstr>
      <vt:lpstr>God introduces Himself as healer </vt:lpstr>
      <vt:lpstr>Gods first promise to heal His children</vt:lpstr>
      <vt:lpstr>Sickness as a tool of God</vt:lpstr>
      <vt:lpstr>David believed in divine healing</vt:lpstr>
      <vt:lpstr>Diseases of our own doing  </vt:lpstr>
      <vt:lpstr>Spiritual sins vs. Physical sins</vt:lpstr>
      <vt:lpstr>Tale of Three Kings </vt:lpstr>
      <vt:lpstr>The Children's Bread</vt:lpstr>
      <vt:lpstr>What is healing?</vt:lpstr>
      <vt:lpstr>Penalties of sin</vt:lpstr>
      <vt:lpstr>Physical sins are forgiven too</vt:lpstr>
      <vt:lpstr>Strategies of Satan</vt:lpstr>
      <vt:lpstr>Christ our Passover </vt:lpstr>
      <vt:lpstr>Understanding the broken body</vt:lpstr>
      <vt:lpstr>THINK ABOUT THE BROKEN BODY</vt:lpstr>
      <vt:lpstr>Sickness &amp; Sin are the same word</vt:lpstr>
      <vt:lpstr>Two Conditions for Healing </vt:lpstr>
      <vt:lpstr>PowerPoint Presentation</vt:lpstr>
      <vt:lpstr>PowerPoint Presentation</vt:lpstr>
      <vt:lpstr>Sickness unto death</vt:lpstr>
      <vt:lpstr>PowerPoint Presentation</vt:lpstr>
      <vt:lpstr>PowerPoint Presentation</vt:lpstr>
      <vt:lpstr>The Role of Doctors and Medicine</vt:lpstr>
      <vt:lpstr>The Next Healing Revival</vt:lpstr>
      <vt:lpstr>The church should be teaching proper health practices</vt:lpstr>
      <vt:lpstr>Miracles in the Millennium</vt:lpstr>
      <vt:lpstr>PowerPoint Presentation</vt:lpstr>
      <vt:lpstr>PowerPoint Presentation</vt:lpstr>
      <vt:lpstr>Physical fruits of spiritual roots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2014-11-24T15:56:29Z</dcterms:created>
  <dcterms:modified xsi:type="dcterms:W3CDTF">2014-11-25T00:04:16Z</dcterms:modified>
</cp:coreProperties>
</file>