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60" r:id="rId4"/>
    <p:sldId id="258" r:id="rId5"/>
    <p:sldId id="259" r:id="rId6"/>
    <p:sldId id="262" r:id="rId7"/>
    <p:sldId id="261"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1" autoAdjust="0"/>
  </p:normalViewPr>
  <p:slideViewPr>
    <p:cSldViewPr>
      <p:cViewPr varScale="1">
        <p:scale>
          <a:sx n="80" d="100"/>
          <a:sy n="80" d="100"/>
        </p:scale>
        <p:origin x="-126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6A3DD-05C9-41D3-885D-A3A8885A5D43}"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C7988E87-AF00-48DA-A353-00EE8BAF0703}">
      <dgm:prSet/>
      <dgm:spPr/>
      <dgm:t>
        <a:bodyPr/>
        <a:lstStyle/>
        <a:p>
          <a:pPr rtl="0"/>
          <a:r>
            <a:rPr lang="en-US" i="1" dirty="0" smtClean="0"/>
            <a:t>"But let him who glories glory in this</a:t>
          </a:r>
          <a:r>
            <a:rPr lang="en-US" i="1" u="sng" dirty="0" smtClean="0"/>
            <a:t>, that he understands </a:t>
          </a:r>
          <a:r>
            <a:rPr lang="en-US" i="1" dirty="0" smtClean="0"/>
            <a:t>and knows Me . . ." (Jeremiah:9:24).</a:t>
          </a:r>
          <a:endParaRPr lang="en-US" dirty="0"/>
        </a:p>
      </dgm:t>
    </dgm:pt>
    <dgm:pt modelId="{7C35FD76-F4A9-4229-B836-BF01941E06F4}" type="parTrans" cxnId="{A40D0558-13E9-464E-9843-368F6AF72785}">
      <dgm:prSet/>
      <dgm:spPr/>
      <dgm:t>
        <a:bodyPr/>
        <a:lstStyle/>
        <a:p>
          <a:endParaRPr lang="en-US"/>
        </a:p>
      </dgm:t>
    </dgm:pt>
    <dgm:pt modelId="{52CDC641-7424-463D-B399-CA21B48A4FCA}" type="sibTrans" cxnId="{A40D0558-13E9-464E-9843-368F6AF72785}">
      <dgm:prSet/>
      <dgm:spPr/>
      <dgm:t>
        <a:bodyPr/>
        <a:lstStyle/>
        <a:p>
          <a:endParaRPr lang="en-US"/>
        </a:p>
      </dgm:t>
    </dgm:pt>
    <dgm:pt modelId="{15B79152-D2D3-4B74-941D-B782502C723E}">
      <dgm:prSet custT="1"/>
      <dgm:spPr/>
      <dgm:t>
        <a:bodyPr/>
        <a:lstStyle/>
        <a:p>
          <a:r>
            <a:rPr lang="en-US" sz="2800" dirty="0" smtClean="0"/>
            <a:t>God can be and desires to be</a:t>
          </a:r>
          <a:br>
            <a:rPr lang="en-US" sz="2800" dirty="0" smtClean="0"/>
          </a:br>
          <a:r>
            <a:rPr lang="en-US" sz="2800" dirty="0" smtClean="0"/>
            <a:t> UNDERSTOOD</a:t>
          </a:r>
          <a:endParaRPr lang="en-US" sz="2800" dirty="0"/>
        </a:p>
      </dgm:t>
    </dgm:pt>
    <dgm:pt modelId="{319CBE75-48CB-42C7-8079-4469ED77FC4D}" type="parTrans" cxnId="{D4A7CE17-54AA-4BAE-99BE-47DB08132F9A}">
      <dgm:prSet/>
      <dgm:spPr/>
      <dgm:t>
        <a:bodyPr/>
        <a:lstStyle/>
        <a:p>
          <a:endParaRPr lang="en-US"/>
        </a:p>
      </dgm:t>
    </dgm:pt>
    <dgm:pt modelId="{FB292E7C-9BFD-4A55-BF38-FEF83F208044}" type="sibTrans" cxnId="{D4A7CE17-54AA-4BAE-99BE-47DB08132F9A}">
      <dgm:prSet/>
      <dgm:spPr/>
      <dgm:t>
        <a:bodyPr/>
        <a:lstStyle/>
        <a:p>
          <a:endParaRPr lang="en-US"/>
        </a:p>
      </dgm:t>
    </dgm:pt>
    <dgm:pt modelId="{A4A951F5-D303-4FE8-AFEE-C1F0FA2061EC}" type="pres">
      <dgm:prSet presAssocID="{C026A3DD-05C9-41D3-885D-A3A8885A5D43}" presName="Name0" presStyleCnt="0">
        <dgm:presLayoutVars>
          <dgm:chMax val="1"/>
          <dgm:chPref val="1"/>
        </dgm:presLayoutVars>
      </dgm:prSet>
      <dgm:spPr/>
      <dgm:t>
        <a:bodyPr/>
        <a:lstStyle/>
        <a:p>
          <a:endParaRPr lang="en-US"/>
        </a:p>
      </dgm:t>
    </dgm:pt>
    <dgm:pt modelId="{7678D681-57D8-4A60-B693-1213699682E3}" type="pres">
      <dgm:prSet presAssocID="{15B79152-D2D3-4B74-941D-B782502C723E}" presName="Parent" presStyleLbl="node0" presStyleIdx="0" presStyleCnt="1" custLinFactNeighborX="25688" custLinFactNeighborY="1469">
        <dgm:presLayoutVars>
          <dgm:chMax val="5"/>
          <dgm:chPref val="5"/>
        </dgm:presLayoutVars>
      </dgm:prSet>
      <dgm:spPr/>
      <dgm:t>
        <a:bodyPr/>
        <a:lstStyle/>
        <a:p>
          <a:endParaRPr lang="en-US"/>
        </a:p>
      </dgm:t>
    </dgm:pt>
    <dgm:pt modelId="{48DF470F-4005-4309-829D-C137D95CF697}" type="pres">
      <dgm:prSet presAssocID="{15B79152-D2D3-4B74-941D-B782502C723E}" presName="Accent1" presStyleLbl="node1" presStyleIdx="0" presStyleCnt="9"/>
      <dgm:spPr/>
    </dgm:pt>
    <dgm:pt modelId="{A2F3FB8B-79D6-48B1-AFE1-FEB616FF72CB}" type="pres">
      <dgm:prSet presAssocID="{15B79152-D2D3-4B74-941D-B782502C723E}" presName="Accent2" presStyleLbl="node1" presStyleIdx="1" presStyleCnt="9"/>
      <dgm:spPr/>
    </dgm:pt>
    <dgm:pt modelId="{37073BFB-2A3A-4C64-8538-3F66EE4646D1}" type="pres">
      <dgm:prSet presAssocID="{15B79152-D2D3-4B74-941D-B782502C723E}" presName="Accent3" presStyleLbl="node1" presStyleIdx="2" presStyleCnt="9"/>
      <dgm:spPr/>
    </dgm:pt>
    <dgm:pt modelId="{4D57C6A9-4B59-49D7-85E0-07BEA3D7453F}" type="pres">
      <dgm:prSet presAssocID="{15B79152-D2D3-4B74-941D-B782502C723E}" presName="Accent4" presStyleLbl="node1" presStyleIdx="3" presStyleCnt="9"/>
      <dgm:spPr/>
    </dgm:pt>
    <dgm:pt modelId="{82D6D20E-DBE4-4FDD-99AF-BC3944451083}" type="pres">
      <dgm:prSet presAssocID="{15B79152-D2D3-4B74-941D-B782502C723E}" presName="Accent5" presStyleLbl="node1" presStyleIdx="4" presStyleCnt="9"/>
      <dgm:spPr/>
    </dgm:pt>
    <dgm:pt modelId="{FCD1B4C9-A7AD-4905-8A85-9C73530F89FC}" type="pres">
      <dgm:prSet presAssocID="{15B79152-D2D3-4B74-941D-B782502C723E}" presName="Accent6" presStyleLbl="node1" presStyleIdx="5" presStyleCnt="9"/>
      <dgm:spPr/>
    </dgm:pt>
    <dgm:pt modelId="{1465DDA5-C22C-4D40-94BE-9B17F921A71D}" type="pres">
      <dgm:prSet presAssocID="{C7988E87-AF00-48DA-A353-00EE8BAF0703}" presName="Child1" presStyleLbl="node1" presStyleIdx="6" presStyleCnt="9" custScaleX="276048" custScaleY="287439">
        <dgm:presLayoutVars>
          <dgm:chMax val="0"/>
          <dgm:chPref val="0"/>
        </dgm:presLayoutVars>
      </dgm:prSet>
      <dgm:spPr/>
      <dgm:t>
        <a:bodyPr/>
        <a:lstStyle/>
        <a:p>
          <a:endParaRPr lang="en-US"/>
        </a:p>
      </dgm:t>
    </dgm:pt>
    <dgm:pt modelId="{2EFA627D-9E45-4A41-8CB5-B5FC69784273}" type="pres">
      <dgm:prSet presAssocID="{C7988E87-AF00-48DA-A353-00EE8BAF0703}" presName="Accent7" presStyleCnt="0"/>
      <dgm:spPr/>
    </dgm:pt>
    <dgm:pt modelId="{5AA2CF6F-311D-4687-A202-10DFBAFA761A}" type="pres">
      <dgm:prSet presAssocID="{C7988E87-AF00-48DA-A353-00EE8BAF0703}" presName="AccentHold1" presStyleLbl="node1" presStyleIdx="7" presStyleCnt="9"/>
      <dgm:spPr/>
    </dgm:pt>
    <dgm:pt modelId="{CEDD79C2-A714-4DBD-8124-33EA4266EE4E}" type="pres">
      <dgm:prSet presAssocID="{C7988E87-AF00-48DA-A353-00EE8BAF0703}" presName="Accent8" presStyleCnt="0"/>
      <dgm:spPr/>
    </dgm:pt>
    <dgm:pt modelId="{C4D8F5BB-82D8-46D8-ADED-2E313CA348C2}" type="pres">
      <dgm:prSet presAssocID="{C7988E87-AF00-48DA-A353-00EE8BAF0703}" presName="AccentHold2" presStyleLbl="node1" presStyleIdx="8" presStyleCnt="9"/>
      <dgm:spPr/>
    </dgm:pt>
  </dgm:ptLst>
  <dgm:cxnLst>
    <dgm:cxn modelId="{D4A7CE17-54AA-4BAE-99BE-47DB08132F9A}" srcId="{C026A3DD-05C9-41D3-885D-A3A8885A5D43}" destId="{15B79152-D2D3-4B74-941D-B782502C723E}" srcOrd="0" destOrd="0" parTransId="{319CBE75-48CB-42C7-8079-4469ED77FC4D}" sibTransId="{FB292E7C-9BFD-4A55-BF38-FEF83F208044}"/>
    <dgm:cxn modelId="{66CBDA67-126E-4209-A40A-CD7E056375D7}" type="presOf" srcId="{15B79152-D2D3-4B74-941D-B782502C723E}" destId="{7678D681-57D8-4A60-B693-1213699682E3}" srcOrd="0" destOrd="0" presId="urn:microsoft.com/office/officeart/2009/3/layout/CircleRelationship"/>
    <dgm:cxn modelId="{A40D0558-13E9-464E-9843-368F6AF72785}" srcId="{15B79152-D2D3-4B74-941D-B782502C723E}" destId="{C7988E87-AF00-48DA-A353-00EE8BAF0703}" srcOrd="0" destOrd="0" parTransId="{7C35FD76-F4A9-4229-B836-BF01941E06F4}" sibTransId="{52CDC641-7424-463D-B399-CA21B48A4FCA}"/>
    <dgm:cxn modelId="{02FE0961-80BB-404B-93F9-C62ABE83B7A1}" type="presOf" srcId="{C026A3DD-05C9-41D3-885D-A3A8885A5D43}" destId="{A4A951F5-D303-4FE8-AFEE-C1F0FA2061EC}" srcOrd="0" destOrd="0" presId="urn:microsoft.com/office/officeart/2009/3/layout/CircleRelationship"/>
    <dgm:cxn modelId="{214B131F-228C-4295-AB1D-CACEC91549C7}" type="presOf" srcId="{C7988E87-AF00-48DA-A353-00EE8BAF0703}" destId="{1465DDA5-C22C-4D40-94BE-9B17F921A71D}" srcOrd="0" destOrd="0" presId="urn:microsoft.com/office/officeart/2009/3/layout/CircleRelationship"/>
    <dgm:cxn modelId="{A29D3FA9-1408-4FC6-9707-B104ABE1C461}" type="presParOf" srcId="{A4A951F5-D303-4FE8-AFEE-C1F0FA2061EC}" destId="{7678D681-57D8-4A60-B693-1213699682E3}" srcOrd="0" destOrd="0" presId="urn:microsoft.com/office/officeart/2009/3/layout/CircleRelationship"/>
    <dgm:cxn modelId="{7F5747F6-725D-4BA4-A52A-3CB83B0C2A38}" type="presParOf" srcId="{A4A951F5-D303-4FE8-AFEE-C1F0FA2061EC}" destId="{48DF470F-4005-4309-829D-C137D95CF697}" srcOrd="1" destOrd="0" presId="urn:microsoft.com/office/officeart/2009/3/layout/CircleRelationship"/>
    <dgm:cxn modelId="{ECD91CF2-0581-42D7-B7C9-8714E41BB52D}" type="presParOf" srcId="{A4A951F5-D303-4FE8-AFEE-C1F0FA2061EC}" destId="{A2F3FB8B-79D6-48B1-AFE1-FEB616FF72CB}" srcOrd="2" destOrd="0" presId="urn:microsoft.com/office/officeart/2009/3/layout/CircleRelationship"/>
    <dgm:cxn modelId="{72C6EF5C-D2B8-4F66-86A9-4E156ED50897}" type="presParOf" srcId="{A4A951F5-D303-4FE8-AFEE-C1F0FA2061EC}" destId="{37073BFB-2A3A-4C64-8538-3F66EE4646D1}" srcOrd="3" destOrd="0" presId="urn:microsoft.com/office/officeart/2009/3/layout/CircleRelationship"/>
    <dgm:cxn modelId="{5F49217A-E88B-4DBA-B86E-12803BD07A81}" type="presParOf" srcId="{A4A951F5-D303-4FE8-AFEE-C1F0FA2061EC}" destId="{4D57C6A9-4B59-49D7-85E0-07BEA3D7453F}" srcOrd="4" destOrd="0" presId="urn:microsoft.com/office/officeart/2009/3/layout/CircleRelationship"/>
    <dgm:cxn modelId="{F1040347-C203-4874-9D6D-21403EDF9D55}" type="presParOf" srcId="{A4A951F5-D303-4FE8-AFEE-C1F0FA2061EC}" destId="{82D6D20E-DBE4-4FDD-99AF-BC3944451083}" srcOrd="5" destOrd="0" presId="urn:microsoft.com/office/officeart/2009/3/layout/CircleRelationship"/>
    <dgm:cxn modelId="{167EA262-9DAC-41A6-8487-5328E267E3BA}" type="presParOf" srcId="{A4A951F5-D303-4FE8-AFEE-C1F0FA2061EC}" destId="{FCD1B4C9-A7AD-4905-8A85-9C73530F89FC}" srcOrd="6" destOrd="0" presId="urn:microsoft.com/office/officeart/2009/3/layout/CircleRelationship"/>
    <dgm:cxn modelId="{2617D274-07D7-46EE-A1EA-FC3EF70A443D}" type="presParOf" srcId="{A4A951F5-D303-4FE8-AFEE-C1F0FA2061EC}" destId="{1465DDA5-C22C-4D40-94BE-9B17F921A71D}" srcOrd="7" destOrd="0" presId="urn:microsoft.com/office/officeart/2009/3/layout/CircleRelationship"/>
    <dgm:cxn modelId="{83B4960A-4DC1-4788-A99D-14AF997319C5}" type="presParOf" srcId="{A4A951F5-D303-4FE8-AFEE-C1F0FA2061EC}" destId="{2EFA627D-9E45-4A41-8CB5-B5FC69784273}" srcOrd="8" destOrd="0" presId="urn:microsoft.com/office/officeart/2009/3/layout/CircleRelationship"/>
    <dgm:cxn modelId="{050460E4-D4FE-4C61-B84D-B367FC0A3967}" type="presParOf" srcId="{2EFA627D-9E45-4A41-8CB5-B5FC69784273}" destId="{5AA2CF6F-311D-4687-A202-10DFBAFA761A}" srcOrd="0" destOrd="0" presId="urn:microsoft.com/office/officeart/2009/3/layout/CircleRelationship"/>
    <dgm:cxn modelId="{83C5DE3B-2D9D-4FB2-88F0-D645ABD3AFC7}" type="presParOf" srcId="{A4A951F5-D303-4FE8-AFEE-C1F0FA2061EC}" destId="{CEDD79C2-A714-4DBD-8124-33EA4266EE4E}" srcOrd="9" destOrd="0" presId="urn:microsoft.com/office/officeart/2009/3/layout/CircleRelationship"/>
    <dgm:cxn modelId="{81DA01CB-92BA-40EF-8467-DEA9BDA490E2}" type="presParOf" srcId="{CEDD79C2-A714-4DBD-8124-33EA4266EE4E}" destId="{C4D8F5BB-82D8-46D8-ADED-2E313CA348C2}" srcOrd="0" destOrd="0" presId="urn:microsoft.com/office/officeart/2009/3/layout/CircleRelationshi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16C71E-C99A-4C69-AC53-3EB9BBBD864C}" type="doc">
      <dgm:prSet loTypeId="urn:microsoft.com/office/officeart/2005/8/layout/target3" loCatId="relationship" qsTypeId="urn:microsoft.com/office/officeart/2005/8/quickstyle/simple1" qsCatId="simple" csTypeId="urn:microsoft.com/office/officeart/2005/8/colors/accent2_1" csCatId="accent2"/>
      <dgm:spPr/>
      <dgm:t>
        <a:bodyPr/>
        <a:lstStyle/>
        <a:p>
          <a:endParaRPr lang="en-US"/>
        </a:p>
      </dgm:t>
    </dgm:pt>
    <dgm:pt modelId="{9286232F-CC02-44CF-8E87-D52FB5D572F8}">
      <dgm:prSet/>
      <dgm:spPr/>
      <dgm:t>
        <a:bodyPr/>
        <a:lstStyle/>
        <a:p>
          <a:pPr rtl="0"/>
          <a:r>
            <a:rPr lang="en-US" smtClean="0"/>
            <a:t>Christ Himself warned His followers: "Take heed that no one deceives you. For many will come in My name . . . and will deceive many" Matthew:24:4-5</a:t>
          </a:r>
          <a:endParaRPr lang="en-US"/>
        </a:p>
      </dgm:t>
    </dgm:pt>
    <dgm:pt modelId="{EBBB36D9-F3B2-40B9-B7BF-9E3C6726BAC9}" type="parTrans" cxnId="{69336DE7-34A1-4CDB-B504-4BA478015DED}">
      <dgm:prSet/>
      <dgm:spPr/>
      <dgm:t>
        <a:bodyPr/>
        <a:lstStyle/>
        <a:p>
          <a:endParaRPr lang="en-US"/>
        </a:p>
      </dgm:t>
    </dgm:pt>
    <dgm:pt modelId="{F7DFECB7-2F66-4A2B-AFC4-65B97552D836}" type="sibTrans" cxnId="{69336DE7-34A1-4CDB-B504-4BA478015DED}">
      <dgm:prSet/>
      <dgm:spPr/>
      <dgm:t>
        <a:bodyPr/>
        <a:lstStyle/>
        <a:p>
          <a:endParaRPr lang="en-US"/>
        </a:p>
      </dgm:t>
    </dgm:pt>
    <dgm:pt modelId="{E4BC9BA7-5163-4158-B5E3-80A89CEAE970}">
      <dgm:prSet/>
      <dgm:spPr/>
      <dgm:t>
        <a:bodyPr/>
        <a:lstStyle/>
        <a:p>
          <a:pPr rtl="0"/>
          <a:r>
            <a:rPr lang="en-US" smtClean="0"/>
            <a:t>Barely two decades after Christ's death and resurrection, the apostle Paul wrote that many believers were already "turning away . . . to a different gospel" (Galatians:1:6). He wrote that he was forced to contend with "false apostles, deceitful workers" who were fraudulently "transforming themselves into apostles of Christ" (2 Corinthians:11:13). One of the major problems he had to deal with was "false brethren" (verse 26).</a:t>
          </a:r>
          <a:endParaRPr lang="en-US"/>
        </a:p>
      </dgm:t>
    </dgm:pt>
    <dgm:pt modelId="{3BAA834F-29FB-4861-975F-234C6106C3A7}" type="parTrans" cxnId="{F7782E1B-1B57-400D-ADC4-E657E82B5FA3}">
      <dgm:prSet/>
      <dgm:spPr/>
      <dgm:t>
        <a:bodyPr/>
        <a:lstStyle/>
        <a:p>
          <a:endParaRPr lang="en-US"/>
        </a:p>
      </dgm:t>
    </dgm:pt>
    <dgm:pt modelId="{7541598C-123B-4ED6-A76E-31574F867CEE}" type="sibTrans" cxnId="{F7782E1B-1B57-400D-ADC4-E657E82B5FA3}">
      <dgm:prSet/>
      <dgm:spPr/>
      <dgm:t>
        <a:bodyPr/>
        <a:lstStyle/>
        <a:p>
          <a:endParaRPr lang="en-US"/>
        </a:p>
      </dgm:t>
    </dgm:pt>
    <dgm:pt modelId="{E5EB15CA-839E-45A4-A37A-F25C81F9851E}" type="pres">
      <dgm:prSet presAssocID="{5F16C71E-C99A-4C69-AC53-3EB9BBBD864C}" presName="Name0" presStyleCnt="0">
        <dgm:presLayoutVars>
          <dgm:chMax val="7"/>
          <dgm:dir/>
          <dgm:animLvl val="lvl"/>
          <dgm:resizeHandles val="exact"/>
        </dgm:presLayoutVars>
      </dgm:prSet>
      <dgm:spPr/>
      <dgm:t>
        <a:bodyPr/>
        <a:lstStyle/>
        <a:p>
          <a:endParaRPr lang="en-US"/>
        </a:p>
      </dgm:t>
    </dgm:pt>
    <dgm:pt modelId="{E03A8C08-6746-4E8C-ACFA-B70030037DE6}" type="pres">
      <dgm:prSet presAssocID="{9286232F-CC02-44CF-8E87-D52FB5D572F8}" presName="circle1" presStyleLbl="node1" presStyleIdx="0" presStyleCnt="2"/>
      <dgm:spPr/>
    </dgm:pt>
    <dgm:pt modelId="{0FDF403E-85D3-4E88-B966-F0BE1402F36C}" type="pres">
      <dgm:prSet presAssocID="{9286232F-CC02-44CF-8E87-D52FB5D572F8}" presName="space" presStyleCnt="0"/>
      <dgm:spPr/>
    </dgm:pt>
    <dgm:pt modelId="{310EC7D3-84B4-46A6-88B9-FE5B80D561EC}" type="pres">
      <dgm:prSet presAssocID="{9286232F-CC02-44CF-8E87-D52FB5D572F8}" presName="rect1" presStyleLbl="alignAcc1" presStyleIdx="0" presStyleCnt="2"/>
      <dgm:spPr/>
      <dgm:t>
        <a:bodyPr/>
        <a:lstStyle/>
        <a:p>
          <a:endParaRPr lang="en-US"/>
        </a:p>
      </dgm:t>
    </dgm:pt>
    <dgm:pt modelId="{CC694502-7F31-4BD9-B7F0-8C669AFBDACD}" type="pres">
      <dgm:prSet presAssocID="{E4BC9BA7-5163-4158-B5E3-80A89CEAE970}" presName="vertSpace2" presStyleLbl="node1" presStyleIdx="0" presStyleCnt="2"/>
      <dgm:spPr/>
    </dgm:pt>
    <dgm:pt modelId="{E7035098-A547-4CDA-83AB-C5E625CF0F9E}" type="pres">
      <dgm:prSet presAssocID="{E4BC9BA7-5163-4158-B5E3-80A89CEAE970}" presName="circle2" presStyleLbl="node1" presStyleIdx="1" presStyleCnt="2"/>
      <dgm:spPr/>
    </dgm:pt>
    <dgm:pt modelId="{0DC78950-7C0A-412E-B754-76C1C24F147D}" type="pres">
      <dgm:prSet presAssocID="{E4BC9BA7-5163-4158-B5E3-80A89CEAE970}" presName="rect2" presStyleLbl="alignAcc1" presStyleIdx="1" presStyleCnt="2"/>
      <dgm:spPr/>
      <dgm:t>
        <a:bodyPr/>
        <a:lstStyle/>
        <a:p>
          <a:endParaRPr lang="en-US"/>
        </a:p>
      </dgm:t>
    </dgm:pt>
    <dgm:pt modelId="{B7915F4C-1AD8-40A8-8F3F-8B5BCE505E1F}" type="pres">
      <dgm:prSet presAssocID="{9286232F-CC02-44CF-8E87-D52FB5D572F8}" presName="rect1ParTxNoCh" presStyleLbl="alignAcc1" presStyleIdx="1" presStyleCnt="2">
        <dgm:presLayoutVars>
          <dgm:chMax val="1"/>
          <dgm:bulletEnabled val="1"/>
        </dgm:presLayoutVars>
      </dgm:prSet>
      <dgm:spPr/>
      <dgm:t>
        <a:bodyPr/>
        <a:lstStyle/>
        <a:p>
          <a:endParaRPr lang="en-US"/>
        </a:p>
      </dgm:t>
    </dgm:pt>
    <dgm:pt modelId="{D369C0E9-8E50-4604-8E65-007A82C5B185}" type="pres">
      <dgm:prSet presAssocID="{E4BC9BA7-5163-4158-B5E3-80A89CEAE970}" presName="rect2ParTxNoCh" presStyleLbl="alignAcc1" presStyleIdx="1" presStyleCnt="2">
        <dgm:presLayoutVars>
          <dgm:chMax val="1"/>
          <dgm:bulletEnabled val="1"/>
        </dgm:presLayoutVars>
      </dgm:prSet>
      <dgm:spPr/>
      <dgm:t>
        <a:bodyPr/>
        <a:lstStyle/>
        <a:p>
          <a:endParaRPr lang="en-US"/>
        </a:p>
      </dgm:t>
    </dgm:pt>
  </dgm:ptLst>
  <dgm:cxnLst>
    <dgm:cxn modelId="{F7782E1B-1B57-400D-ADC4-E657E82B5FA3}" srcId="{5F16C71E-C99A-4C69-AC53-3EB9BBBD864C}" destId="{E4BC9BA7-5163-4158-B5E3-80A89CEAE970}" srcOrd="1" destOrd="0" parTransId="{3BAA834F-29FB-4861-975F-234C6106C3A7}" sibTransId="{7541598C-123B-4ED6-A76E-31574F867CEE}"/>
    <dgm:cxn modelId="{2D60AAF5-B5C6-4F61-9810-C65F9E6F012F}" type="presOf" srcId="{9286232F-CC02-44CF-8E87-D52FB5D572F8}" destId="{B7915F4C-1AD8-40A8-8F3F-8B5BCE505E1F}" srcOrd="1" destOrd="0" presId="urn:microsoft.com/office/officeart/2005/8/layout/target3"/>
    <dgm:cxn modelId="{B48C7992-FFCE-4368-A26F-D57A8DD2CDCE}" type="presOf" srcId="{9286232F-CC02-44CF-8E87-D52FB5D572F8}" destId="{310EC7D3-84B4-46A6-88B9-FE5B80D561EC}" srcOrd="0" destOrd="0" presId="urn:microsoft.com/office/officeart/2005/8/layout/target3"/>
    <dgm:cxn modelId="{BEE8A514-B991-4600-8FB1-D943023F6A34}" type="presOf" srcId="{E4BC9BA7-5163-4158-B5E3-80A89CEAE970}" destId="{0DC78950-7C0A-412E-B754-76C1C24F147D}" srcOrd="0" destOrd="0" presId="urn:microsoft.com/office/officeart/2005/8/layout/target3"/>
    <dgm:cxn modelId="{69336DE7-34A1-4CDB-B504-4BA478015DED}" srcId="{5F16C71E-C99A-4C69-AC53-3EB9BBBD864C}" destId="{9286232F-CC02-44CF-8E87-D52FB5D572F8}" srcOrd="0" destOrd="0" parTransId="{EBBB36D9-F3B2-40B9-B7BF-9E3C6726BAC9}" sibTransId="{F7DFECB7-2F66-4A2B-AFC4-65B97552D836}"/>
    <dgm:cxn modelId="{ECB6C1D5-AEB5-41FF-8361-69521A75B4F0}" type="presOf" srcId="{5F16C71E-C99A-4C69-AC53-3EB9BBBD864C}" destId="{E5EB15CA-839E-45A4-A37A-F25C81F9851E}" srcOrd="0" destOrd="0" presId="urn:microsoft.com/office/officeart/2005/8/layout/target3"/>
    <dgm:cxn modelId="{E46DFACE-B106-4CE2-A304-DAF35275E5BF}" type="presOf" srcId="{E4BC9BA7-5163-4158-B5E3-80A89CEAE970}" destId="{D369C0E9-8E50-4604-8E65-007A82C5B185}" srcOrd="1" destOrd="0" presId="urn:microsoft.com/office/officeart/2005/8/layout/target3"/>
    <dgm:cxn modelId="{F3FE970A-F2BA-4110-9D7C-A10417B3BD81}" type="presParOf" srcId="{E5EB15CA-839E-45A4-A37A-F25C81F9851E}" destId="{E03A8C08-6746-4E8C-ACFA-B70030037DE6}" srcOrd="0" destOrd="0" presId="urn:microsoft.com/office/officeart/2005/8/layout/target3"/>
    <dgm:cxn modelId="{671E57AC-B951-4798-AADD-72E9800A8938}" type="presParOf" srcId="{E5EB15CA-839E-45A4-A37A-F25C81F9851E}" destId="{0FDF403E-85D3-4E88-B966-F0BE1402F36C}" srcOrd="1" destOrd="0" presId="urn:microsoft.com/office/officeart/2005/8/layout/target3"/>
    <dgm:cxn modelId="{4FE05C1C-981D-483B-B36C-47C8A567E67A}" type="presParOf" srcId="{E5EB15CA-839E-45A4-A37A-F25C81F9851E}" destId="{310EC7D3-84B4-46A6-88B9-FE5B80D561EC}" srcOrd="2" destOrd="0" presId="urn:microsoft.com/office/officeart/2005/8/layout/target3"/>
    <dgm:cxn modelId="{B752F032-036A-49E4-9593-B7B3B84894BF}" type="presParOf" srcId="{E5EB15CA-839E-45A4-A37A-F25C81F9851E}" destId="{CC694502-7F31-4BD9-B7F0-8C669AFBDACD}" srcOrd="3" destOrd="0" presId="urn:microsoft.com/office/officeart/2005/8/layout/target3"/>
    <dgm:cxn modelId="{E208AACC-03EA-42F0-ACB7-922CAF5B5CF7}" type="presParOf" srcId="{E5EB15CA-839E-45A4-A37A-F25C81F9851E}" destId="{E7035098-A547-4CDA-83AB-C5E625CF0F9E}" srcOrd="4" destOrd="0" presId="urn:microsoft.com/office/officeart/2005/8/layout/target3"/>
    <dgm:cxn modelId="{37C733A9-FBCC-4908-9BDC-1568D3C19D0A}" type="presParOf" srcId="{E5EB15CA-839E-45A4-A37A-F25C81F9851E}" destId="{0DC78950-7C0A-412E-B754-76C1C24F147D}" srcOrd="5" destOrd="0" presId="urn:microsoft.com/office/officeart/2005/8/layout/target3"/>
    <dgm:cxn modelId="{522D372B-134F-4D72-8220-9D0A9847D64A}" type="presParOf" srcId="{E5EB15CA-839E-45A4-A37A-F25C81F9851E}" destId="{B7915F4C-1AD8-40A8-8F3F-8B5BCE505E1F}" srcOrd="6" destOrd="0" presId="urn:microsoft.com/office/officeart/2005/8/layout/target3"/>
    <dgm:cxn modelId="{27311350-8868-46A8-844E-048D65A25A20}" type="presParOf" srcId="{E5EB15CA-839E-45A4-A37A-F25C81F9851E}" destId="{D369C0E9-8E50-4604-8E65-007A82C5B185}"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16C71E-C99A-4C69-AC53-3EB9BBBD864C}" type="doc">
      <dgm:prSet loTypeId="urn:microsoft.com/office/officeart/2005/8/layout/target3" loCatId="relationship" qsTypeId="urn:microsoft.com/office/officeart/2005/8/quickstyle/simple1" qsCatId="simple" csTypeId="urn:microsoft.com/office/officeart/2005/8/colors/accent2_1" csCatId="accent2" phldr="1"/>
      <dgm:spPr/>
      <dgm:t>
        <a:bodyPr/>
        <a:lstStyle/>
        <a:p>
          <a:endParaRPr lang="en-US"/>
        </a:p>
      </dgm:t>
    </dgm:pt>
    <dgm:pt modelId="{9286232F-CC02-44CF-8E87-D52FB5D572F8}">
      <dgm:prSet/>
      <dgm:spPr/>
      <dgm:t>
        <a:bodyPr/>
        <a:lstStyle/>
        <a:p>
          <a:pPr rtl="0"/>
          <a:r>
            <a:rPr lang="en-US" b="0" i="0" dirty="0" smtClean="0"/>
            <a:t>By late in the first century, as we see from </a:t>
          </a:r>
          <a:br>
            <a:rPr lang="en-US" b="0" i="0" dirty="0" smtClean="0"/>
          </a:br>
          <a:r>
            <a:rPr lang="en-US" b="0" i="0" dirty="0" smtClean="0"/>
            <a:t>3 John 9-10, conditions had grown so dire that false ministers openly refused to receive representatives of the apostle John and were excommunicating true Christians from the Church!</a:t>
          </a:r>
          <a:endParaRPr lang="en-US" dirty="0"/>
        </a:p>
      </dgm:t>
    </dgm:pt>
    <dgm:pt modelId="{EBBB36D9-F3B2-40B9-B7BF-9E3C6726BAC9}" type="parTrans" cxnId="{69336DE7-34A1-4CDB-B504-4BA478015DED}">
      <dgm:prSet/>
      <dgm:spPr/>
      <dgm:t>
        <a:bodyPr/>
        <a:lstStyle/>
        <a:p>
          <a:endParaRPr lang="en-US"/>
        </a:p>
      </dgm:t>
    </dgm:pt>
    <dgm:pt modelId="{F7DFECB7-2F66-4A2B-AFC4-65B97552D836}" type="sibTrans" cxnId="{69336DE7-34A1-4CDB-B504-4BA478015DED}">
      <dgm:prSet/>
      <dgm:spPr/>
      <dgm:t>
        <a:bodyPr/>
        <a:lstStyle/>
        <a:p>
          <a:endParaRPr lang="en-US"/>
        </a:p>
      </dgm:t>
    </dgm:pt>
    <dgm:pt modelId="{E4BC9BA7-5163-4158-B5E3-80A89CEAE970}">
      <dgm:prSet custT="1"/>
      <dgm:spPr/>
      <dgm:t>
        <a:bodyPr/>
        <a:lstStyle/>
        <a:p>
          <a:pPr rtl="0"/>
          <a:r>
            <a:rPr lang="en-US" sz="1800" b="0" i="0" dirty="0" smtClean="0"/>
            <a:t>It wasn't long before true servants of God became a marginalized and scattered minority among those calling themselves Christian. A very different religion, now compromised with many concepts and practices rooted in ancient paganism (such mixing of religious beliefs being known as </a:t>
          </a:r>
          <a:r>
            <a:rPr lang="en-US" sz="2000" b="1" i="1" dirty="0" smtClean="0"/>
            <a:t>syncretism</a:t>
          </a:r>
          <a:r>
            <a:rPr lang="en-US" sz="1800" b="0" i="1" dirty="0" smtClean="0"/>
            <a:t>, </a:t>
          </a:r>
          <a:r>
            <a:rPr lang="en-US" sz="1800" b="0" i="0" dirty="0" smtClean="0"/>
            <a:t>common in the Roman Empire at the time), took hold and transformed the faith founded by Jesus Christ.</a:t>
          </a:r>
          <a:endParaRPr lang="en-US" sz="1800" dirty="0"/>
        </a:p>
      </dgm:t>
    </dgm:pt>
    <dgm:pt modelId="{3BAA834F-29FB-4861-975F-234C6106C3A7}" type="parTrans" cxnId="{F7782E1B-1B57-400D-ADC4-E657E82B5FA3}">
      <dgm:prSet/>
      <dgm:spPr/>
      <dgm:t>
        <a:bodyPr/>
        <a:lstStyle/>
        <a:p>
          <a:endParaRPr lang="en-US"/>
        </a:p>
      </dgm:t>
    </dgm:pt>
    <dgm:pt modelId="{7541598C-123B-4ED6-A76E-31574F867CEE}" type="sibTrans" cxnId="{F7782E1B-1B57-400D-ADC4-E657E82B5FA3}">
      <dgm:prSet/>
      <dgm:spPr/>
      <dgm:t>
        <a:bodyPr/>
        <a:lstStyle/>
        <a:p>
          <a:endParaRPr lang="en-US"/>
        </a:p>
      </dgm:t>
    </dgm:pt>
    <dgm:pt modelId="{E5EB15CA-839E-45A4-A37A-F25C81F9851E}" type="pres">
      <dgm:prSet presAssocID="{5F16C71E-C99A-4C69-AC53-3EB9BBBD864C}" presName="Name0" presStyleCnt="0">
        <dgm:presLayoutVars>
          <dgm:chMax val="7"/>
          <dgm:dir/>
          <dgm:animLvl val="lvl"/>
          <dgm:resizeHandles val="exact"/>
        </dgm:presLayoutVars>
      </dgm:prSet>
      <dgm:spPr/>
      <dgm:t>
        <a:bodyPr/>
        <a:lstStyle/>
        <a:p>
          <a:endParaRPr lang="en-US"/>
        </a:p>
      </dgm:t>
    </dgm:pt>
    <dgm:pt modelId="{E03A8C08-6746-4E8C-ACFA-B70030037DE6}" type="pres">
      <dgm:prSet presAssocID="{9286232F-CC02-44CF-8E87-D52FB5D572F8}" presName="circle1" presStyleLbl="node1" presStyleIdx="0" presStyleCnt="2"/>
      <dgm:spPr/>
    </dgm:pt>
    <dgm:pt modelId="{0FDF403E-85D3-4E88-B966-F0BE1402F36C}" type="pres">
      <dgm:prSet presAssocID="{9286232F-CC02-44CF-8E87-D52FB5D572F8}" presName="space" presStyleCnt="0"/>
      <dgm:spPr/>
    </dgm:pt>
    <dgm:pt modelId="{310EC7D3-84B4-46A6-88B9-FE5B80D561EC}" type="pres">
      <dgm:prSet presAssocID="{9286232F-CC02-44CF-8E87-D52FB5D572F8}" presName="rect1" presStyleLbl="alignAcc1" presStyleIdx="0" presStyleCnt="2"/>
      <dgm:spPr/>
      <dgm:t>
        <a:bodyPr/>
        <a:lstStyle/>
        <a:p>
          <a:endParaRPr lang="en-US"/>
        </a:p>
      </dgm:t>
    </dgm:pt>
    <dgm:pt modelId="{CC694502-7F31-4BD9-B7F0-8C669AFBDACD}" type="pres">
      <dgm:prSet presAssocID="{E4BC9BA7-5163-4158-B5E3-80A89CEAE970}" presName="vertSpace2" presStyleLbl="node1" presStyleIdx="0" presStyleCnt="2"/>
      <dgm:spPr/>
    </dgm:pt>
    <dgm:pt modelId="{E7035098-A547-4CDA-83AB-C5E625CF0F9E}" type="pres">
      <dgm:prSet presAssocID="{E4BC9BA7-5163-4158-B5E3-80A89CEAE970}" presName="circle2" presStyleLbl="node1" presStyleIdx="1" presStyleCnt="2"/>
      <dgm:spPr/>
    </dgm:pt>
    <dgm:pt modelId="{0DC78950-7C0A-412E-B754-76C1C24F147D}" type="pres">
      <dgm:prSet presAssocID="{E4BC9BA7-5163-4158-B5E3-80A89CEAE970}" presName="rect2" presStyleLbl="alignAcc1" presStyleIdx="1" presStyleCnt="2"/>
      <dgm:spPr/>
      <dgm:t>
        <a:bodyPr/>
        <a:lstStyle/>
        <a:p>
          <a:endParaRPr lang="en-US"/>
        </a:p>
      </dgm:t>
    </dgm:pt>
    <dgm:pt modelId="{B7915F4C-1AD8-40A8-8F3F-8B5BCE505E1F}" type="pres">
      <dgm:prSet presAssocID="{9286232F-CC02-44CF-8E87-D52FB5D572F8}" presName="rect1ParTxNoCh" presStyleLbl="alignAcc1" presStyleIdx="1" presStyleCnt="2">
        <dgm:presLayoutVars>
          <dgm:chMax val="1"/>
          <dgm:bulletEnabled val="1"/>
        </dgm:presLayoutVars>
      </dgm:prSet>
      <dgm:spPr/>
      <dgm:t>
        <a:bodyPr/>
        <a:lstStyle/>
        <a:p>
          <a:endParaRPr lang="en-US"/>
        </a:p>
      </dgm:t>
    </dgm:pt>
    <dgm:pt modelId="{D369C0E9-8E50-4604-8E65-007A82C5B185}" type="pres">
      <dgm:prSet presAssocID="{E4BC9BA7-5163-4158-B5E3-80A89CEAE970}" presName="rect2ParTxNoCh" presStyleLbl="alignAcc1" presStyleIdx="1" presStyleCnt="2">
        <dgm:presLayoutVars>
          <dgm:chMax val="1"/>
          <dgm:bulletEnabled val="1"/>
        </dgm:presLayoutVars>
      </dgm:prSet>
      <dgm:spPr/>
      <dgm:t>
        <a:bodyPr/>
        <a:lstStyle/>
        <a:p>
          <a:endParaRPr lang="en-US"/>
        </a:p>
      </dgm:t>
    </dgm:pt>
  </dgm:ptLst>
  <dgm:cxnLst>
    <dgm:cxn modelId="{F7782E1B-1B57-400D-ADC4-E657E82B5FA3}" srcId="{5F16C71E-C99A-4C69-AC53-3EB9BBBD864C}" destId="{E4BC9BA7-5163-4158-B5E3-80A89CEAE970}" srcOrd="1" destOrd="0" parTransId="{3BAA834F-29FB-4861-975F-234C6106C3A7}" sibTransId="{7541598C-123B-4ED6-A76E-31574F867CEE}"/>
    <dgm:cxn modelId="{BE06E10C-5896-4D5C-B8FF-71E1C92FBFCA}" type="presOf" srcId="{9286232F-CC02-44CF-8E87-D52FB5D572F8}" destId="{B7915F4C-1AD8-40A8-8F3F-8B5BCE505E1F}" srcOrd="1" destOrd="0" presId="urn:microsoft.com/office/officeart/2005/8/layout/target3"/>
    <dgm:cxn modelId="{1C764DEB-F731-4EB7-87E1-E3A0B7AAACA8}" type="presOf" srcId="{E4BC9BA7-5163-4158-B5E3-80A89CEAE970}" destId="{D369C0E9-8E50-4604-8E65-007A82C5B185}" srcOrd="1" destOrd="0" presId="urn:microsoft.com/office/officeart/2005/8/layout/target3"/>
    <dgm:cxn modelId="{69336DE7-34A1-4CDB-B504-4BA478015DED}" srcId="{5F16C71E-C99A-4C69-AC53-3EB9BBBD864C}" destId="{9286232F-CC02-44CF-8E87-D52FB5D572F8}" srcOrd="0" destOrd="0" parTransId="{EBBB36D9-F3B2-40B9-B7BF-9E3C6726BAC9}" sibTransId="{F7DFECB7-2F66-4A2B-AFC4-65B97552D836}"/>
    <dgm:cxn modelId="{FF9E4DED-D070-463D-9668-0D6F4D4E0244}" type="presOf" srcId="{9286232F-CC02-44CF-8E87-D52FB5D572F8}" destId="{310EC7D3-84B4-46A6-88B9-FE5B80D561EC}" srcOrd="0" destOrd="0" presId="urn:microsoft.com/office/officeart/2005/8/layout/target3"/>
    <dgm:cxn modelId="{2ED4B516-EA94-4DAB-8429-2CDA3285B07B}" type="presOf" srcId="{5F16C71E-C99A-4C69-AC53-3EB9BBBD864C}" destId="{E5EB15CA-839E-45A4-A37A-F25C81F9851E}" srcOrd="0" destOrd="0" presId="urn:microsoft.com/office/officeart/2005/8/layout/target3"/>
    <dgm:cxn modelId="{5CEB1F12-4F4E-4B56-84DC-682653F125C3}" type="presOf" srcId="{E4BC9BA7-5163-4158-B5E3-80A89CEAE970}" destId="{0DC78950-7C0A-412E-B754-76C1C24F147D}" srcOrd="0" destOrd="0" presId="urn:microsoft.com/office/officeart/2005/8/layout/target3"/>
    <dgm:cxn modelId="{9C280809-4090-44E9-B47A-34B5F5AAD597}" type="presParOf" srcId="{E5EB15CA-839E-45A4-A37A-F25C81F9851E}" destId="{E03A8C08-6746-4E8C-ACFA-B70030037DE6}" srcOrd="0" destOrd="0" presId="urn:microsoft.com/office/officeart/2005/8/layout/target3"/>
    <dgm:cxn modelId="{9660A279-DBD9-4799-A4A9-C27321051710}" type="presParOf" srcId="{E5EB15CA-839E-45A4-A37A-F25C81F9851E}" destId="{0FDF403E-85D3-4E88-B966-F0BE1402F36C}" srcOrd="1" destOrd="0" presId="urn:microsoft.com/office/officeart/2005/8/layout/target3"/>
    <dgm:cxn modelId="{375C1EFE-08F9-4970-A5FD-14390053AABD}" type="presParOf" srcId="{E5EB15CA-839E-45A4-A37A-F25C81F9851E}" destId="{310EC7D3-84B4-46A6-88B9-FE5B80D561EC}" srcOrd="2" destOrd="0" presId="urn:microsoft.com/office/officeart/2005/8/layout/target3"/>
    <dgm:cxn modelId="{4E6E8680-6E0D-4C09-A226-24A675DE298A}" type="presParOf" srcId="{E5EB15CA-839E-45A4-A37A-F25C81F9851E}" destId="{CC694502-7F31-4BD9-B7F0-8C669AFBDACD}" srcOrd="3" destOrd="0" presId="urn:microsoft.com/office/officeart/2005/8/layout/target3"/>
    <dgm:cxn modelId="{204A6CA8-D6A2-4E9B-9A87-86F67FD97257}" type="presParOf" srcId="{E5EB15CA-839E-45A4-A37A-F25C81F9851E}" destId="{E7035098-A547-4CDA-83AB-C5E625CF0F9E}" srcOrd="4" destOrd="0" presId="urn:microsoft.com/office/officeart/2005/8/layout/target3"/>
    <dgm:cxn modelId="{202C3C3E-D81D-4D11-B6A0-DCE899F54192}" type="presParOf" srcId="{E5EB15CA-839E-45A4-A37A-F25C81F9851E}" destId="{0DC78950-7C0A-412E-B754-76C1C24F147D}" srcOrd="5" destOrd="0" presId="urn:microsoft.com/office/officeart/2005/8/layout/target3"/>
    <dgm:cxn modelId="{726AA19C-A90F-4692-B454-816C48D98EDC}" type="presParOf" srcId="{E5EB15CA-839E-45A4-A37A-F25C81F9851E}" destId="{B7915F4C-1AD8-40A8-8F3F-8B5BCE505E1F}" srcOrd="6" destOrd="0" presId="urn:microsoft.com/office/officeart/2005/8/layout/target3"/>
    <dgm:cxn modelId="{4A6B406B-B229-4701-B6DB-0F53CBCAA83F}" type="presParOf" srcId="{E5EB15CA-839E-45A4-A37A-F25C81F9851E}" destId="{D369C0E9-8E50-4604-8E65-007A82C5B185}"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02C9C0-2172-4EFE-9C47-9A9252146A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1F452CB-C9FC-4E58-A279-2332D05C0213}">
      <dgm:prSet custT="1"/>
      <dgm:spPr/>
      <dgm:t>
        <a:bodyPr/>
        <a:lstStyle/>
        <a:p>
          <a:pPr rtl="0"/>
          <a:r>
            <a:rPr lang="en-US" sz="1600" dirty="0" smtClean="0"/>
            <a:t>"For fifty years after St. Paul's life a curtain hangs over the church, through which we strive vainly to look; and when at last it rises, about 120 A.D. with the writings of the earliest church fathers, </a:t>
          </a:r>
          <a:r>
            <a:rPr lang="en-US" sz="1600" i="1" dirty="0" smtClean="0"/>
            <a:t>we find a church in many aspects very different from that in the days of St. Peter and St. Paul"</a:t>
          </a:r>
          <a:r>
            <a:rPr lang="en-US" sz="1600" dirty="0" smtClean="0"/>
            <a:t> (</a:t>
          </a:r>
          <a:r>
            <a:rPr lang="en-US" sz="1600" i="1" dirty="0" smtClean="0"/>
            <a:t> The Story of the Christian Church,</a:t>
          </a:r>
          <a:r>
            <a:rPr lang="en-US" sz="1600" dirty="0" smtClean="0"/>
            <a:t> 1970, p. 33).</a:t>
          </a:r>
          <a:endParaRPr lang="en-US" sz="1600" dirty="0"/>
        </a:p>
      </dgm:t>
    </dgm:pt>
    <dgm:pt modelId="{8A9B0DEE-2392-4D1F-A362-4C29EC38CBB9}" type="parTrans" cxnId="{BB296892-7798-44DA-B7A3-BCF73BCD8B1B}">
      <dgm:prSet/>
      <dgm:spPr/>
      <dgm:t>
        <a:bodyPr/>
        <a:lstStyle/>
        <a:p>
          <a:endParaRPr lang="en-US"/>
        </a:p>
      </dgm:t>
    </dgm:pt>
    <dgm:pt modelId="{D5894BBD-4B09-4114-9B5F-A3457F2F0020}" type="sibTrans" cxnId="{BB296892-7798-44DA-B7A3-BCF73BCD8B1B}">
      <dgm:prSet/>
      <dgm:spPr/>
      <dgm:t>
        <a:bodyPr/>
        <a:lstStyle/>
        <a:p>
          <a:endParaRPr lang="en-US"/>
        </a:p>
      </dgm:t>
    </dgm:pt>
    <dgm:pt modelId="{D49D4B1A-280C-43E6-849C-945B2F08DF99}">
      <dgm:prSet custT="1"/>
      <dgm:spPr/>
      <dgm:t>
        <a:bodyPr/>
        <a:lstStyle/>
        <a:p>
          <a:pPr rtl="0"/>
          <a:r>
            <a:rPr lang="en-US" sz="2400" dirty="0" smtClean="0"/>
            <a:t>This "very different" church would grow in power and influence, and within a few short centuries would come to dominate even the mighty Roman Empire!</a:t>
          </a:r>
          <a:endParaRPr lang="en-US" sz="2400" dirty="0"/>
        </a:p>
      </dgm:t>
    </dgm:pt>
    <dgm:pt modelId="{C4396AAE-71FB-400F-98D1-30F2A14078AD}" type="parTrans" cxnId="{90EBC384-4B36-45D9-92CB-38B69FFD82B8}">
      <dgm:prSet/>
      <dgm:spPr/>
      <dgm:t>
        <a:bodyPr/>
        <a:lstStyle/>
        <a:p>
          <a:endParaRPr lang="en-US"/>
        </a:p>
      </dgm:t>
    </dgm:pt>
    <dgm:pt modelId="{4587531E-7121-47DC-9079-FDA251BAEADD}" type="sibTrans" cxnId="{90EBC384-4B36-45D9-92CB-38B69FFD82B8}">
      <dgm:prSet/>
      <dgm:spPr/>
      <dgm:t>
        <a:bodyPr/>
        <a:lstStyle/>
        <a:p>
          <a:endParaRPr lang="en-US"/>
        </a:p>
      </dgm:t>
    </dgm:pt>
    <dgm:pt modelId="{8ED35793-70F9-44D9-A2B9-EFD7C9827E98}">
      <dgm:prSet custT="1"/>
      <dgm:spPr/>
      <dgm:t>
        <a:bodyPr/>
        <a:lstStyle/>
        <a:p>
          <a:pPr rtl="0"/>
          <a:endParaRPr lang="en-US" sz="1100" dirty="0" smtClean="0"/>
        </a:p>
        <a:p>
          <a:pPr rtl="0"/>
          <a:endParaRPr lang="en-US" sz="1600" dirty="0" smtClean="0"/>
        </a:p>
        <a:p>
          <a:pPr rtl="0"/>
          <a:r>
            <a:rPr lang="en-US" sz="1600" dirty="0" smtClean="0"/>
            <a:t>By the second century, faithful members of the Church, Christ's "little flock" (Luke:12:32), had largely been scattered by waves of deadly persecution. They held firmly to the biblical truth about Jesus Christ and God the Father, </a:t>
          </a: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a:t>
          </a:r>
          <a:endParaRPr lang="en-US" sz="1100" dirty="0"/>
        </a:p>
      </dgm:t>
    </dgm:pt>
    <dgm:pt modelId="{37EC9E3C-77EA-48BE-8094-463A8E3592C5}" type="parTrans" cxnId="{B13F3122-9CAF-40F0-9909-249539FDCB6C}">
      <dgm:prSet/>
      <dgm:spPr/>
      <dgm:t>
        <a:bodyPr/>
        <a:lstStyle/>
        <a:p>
          <a:endParaRPr lang="en-US"/>
        </a:p>
      </dgm:t>
    </dgm:pt>
    <dgm:pt modelId="{FE810DD2-19AA-4927-A36C-334202A51C4B}" type="sibTrans" cxnId="{B13F3122-9CAF-40F0-9909-249539FDCB6C}">
      <dgm:prSet/>
      <dgm:spPr/>
      <dgm:t>
        <a:bodyPr/>
        <a:lstStyle/>
        <a:p>
          <a:endParaRPr lang="en-US"/>
        </a:p>
      </dgm:t>
    </dgm:pt>
    <dgm:pt modelId="{0C2FEA0E-B141-4086-8D66-5EEF724AFBFC}" type="pres">
      <dgm:prSet presAssocID="{3702C9C0-2172-4EFE-9C47-9A9252146ACA}" presName="outerComposite" presStyleCnt="0">
        <dgm:presLayoutVars>
          <dgm:chMax val="5"/>
          <dgm:dir/>
          <dgm:resizeHandles val="exact"/>
        </dgm:presLayoutVars>
      </dgm:prSet>
      <dgm:spPr/>
      <dgm:t>
        <a:bodyPr/>
        <a:lstStyle/>
        <a:p>
          <a:endParaRPr lang="en-US"/>
        </a:p>
      </dgm:t>
    </dgm:pt>
    <dgm:pt modelId="{12E10E11-65B4-45D7-ABFE-8A57F8B032CB}" type="pres">
      <dgm:prSet presAssocID="{3702C9C0-2172-4EFE-9C47-9A9252146ACA}" presName="dummyMaxCanvas" presStyleCnt="0">
        <dgm:presLayoutVars/>
      </dgm:prSet>
      <dgm:spPr/>
    </dgm:pt>
    <dgm:pt modelId="{626693DB-F76B-4E57-BD90-103E02CBA3D7}" type="pres">
      <dgm:prSet presAssocID="{3702C9C0-2172-4EFE-9C47-9A9252146ACA}" presName="ThreeNodes_1" presStyleLbl="node1" presStyleIdx="0" presStyleCnt="3">
        <dgm:presLayoutVars>
          <dgm:bulletEnabled val="1"/>
        </dgm:presLayoutVars>
      </dgm:prSet>
      <dgm:spPr/>
      <dgm:t>
        <a:bodyPr/>
        <a:lstStyle/>
        <a:p>
          <a:endParaRPr lang="en-US"/>
        </a:p>
      </dgm:t>
    </dgm:pt>
    <dgm:pt modelId="{EF8FC047-EA56-402B-A56F-C4C3DAF686F9}" type="pres">
      <dgm:prSet presAssocID="{3702C9C0-2172-4EFE-9C47-9A9252146ACA}" presName="ThreeNodes_2" presStyleLbl="node1" presStyleIdx="1" presStyleCnt="3">
        <dgm:presLayoutVars>
          <dgm:bulletEnabled val="1"/>
        </dgm:presLayoutVars>
      </dgm:prSet>
      <dgm:spPr/>
      <dgm:t>
        <a:bodyPr/>
        <a:lstStyle/>
        <a:p>
          <a:endParaRPr lang="en-US"/>
        </a:p>
      </dgm:t>
    </dgm:pt>
    <dgm:pt modelId="{21E97FE1-5235-4DF7-9DA4-69276C49C91B}" type="pres">
      <dgm:prSet presAssocID="{3702C9C0-2172-4EFE-9C47-9A9252146ACA}" presName="ThreeNodes_3" presStyleLbl="node1" presStyleIdx="2" presStyleCnt="3" custAng="0" custScaleY="117701" custLinFactNeighborX="33551" custLinFactNeighborY="19210">
        <dgm:presLayoutVars>
          <dgm:bulletEnabled val="1"/>
        </dgm:presLayoutVars>
      </dgm:prSet>
      <dgm:spPr/>
      <dgm:t>
        <a:bodyPr/>
        <a:lstStyle/>
        <a:p>
          <a:endParaRPr lang="en-US"/>
        </a:p>
      </dgm:t>
    </dgm:pt>
    <dgm:pt modelId="{324DD005-CCD8-46F1-9132-917CF6FC6DE1}" type="pres">
      <dgm:prSet presAssocID="{3702C9C0-2172-4EFE-9C47-9A9252146ACA}" presName="ThreeConn_1-2" presStyleLbl="fgAccFollowNode1" presStyleIdx="0" presStyleCnt="2">
        <dgm:presLayoutVars>
          <dgm:bulletEnabled val="1"/>
        </dgm:presLayoutVars>
      </dgm:prSet>
      <dgm:spPr/>
      <dgm:t>
        <a:bodyPr/>
        <a:lstStyle/>
        <a:p>
          <a:endParaRPr lang="en-US"/>
        </a:p>
      </dgm:t>
    </dgm:pt>
    <dgm:pt modelId="{DB5039BE-88EA-486C-9C87-C1E3D54046F2}" type="pres">
      <dgm:prSet presAssocID="{3702C9C0-2172-4EFE-9C47-9A9252146ACA}" presName="ThreeConn_2-3" presStyleLbl="fgAccFollowNode1" presStyleIdx="1" presStyleCnt="2">
        <dgm:presLayoutVars>
          <dgm:bulletEnabled val="1"/>
        </dgm:presLayoutVars>
      </dgm:prSet>
      <dgm:spPr/>
      <dgm:t>
        <a:bodyPr/>
        <a:lstStyle/>
        <a:p>
          <a:endParaRPr lang="en-US"/>
        </a:p>
      </dgm:t>
    </dgm:pt>
    <dgm:pt modelId="{605A6A14-3E9D-4855-B15E-79E6163B7E42}" type="pres">
      <dgm:prSet presAssocID="{3702C9C0-2172-4EFE-9C47-9A9252146ACA}" presName="ThreeNodes_1_text" presStyleLbl="node1" presStyleIdx="2" presStyleCnt="3">
        <dgm:presLayoutVars>
          <dgm:bulletEnabled val="1"/>
        </dgm:presLayoutVars>
      </dgm:prSet>
      <dgm:spPr/>
      <dgm:t>
        <a:bodyPr/>
        <a:lstStyle/>
        <a:p>
          <a:endParaRPr lang="en-US"/>
        </a:p>
      </dgm:t>
    </dgm:pt>
    <dgm:pt modelId="{2A5BD6F1-E34D-416A-8906-A8B518D5E848}" type="pres">
      <dgm:prSet presAssocID="{3702C9C0-2172-4EFE-9C47-9A9252146ACA}" presName="ThreeNodes_2_text" presStyleLbl="node1" presStyleIdx="2" presStyleCnt="3">
        <dgm:presLayoutVars>
          <dgm:bulletEnabled val="1"/>
        </dgm:presLayoutVars>
      </dgm:prSet>
      <dgm:spPr/>
      <dgm:t>
        <a:bodyPr/>
        <a:lstStyle/>
        <a:p>
          <a:endParaRPr lang="en-US"/>
        </a:p>
      </dgm:t>
    </dgm:pt>
    <dgm:pt modelId="{C52C51D4-1A58-432B-8939-F9D8E3BC46B6}" type="pres">
      <dgm:prSet presAssocID="{3702C9C0-2172-4EFE-9C47-9A9252146ACA}" presName="ThreeNodes_3_text" presStyleLbl="node1" presStyleIdx="2" presStyleCnt="3">
        <dgm:presLayoutVars>
          <dgm:bulletEnabled val="1"/>
        </dgm:presLayoutVars>
      </dgm:prSet>
      <dgm:spPr/>
      <dgm:t>
        <a:bodyPr/>
        <a:lstStyle/>
        <a:p>
          <a:endParaRPr lang="en-US"/>
        </a:p>
      </dgm:t>
    </dgm:pt>
  </dgm:ptLst>
  <dgm:cxnLst>
    <dgm:cxn modelId="{36CA9E72-B418-461D-A390-4E161423D975}" type="presOf" srcId="{3702C9C0-2172-4EFE-9C47-9A9252146ACA}" destId="{0C2FEA0E-B141-4086-8D66-5EEF724AFBFC}" srcOrd="0" destOrd="0" presId="urn:microsoft.com/office/officeart/2005/8/layout/vProcess5"/>
    <dgm:cxn modelId="{90EBC384-4B36-45D9-92CB-38B69FFD82B8}" srcId="{3702C9C0-2172-4EFE-9C47-9A9252146ACA}" destId="{D49D4B1A-280C-43E6-849C-945B2F08DF99}" srcOrd="1" destOrd="0" parTransId="{C4396AAE-71FB-400F-98D1-30F2A14078AD}" sibTransId="{4587531E-7121-47DC-9079-FDA251BAEADD}"/>
    <dgm:cxn modelId="{B13F3122-9CAF-40F0-9909-249539FDCB6C}" srcId="{3702C9C0-2172-4EFE-9C47-9A9252146ACA}" destId="{8ED35793-70F9-44D9-A2B9-EFD7C9827E98}" srcOrd="2" destOrd="0" parTransId="{37EC9E3C-77EA-48BE-8094-463A8E3592C5}" sibTransId="{FE810DD2-19AA-4927-A36C-334202A51C4B}"/>
    <dgm:cxn modelId="{1E91ACE6-ACFF-401D-AEEC-8B892A6983BC}" type="presOf" srcId="{41F452CB-C9FC-4E58-A279-2332D05C0213}" destId="{626693DB-F76B-4E57-BD90-103E02CBA3D7}" srcOrd="0" destOrd="0" presId="urn:microsoft.com/office/officeart/2005/8/layout/vProcess5"/>
    <dgm:cxn modelId="{BB296892-7798-44DA-B7A3-BCF73BCD8B1B}" srcId="{3702C9C0-2172-4EFE-9C47-9A9252146ACA}" destId="{41F452CB-C9FC-4E58-A279-2332D05C0213}" srcOrd="0" destOrd="0" parTransId="{8A9B0DEE-2392-4D1F-A362-4C29EC38CBB9}" sibTransId="{D5894BBD-4B09-4114-9B5F-A3457F2F0020}"/>
    <dgm:cxn modelId="{CF496DF8-8DFE-4A19-AD38-F7B77232DB46}" type="presOf" srcId="{D49D4B1A-280C-43E6-849C-945B2F08DF99}" destId="{2A5BD6F1-E34D-416A-8906-A8B518D5E848}" srcOrd="1" destOrd="0" presId="urn:microsoft.com/office/officeart/2005/8/layout/vProcess5"/>
    <dgm:cxn modelId="{2B56F67E-903E-43B9-B927-20296E38652F}" type="presOf" srcId="{D5894BBD-4B09-4114-9B5F-A3457F2F0020}" destId="{324DD005-CCD8-46F1-9132-917CF6FC6DE1}" srcOrd="0" destOrd="0" presId="urn:microsoft.com/office/officeart/2005/8/layout/vProcess5"/>
    <dgm:cxn modelId="{2E5E0DBE-4D64-4980-A156-1AB22F18AD22}" type="presOf" srcId="{4587531E-7121-47DC-9079-FDA251BAEADD}" destId="{DB5039BE-88EA-486C-9C87-C1E3D54046F2}" srcOrd="0" destOrd="0" presId="urn:microsoft.com/office/officeart/2005/8/layout/vProcess5"/>
    <dgm:cxn modelId="{6DC52C30-DC44-455C-B676-226A8156FF09}" type="presOf" srcId="{8ED35793-70F9-44D9-A2B9-EFD7C9827E98}" destId="{21E97FE1-5235-4DF7-9DA4-69276C49C91B}" srcOrd="0" destOrd="0" presId="urn:microsoft.com/office/officeart/2005/8/layout/vProcess5"/>
    <dgm:cxn modelId="{4B9CFB2F-A52B-4E3E-8A0B-9622B538A2A0}" type="presOf" srcId="{41F452CB-C9FC-4E58-A279-2332D05C0213}" destId="{605A6A14-3E9D-4855-B15E-79E6163B7E42}" srcOrd="1" destOrd="0" presId="urn:microsoft.com/office/officeart/2005/8/layout/vProcess5"/>
    <dgm:cxn modelId="{9AC04B4B-EB04-4B24-ACA9-56D802827FDC}" type="presOf" srcId="{D49D4B1A-280C-43E6-849C-945B2F08DF99}" destId="{EF8FC047-EA56-402B-A56F-C4C3DAF686F9}" srcOrd="0" destOrd="0" presId="urn:microsoft.com/office/officeart/2005/8/layout/vProcess5"/>
    <dgm:cxn modelId="{188F3080-3D8F-4E23-8E83-1D720BFE750A}" type="presOf" srcId="{8ED35793-70F9-44D9-A2B9-EFD7C9827E98}" destId="{C52C51D4-1A58-432B-8939-F9D8E3BC46B6}" srcOrd="1" destOrd="0" presId="urn:microsoft.com/office/officeart/2005/8/layout/vProcess5"/>
    <dgm:cxn modelId="{1778E018-47C6-462A-9895-4088079B3304}" type="presParOf" srcId="{0C2FEA0E-B141-4086-8D66-5EEF724AFBFC}" destId="{12E10E11-65B4-45D7-ABFE-8A57F8B032CB}" srcOrd="0" destOrd="0" presId="urn:microsoft.com/office/officeart/2005/8/layout/vProcess5"/>
    <dgm:cxn modelId="{817D6394-415D-458B-B7C0-5422F2148748}" type="presParOf" srcId="{0C2FEA0E-B141-4086-8D66-5EEF724AFBFC}" destId="{626693DB-F76B-4E57-BD90-103E02CBA3D7}" srcOrd="1" destOrd="0" presId="urn:microsoft.com/office/officeart/2005/8/layout/vProcess5"/>
    <dgm:cxn modelId="{D5A7645F-3BE1-463A-8D63-8D6C6E46E2C3}" type="presParOf" srcId="{0C2FEA0E-B141-4086-8D66-5EEF724AFBFC}" destId="{EF8FC047-EA56-402B-A56F-C4C3DAF686F9}" srcOrd="2" destOrd="0" presId="urn:microsoft.com/office/officeart/2005/8/layout/vProcess5"/>
    <dgm:cxn modelId="{9C2555AA-3CCA-4517-ABB8-83DCA6FB8A93}" type="presParOf" srcId="{0C2FEA0E-B141-4086-8D66-5EEF724AFBFC}" destId="{21E97FE1-5235-4DF7-9DA4-69276C49C91B}" srcOrd="3" destOrd="0" presId="urn:microsoft.com/office/officeart/2005/8/layout/vProcess5"/>
    <dgm:cxn modelId="{643AF6B0-CA65-4E6C-A5AD-5874DD71D794}" type="presParOf" srcId="{0C2FEA0E-B141-4086-8D66-5EEF724AFBFC}" destId="{324DD005-CCD8-46F1-9132-917CF6FC6DE1}" srcOrd="4" destOrd="0" presId="urn:microsoft.com/office/officeart/2005/8/layout/vProcess5"/>
    <dgm:cxn modelId="{4CC08572-5C27-4293-B985-A71262848EFE}" type="presParOf" srcId="{0C2FEA0E-B141-4086-8D66-5EEF724AFBFC}" destId="{DB5039BE-88EA-486C-9C87-C1E3D54046F2}" srcOrd="5" destOrd="0" presId="urn:microsoft.com/office/officeart/2005/8/layout/vProcess5"/>
    <dgm:cxn modelId="{171E42DF-11EF-4768-B72A-1F68DD5AFD4B}" type="presParOf" srcId="{0C2FEA0E-B141-4086-8D66-5EEF724AFBFC}" destId="{605A6A14-3E9D-4855-B15E-79E6163B7E42}" srcOrd="6" destOrd="0" presId="urn:microsoft.com/office/officeart/2005/8/layout/vProcess5"/>
    <dgm:cxn modelId="{7F4D6268-6B83-40AF-8602-4FAE90DFA84E}" type="presParOf" srcId="{0C2FEA0E-B141-4086-8D66-5EEF724AFBFC}" destId="{2A5BD6F1-E34D-416A-8906-A8B518D5E848}" srcOrd="7" destOrd="0" presId="urn:microsoft.com/office/officeart/2005/8/layout/vProcess5"/>
    <dgm:cxn modelId="{58496AB3-3559-4249-9EF3-2E319917BCB9}" type="presParOf" srcId="{0C2FEA0E-B141-4086-8D66-5EEF724AFBFC}" destId="{C52C51D4-1A58-432B-8939-F9D8E3BC46B6}"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1EF36D-EE87-4559-93F1-C3DD27D5E4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8EC905-C19B-4092-9BBA-03732D4C03CE}">
      <dgm:prSet/>
      <dgm:spPr/>
      <dgm:t>
        <a:bodyPr/>
        <a:lstStyle/>
        <a:p>
          <a:pPr rtl="0"/>
          <a:r>
            <a:rPr lang="en-US" smtClean="0"/>
            <a:t>A classic example of this was the dispute over the nature of Christ that led the Roman emperor Constantine the Great to convene the Council of Nicaea (in modern-day western Turkey) in A.D. 325.</a:t>
          </a:r>
          <a:endParaRPr lang="en-US"/>
        </a:p>
      </dgm:t>
    </dgm:pt>
    <dgm:pt modelId="{BC1031D9-5A95-4F16-B9E6-F961651D8BEF}" type="parTrans" cxnId="{C97172F8-D46A-4392-94EA-D6408290D383}">
      <dgm:prSet/>
      <dgm:spPr/>
      <dgm:t>
        <a:bodyPr/>
        <a:lstStyle/>
        <a:p>
          <a:endParaRPr lang="en-US"/>
        </a:p>
      </dgm:t>
    </dgm:pt>
    <dgm:pt modelId="{6FD9347E-D508-4827-913A-F1AAB3A83A07}" type="sibTrans" cxnId="{C97172F8-D46A-4392-94EA-D6408290D383}">
      <dgm:prSet/>
      <dgm:spPr/>
      <dgm:t>
        <a:bodyPr/>
        <a:lstStyle/>
        <a:p>
          <a:endParaRPr lang="en-US"/>
        </a:p>
      </dgm:t>
    </dgm:pt>
    <dgm:pt modelId="{D18B432B-B93E-4840-B91E-3CF2693F7BE3}">
      <dgm:prSet/>
      <dgm:spPr/>
      <dgm:t>
        <a:bodyPr/>
        <a:lstStyle/>
        <a:p>
          <a:pPr rtl="0"/>
          <a:r>
            <a:rPr lang="en-US" smtClean="0"/>
            <a:t>Constantine, although held by many to be the first "Christian" Roman Emperor, was actually a sun-worshiper who was only baptized on his deathbed. During his reign he had his eldest son and his wife murdered. He was also vehemently anti-Semitic, referring in one of his edicts to "the detestable Jewish crowd" and "the customs of these most wicked men"—customs that were in fact rooted in the Bible and practiced by Jesus and the apostles.</a:t>
          </a:r>
          <a:endParaRPr lang="en-US"/>
        </a:p>
      </dgm:t>
    </dgm:pt>
    <dgm:pt modelId="{EF498DB0-5BDF-4290-AFBA-B0B38C2E4FF6}" type="parTrans" cxnId="{919C3826-E2D5-4674-B166-CAA3386BD9F7}">
      <dgm:prSet/>
      <dgm:spPr/>
      <dgm:t>
        <a:bodyPr/>
        <a:lstStyle/>
        <a:p>
          <a:endParaRPr lang="en-US"/>
        </a:p>
      </dgm:t>
    </dgm:pt>
    <dgm:pt modelId="{77F11109-7FEF-4B1C-9773-C8EC33F59430}" type="sibTrans" cxnId="{919C3826-E2D5-4674-B166-CAA3386BD9F7}">
      <dgm:prSet/>
      <dgm:spPr/>
      <dgm:t>
        <a:bodyPr/>
        <a:lstStyle/>
        <a:p>
          <a:endParaRPr lang="en-US"/>
        </a:p>
      </dgm:t>
    </dgm:pt>
    <dgm:pt modelId="{56D31582-016D-427A-ACF7-A1DF025E298D}" type="pres">
      <dgm:prSet presAssocID="{861EF36D-EE87-4559-93F1-C3DD27D5E4F5}" presName="linear" presStyleCnt="0">
        <dgm:presLayoutVars>
          <dgm:animLvl val="lvl"/>
          <dgm:resizeHandles val="exact"/>
        </dgm:presLayoutVars>
      </dgm:prSet>
      <dgm:spPr/>
      <dgm:t>
        <a:bodyPr/>
        <a:lstStyle/>
        <a:p>
          <a:endParaRPr lang="en-US"/>
        </a:p>
      </dgm:t>
    </dgm:pt>
    <dgm:pt modelId="{91925455-F68C-41F0-898E-572B0CE6C914}" type="pres">
      <dgm:prSet presAssocID="{DE8EC905-C19B-4092-9BBA-03732D4C03CE}" presName="parentText" presStyleLbl="node1" presStyleIdx="0" presStyleCnt="2" custScaleY="74400">
        <dgm:presLayoutVars>
          <dgm:chMax val="0"/>
          <dgm:bulletEnabled val="1"/>
        </dgm:presLayoutVars>
      </dgm:prSet>
      <dgm:spPr/>
      <dgm:t>
        <a:bodyPr/>
        <a:lstStyle/>
        <a:p>
          <a:endParaRPr lang="en-US"/>
        </a:p>
      </dgm:t>
    </dgm:pt>
    <dgm:pt modelId="{EB50310A-57AB-4D33-B3A1-3B917CE194DD}" type="pres">
      <dgm:prSet presAssocID="{6FD9347E-D508-4827-913A-F1AAB3A83A07}" presName="spacer" presStyleCnt="0"/>
      <dgm:spPr/>
    </dgm:pt>
    <dgm:pt modelId="{98F0B259-642D-4D0C-8CB8-98B4BB3EF83A}" type="pres">
      <dgm:prSet presAssocID="{D18B432B-B93E-4840-B91E-3CF2693F7BE3}" presName="parentText" presStyleLbl="node1" presStyleIdx="1" presStyleCnt="2">
        <dgm:presLayoutVars>
          <dgm:chMax val="0"/>
          <dgm:bulletEnabled val="1"/>
        </dgm:presLayoutVars>
      </dgm:prSet>
      <dgm:spPr/>
      <dgm:t>
        <a:bodyPr/>
        <a:lstStyle/>
        <a:p>
          <a:endParaRPr lang="en-US"/>
        </a:p>
      </dgm:t>
    </dgm:pt>
  </dgm:ptLst>
  <dgm:cxnLst>
    <dgm:cxn modelId="{919C3826-E2D5-4674-B166-CAA3386BD9F7}" srcId="{861EF36D-EE87-4559-93F1-C3DD27D5E4F5}" destId="{D18B432B-B93E-4840-B91E-3CF2693F7BE3}" srcOrd="1" destOrd="0" parTransId="{EF498DB0-5BDF-4290-AFBA-B0B38C2E4FF6}" sibTransId="{77F11109-7FEF-4B1C-9773-C8EC33F59430}"/>
    <dgm:cxn modelId="{AA836EA2-9DE6-4826-8188-86E5795F7F1E}" type="presOf" srcId="{D18B432B-B93E-4840-B91E-3CF2693F7BE3}" destId="{98F0B259-642D-4D0C-8CB8-98B4BB3EF83A}" srcOrd="0" destOrd="0" presId="urn:microsoft.com/office/officeart/2005/8/layout/vList2"/>
    <dgm:cxn modelId="{A9EB8811-8D60-48EE-ADE8-BB30B4F9B955}" type="presOf" srcId="{DE8EC905-C19B-4092-9BBA-03732D4C03CE}" destId="{91925455-F68C-41F0-898E-572B0CE6C914}" srcOrd="0" destOrd="0" presId="urn:microsoft.com/office/officeart/2005/8/layout/vList2"/>
    <dgm:cxn modelId="{C97172F8-D46A-4392-94EA-D6408290D383}" srcId="{861EF36D-EE87-4559-93F1-C3DD27D5E4F5}" destId="{DE8EC905-C19B-4092-9BBA-03732D4C03CE}" srcOrd="0" destOrd="0" parTransId="{BC1031D9-5A95-4F16-B9E6-F961651D8BEF}" sibTransId="{6FD9347E-D508-4827-913A-F1AAB3A83A07}"/>
    <dgm:cxn modelId="{D94B4FC4-53FE-4D31-B39B-F412C07ED051}" type="presOf" srcId="{861EF36D-EE87-4559-93F1-C3DD27D5E4F5}" destId="{56D31582-016D-427A-ACF7-A1DF025E298D}" srcOrd="0" destOrd="0" presId="urn:microsoft.com/office/officeart/2005/8/layout/vList2"/>
    <dgm:cxn modelId="{B3A578FF-C8CB-4EE0-BD57-96E4812D72FA}" type="presParOf" srcId="{56D31582-016D-427A-ACF7-A1DF025E298D}" destId="{91925455-F68C-41F0-898E-572B0CE6C914}" srcOrd="0" destOrd="0" presId="urn:microsoft.com/office/officeart/2005/8/layout/vList2"/>
    <dgm:cxn modelId="{D1520343-62AD-48E6-A397-26E46A7BF1BE}" type="presParOf" srcId="{56D31582-016D-427A-ACF7-A1DF025E298D}" destId="{EB50310A-57AB-4D33-B3A1-3B917CE194DD}" srcOrd="1" destOrd="0" presId="urn:microsoft.com/office/officeart/2005/8/layout/vList2"/>
    <dgm:cxn modelId="{F3A032D2-33D9-4F51-A5BB-A85434030996}" type="presParOf" srcId="{56D31582-016D-427A-ACF7-A1DF025E298D}" destId="{98F0B259-642D-4D0C-8CB8-98B4BB3EF83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1EF36D-EE87-4559-93F1-C3DD27D5E4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8EC905-C19B-4092-9BBA-03732D4C03CE}">
      <dgm:prSet/>
      <dgm:spPr/>
      <dgm:t>
        <a:bodyPr/>
        <a:lstStyle/>
        <a:p>
          <a:pPr rtl="0"/>
          <a:r>
            <a:rPr lang="en-US" b="0" i="0" dirty="0" smtClean="0"/>
            <a:t>In the year 381, 44 years after Constantine's death, Emperor Theodosius the Great convened the Council of Constantinople (today Istanbul, Turkey) to resolve these disputes. Gregory of </a:t>
          </a:r>
          <a:r>
            <a:rPr lang="en-US" b="0" i="0" dirty="0" err="1" smtClean="0"/>
            <a:t>Nazianzus</a:t>
          </a:r>
          <a:r>
            <a:rPr lang="en-US" b="0" i="0" dirty="0" smtClean="0"/>
            <a:t>, recently appointed as archbishop of Constantinople, presided over the council and urged the adoption of his view of the Holy Spirit.</a:t>
          </a:r>
          <a:endParaRPr lang="en-US" dirty="0"/>
        </a:p>
      </dgm:t>
    </dgm:pt>
    <dgm:pt modelId="{BC1031D9-5A95-4F16-B9E6-F961651D8BEF}" type="parTrans" cxnId="{C97172F8-D46A-4392-94EA-D6408290D383}">
      <dgm:prSet/>
      <dgm:spPr/>
      <dgm:t>
        <a:bodyPr/>
        <a:lstStyle/>
        <a:p>
          <a:endParaRPr lang="en-US"/>
        </a:p>
      </dgm:t>
    </dgm:pt>
    <dgm:pt modelId="{6FD9347E-D508-4827-913A-F1AAB3A83A07}" type="sibTrans" cxnId="{C97172F8-D46A-4392-94EA-D6408290D383}">
      <dgm:prSet/>
      <dgm:spPr/>
      <dgm:t>
        <a:bodyPr/>
        <a:lstStyle/>
        <a:p>
          <a:endParaRPr lang="en-US"/>
        </a:p>
      </dgm:t>
    </dgm:pt>
    <dgm:pt modelId="{D18B432B-B93E-4840-B91E-3CF2693F7BE3}">
      <dgm:prSet/>
      <dgm:spPr/>
      <dgm:t>
        <a:bodyPr/>
        <a:lstStyle/>
        <a:p>
          <a:pPr rtl="0"/>
          <a:r>
            <a:rPr lang="en-US" dirty="0" smtClean="0"/>
            <a:t>This</a:t>
          </a:r>
          <a:r>
            <a:rPr lang="en-US" baseline="0" dirty="0" smtClean="0"/>
            <a:t> debate was over THE PERSON OF THE HOLY SPIRIT</a:t>
          </a:r>
        </a:p>
        <a:p>
          <a:pPr rtl="0"/>
          <a:endParaRPr lang="en-US" baseline="0" dirty="0" smtClean="0"/>
        </a:p>
        <a:p>
          <a:pPr rtl="0"/>
          <a:r>
            <a:rPr lang="en-US" b="0" i="0" dirty="0" smtClean="0"/>
            <a:t>'Macedonians,' bishops who refused to accept the full divinity of the Holy Spirit, left the council . . . Typically, Gregory berated the bishops for preferring to have a majority rather than simply accepting 'the Divine Word' of the Trinity on his authority" (</a:t>
          </a:r>
          <a:r>
            <a:rPr lang="en-US" b="0" i="1" dirty="0" smtClean="0"/>
            <a:t>A.D. 381: Heretics, Pagans and the Dawn of the Monotheistic State, </a:t>
          </a:r>
          <a:r>
            <a:rPr lang="en-US" b="0" i="0" dirty="0" smtClean="0"/>
            <a:t>2008, p. 96).</a:t>
          </a:r>
          <a:endParaRPr lang="en-US" dirty="0"/>
        </a:p>
      </dgm:t>
    </dgm:pt>
    <dgm:pt modelId="{EF498DB0-5BDF-4290-AFBA-B0B38C2E4FF6}" type="parTrans" cxnId="{919C3826-E2D5-4674-B166-CAA3386BD9F7}">
      <dgm:prSet/>
      <dgm:spPr/>
      <dgm:t>
        <a:bodyPr/>
        <a:lstStyle/>
        <a:p>
          <a:endParaRPr lang="en-US"/>
        </a:p>
      </dgm:t>
    </dgm:pt>
    <dgm:pt modelId="{77F11109-7FEF-4B1C-9773-C8EC33F59430}" type="sibTrans" cxnId="{919C3826-E2D5-4674-B166-CAA3386BD9F7}">
      <dgm:prSet/>
      <dgm:spPr/>
      <dgm:t>
        <a:bodyPr/>
        <a:lstStyle/>
        <a:p>
          <a:endParaRPr lang="en-US"/>
        </a:p>
      </dgm:t>
    </dgm:pt>
    <dgm:pt modelId="{56D31582-016D-427A-ACF7-A1DF025E298D}" type="pres">
      <dgm:prSet presAssocID="{861EF36D-EE87-4559-93F1-C3DD27D5E4F5}" presName="linear" presStyleCnt="0">
        <dgm:presLayoutVars>
          <dgm:animLvl val="lvl"/>
          <dgm:resizeHandles val="exact"/>
        </dgm:presLayoutVars>
      </dgm:prSet>
      <dgm:spPr/>
      <dgm:t>
        <a:bodyPr/>
        <a:lstStyle/>
        <a:p>
          <a:endParaRPr lang="en-US"/>
        </a:p>
      </dgm:t>
    </dgm:pt>
    <dgm:pt modelId="{91925455-F68C-41F0-898E-572B0CE6C914}" type="pres">
      <dgm:prSet presAssocID="{DE8EC905-C19B-4092-9BBA-03732D4C03CE}" presName="parentText" presStyleLbl="node1" presStyleIdx="0" presStyleCnt="2" custScaleY="74400">
        <dgm:presLayoutVars>
          <dgm:chMax val="0"/>
          <dgm:bulletEnabled val="1"/>
        </dgm:presLayoutVars>
      </dgm:prSet>
      <dgm:spPr/>
      <dgm:t>
        <a:bodyPr/>
        <a:lstStyle/>
        <a:p>
          <a:endParaRPr lang="en-US"/>
        </a:p>
      </dgm:t>
    </dgm:pt>
    <dgm:pt modelId="{EB50310A-57AB-4D33-B3A1-3B917CE194DD}" type="pres">
      <dgm:prSet presAssocID="{6FD9347E-D508-4827-913A-F1AAB3A83A07}" presName="spacer" presStyleCnt="0"/>
      <dgm:spPr/>
    </dgm:pt>
    <dgm:pt modelId="{98F0B259-642D-4D0C-8CB8-98B4BB3EF83A}" type="pres">
      <dgm:prSet presAssocID="{D18B432B-B93E-4840-B91E-3CF2693F7BE3}" presName="parentText" presStyleLbl="node1" presStyleIdx="1" presStyleCnt="2">
        <dgm:presLayoutVars>
          <dgm:chMax val="0"/>
          <dgm:bulletEnabled val="1"/>
        </dgm:presLayoutVars>
      </dgm:prSet>
      <dgm:spPr/>
      <dgm:t>
        <a:bodyPr/>
        <a:lstStyle/>
        <a:p>
          <a:endParaRPr lang="en-US"/>
        </a:p>
      </dgm:t>
    </dgm:pt>
  </dgm:ptLst>
  <dgm:cxnLst>
    <dgm:cxn modelId="{9FD44EBF-E554-4A39-BABF-BF4E5498CEC1}" type="presOf" srcId="{D18B432B-B93E-4840-B91E-3CF2693F7BE3}" destId="{98F0B259-642D-4D0C-8CB8-98B4BB3EF83A}" srcOrd="0" destOrd="0" presId="urn:microsoft.com/office/officeart/2005/8/layout/vList2"/>
    <dgm:cxn modelId="{EF5C3FF5-9E00-4440-B6A8-C97EE930B01A}" type="presOf" srcId="{861EF36D-EE87-4559-93F1-C3DD27D5E4F5}" destId="{56D31582-016D-427A-ACF7-A1DF025E298D}" srcOrd="0" destOrd="0" presId="urn:microsoft.com/office/officeart/2005/8/layout/vList2"/>
    <dgm:cxn modelId="{C97172F8-D46A-4392-94EA-D6408290D383}" srcId="{861EF36D-EE87-4559-93F1-C3DD27D5E4F5}" destId="{DE8EC905-C19B-4092-9BBA-03732D4C03CE}" srcOrd="0" destOrd="0" parTransId="{BC1031D9-5A95-4F16-B9E6-F961651D8BEF}" sibTransId="{6FD9347E-D508-4827-913A-F1AAB3A83A07}"/>
    <dgm:cxn modelId="{919C3826-E2D5-4674-B166-CAA3386BD9F7}" srcId="{861EF36D-EE87-4559-93F1-C3DD27D5E4F5}" destId="{D18B432B-B93E-4840-B91E-3CF2693F7BE3}" srcOrd="1" destOrd="0" parTransId="{EF498DB0-5BDF-4290-AFBA-B0B38C2E4FF6}" sibTransId="{77F11109-7FEF-4B1C-9773-C8EC33F59430}"/>
    <dgm:cxn modelId="{495DF996-DEB2-4EB0-891E-F5FEFCB7DB73}" type="presOf" srcId="{DE8EC905-C19B-4092-9BBA-03732D4C03CE}" destId="{91925455-F68C-41F0-898E-572B0CE6C914}" srcOrd="0" destOrd="0" presId="urn:microsoft.com/office/officeart/2005/8/layout/vList2"/>
    <dgm:cxn modelId="{960386AA-EC76-41E3-901C-F489CC08B322}" type="presParOf" srcId="{56D31582-016D-427A-ACF7-A1DF025E298D}" destId="{91925455-F68C-41F0-898E-572B0CE6C914}" srcOrd="0" destOrd="0" presId="urn:microsoft.com/office/officeart/2005/8/layout/vList2"/>
    <dgm:cxn modelId="{1BAA6403-8BC9-40E3-8F6B-EFD25C5409A0}" type="presParOf" srcId="{56D31582-016D-427A-ACF7-A1DF025E298D}" destId="{EB50310A-57AB-4D33-B3A1-3B917CE194DD}" srcOrd="1" destOrd="0" presId="urn:microsoft.com/office/officeart/2005/8/layout/vList2"/>
    <dgm:cxn modelId="{974A7EB4-ABE3-4CA9-8D2A-9F36812D5522}" type="presParOf" srcId="{56D31582-016D-427A-ACF7-A1DF025E298D}" destId="{98F0B259-642D-4D0C-8CB8-98B4BB3EF83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1EF36D-EE87-4559-93F1-C3DD27D5E4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8EC905-C19B-4092-9BBA-03732D4C03CE}">
      <dgm:prSet/>
      <dgm:spPr/>
      <dgm:t>
        <a:bodyPr/>
        <a:lstStyle/>
        <a:p>
          <a:pPr rtl="0"/>
          <a:r>
            <a:rPr lang="en-US" b="0" i="0" dirty="0" smtClean="0"/>
            <a:t>Gregory soon became ill and had to withdraw from the council. Who would preside now? "</a:t>
          </a:r>
          <a:r>
            <a:rPr lang="en-US" b="1" i="1" dirty="0" smtClean="0"/>
            <a:t>So it was that one </a:t>
          </a:r>
          <a:r>
            <a:rPr lang="en-US" b="1" i="1" dirty="0" err="1" smtClean="0"/>
            <a:t>Nectarius</a:t>
          </a:r>
          <a:r>
            <a:rPr lang="en-US" b="1" i="1" dirty="0" smtClean="0"/>
            <a:t>, an elderly city senator who had been a popular prefect in the city as a result of his patronage of the games, but who was still not a baptized Christian, was selected . . . </a:t>
          </a:r>
          <a:r>
            <a:rPr lang="en-US" b="1" i="1" dirty="0" err="1" smtClean="0"/>
            <a:t>Nectarius</a:t>
          </a:r>
          <a:r>
            <a:rPr lang="en-US" b="1" i="1" dirty="0" smtClean="0"/>
            <a:t> appeared to know no theology, and he had to be initiated into the required faith before being baptized and consecrated</a:t>
          </a:r>
          <a:r>
            <a:rPr lang="en-US" b="0" i="0" dirty="0" smtClean="0"/>
            <a:t>" (Freeman, pp. 97-98).</a:t>
          </a:r>
        </a:p>
        <a:p>
          <a:r>
            <a:rPr lang="en-US" b="0" i="0" dirty="0" smtClean="0"/>
            <a:t>Bizarrely, </a:t>
          </a:r>
          <a:r>
            <a:rPr lang="en-US" b="0" i="0" u="sng" dirty="0" smtClean="0"/>
            <a:t>a man who up to this point wasn't a Christian was appointed to preside over a major church council tasked with determining what it would teach regarding the nature of God</a:t>
          </a:r>
          <a:r>
            <a:rPr lang="en-US" b="0" i="0" dirty="0" smtClean="0"/>
            <a:t>!</a:t>
          </a:r>
          <a:endParaRPr lang="en-US" dirty="0"/>
        </a:p>
      </dgm:t>
    </dgm:pt>
    <dgm:pt modelId="{BC1031D9-5A95-4F16-B9E6-F961651D8BEF}" type="parTrans" cxnId="{C97172F8-D46A-4392-94EA-D6408290D383}">
      <dgm:prSet/>
      <dgm:spPr/>
      <dgm:t>
        <a:bodyPr/>
        <a:lstStyle/>
        <a:p>
          <a:endParaRPr lang="en-US"/>
        </a:p>
      </dgm:t>
    </dgm:pt>
    <dgm:pt modelId="{6FD9347E-D508-4827-913A-F1AAB3A83A07}" type="sibTrans" cxnId="{C97172F8-D46A-4392-94EA-D6408290D383}">
      <dgm:prSet/>
      <dgm:spPr/>
      <dgm:t>
        <a:bodyPr/>
        <a:lstStyle/>
        <a:p>
          <a:endParaRPr lang="en-US"/>
        </a:p>
      </dgm:t>
    </dgm:pt>
    <dgm:pt modelId="{56D31582-016D-427A-ACF7-A1DF025E298D}" type="pres">
      <dgm:prSet presAssocID="{861EF36D-EE87-4559-93F1-C3DD27D5E4F5}" presName="linear" presStyleCnt="0">
        <dgm:presLayoutVars>
          <dgm:animLvl val="lvl"/>
          <dgm:resizeHandles val="exact"/>
        </dgm:presLayoutVars>
      </dgm:prSet>
      <dgm:spPr/>
      <dgm:t>
        <a:bodyPr/>
        <a:lstStyle/>
        <a:p>
          <a:endParaRPr lang="en-US"/>
        </a:p>
      </dgm:t>
    </dgm:pt>
    <dgm:pt modelId="{91925455-F68C-41F0-898E-572B0CE6C914}" type="pres">
      <dgm:prSet presAssocID="{DE8EC905-C19B-4092-9BBA-03732D4C03CE}" presName="parentText" presStyleLbl="node1" presStyleIdx="0" presStyleCnt="1" custScaleY="74400">
        <dgm:presLayoutVars>
          <dgm:chMax val="0"/>
          <dgm:bulletEnabled val="1"/>
        </dgm:presLayoutVars>
      </dgm:prSet>
      <dgm:spPr/>
      <dgm:t>
        <a:bodyPr/>
        <a:lstStyle/>
        <a:p>
          <a:endParaRPr lang="en-US"/>
        </a:p>
      </dgm:t>
    </dgm:pt>
  </dgm:ptLst>
  <dgm:cxnLst>
    <dgm:cxn modelId="{B933773B-07AF-43C3-8DAC-5E72C4FD094F}" type="presOf" srcId="{DE8EC905-C19B-4092-9BBA-03732D4C03CE}" destId="{91925455-F68C-41F0-898E-572B0CE6C914}" srcOrd="0" destOrd="0" presId="urn:microsoft.com/office/officeart/2005/8/layout/vList2"/>
    <dgm:cxn modelId="{C97172F8-D46A-4392-94EA-D6408290D383}" srcId="{861EF36D-EE87-4559-93F1-C3DD27D5E4F5}" destId="{DE8EC905-C19B-4092-9BBA-03732D4C03CE}" srcOrd="0" destOrd="0" parTransId="{BC1031D9-5A95-4F16-B9E6-F961651D8BEF}" sibTransId="{6FD9347E-D508-4827-913A-F1AAB3A83A07}"/>
    <dgm:cxn modelId="{A6D39A6E-67BF-4D0F-B3C5-D37897FBC379}" type="presOf" srcId="{861EF36D-EE87-4559-93F1-C3DD27D5E4F5}" destId="{56D31582-016D-427A-ACF7-A1DF025E298D}" srcOrd="0" destOrd="0" presId="urn:microsoft.com/office/officeart/2005/8/layout/vList2"/>
    <dgm:cxn modelId="{1A346FED-90F4-4CD9-B091-3CA529A6A5DA}" type="presParOf" srcId="{56D31582-016D-427A-ACF7-A1DF025E298D}" destId="{91925455-F68C-41F0-898E-572B0CE6C91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438E03-D8E0-4047-98A2-7D5CBB5745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C902B3-DDBC-4CC6-B43F-F02AAF478BAA}">
      <dgm:prSet custT="1"/>
      <dgm:spPr/>
      <dgm:t>
        <a:bodyPr/>
        <a:lstStyle/>
        <a:p>
          <a:pPr rtl="0"/>
          <a:r>
            <a:rPr lang="en-US" sz="1400" dirty="0" smtClean="0"/>
            <a:t>Now that a decision had been reached, Theodosius would tolerate no dissenting views. He issued his own edict that read: "</a:t>
          </a:r>
          <a:r>
            <a:rPr lang="en-US" sz="1400" b="1" dirty="0" smtClean="0"/>
            <a:t>We now order that all churches are to be handed over to the bishops who profess Father, Son and Holy Spirit of a single majesty, of the same glory, of one splendor, who establish no difference by sacrilegious separation, but (who affirm) the order of the Trinity by recognizing the Persons and uniting the Godhead</a:t>
          </a:r>
          <a:r>
            <a:rPr lang="en-US" sz="1400" dirty="0" smtClean="0"/>
            <a:t>" (quoted by Richard Rubenstein, </a:t>
          </a:r>
          <a:r>
            <a:rPr lang="en-US" sz="1400" i="1" dirty="0" smtClean="0"/>
            <a:t>When Jesus Became God, </a:t>
          </a:r>
          <a:r>
            <a:rPr lang="en-US" sz="1400" dirty="0" smtClean="0"/>
            <a:t>1999, p. 223).</a:t>
          </a:r>
          <a:endParaRPr lang="en-US" sz="1400" dirty="0"/>
        </a:p>
      </dgm:t>
    </dgm:pt>
    <dgm:pt modelId="{5D04B65D-E859-4066-8F58-D249C09306DA}" type="parTrans" cxnId="{EF63C1FB-8D2E-4FF8-9519-6043BDA94C6A}">
      <dgm:prSet/>
      <dgm:spPr/>
      <dgm:t>
        <a:bodyPr/>
        <a:lstStyle/>
        <a:p>
          <a:endParaRPr lang="en-US"/>
        </a:p>
      </dgm:t>
    </dgm:pt>
    <dgm:pt modelId="{02C6C2D3-F2ED-4EE7-A293-F52353F753C1}" type="sibTrans" cxnId="{EF63C1FB-8D2E-4FF8-9519-6043BDA94C6A}">
      <dgm:prSet/>
      <dgm:spPr/>
      <dgm:t>
        <a:bodyPr/>
        <a:lstStyle/>
        <a:p>
          <a:endParaRPr lang="en-US"/>
        </a:p>
      </dgm:t>
    </dgm:pt>
    <dgm:pt modelId="{A3ABEBE5-D8B7-4C2C-87A9-08582BEDD453}">
      <dgm:prSet/>
      <dgm:spPr/>
      <dgm:t>
        <a:bodyPr/>
        <a:lstStyle/>
        <a:p>
          <a:pPr rtl="0"/>
          <a:r>
            <a:rPr lang="en-US" dirty="0" smtClean="0"/>
            <a:t>Another edict from Theodosius went further in demanding adherence to the new teaching: "</a:t>
          </a:r>
          <a:r>
            <a:rPr lang="en-US" b="1" dirty="0" smtClean="0"/>
            <a:t>Let us believe the one deity of the Father, the Son and the Holy Spirit, in equal majesty and in a holy Trinity. We authorize the followers of this law to assume the title of Catholic Christians; but as for the others, since,</a:t>
          </a:r>
          <a:r>
            <a:rPr lang="en-US" b="1" i="1" dirty="0" smtClean="0"/>
            <a:t> in our </a:t>
          </a:r>
          <a:r>
            <a:rPr lang="en-US" b="1" i="1" dirty="0" err="1" smtClean="0"/>
            <a:t>judgement</a:t>
          </a:r>
          <a:r>
            <a:rPr lang="en-US" b="1" i="1" dirty="0" smtClean="0"/>
            <a:t>, they are foolish madmen, </a:t>
          </a:r>
          <a:r>
            <a:rPr lang="en-US" b="1" dirty="0" smtClean="0"/>
            <a:t>we decree that</a:t>
          </a:r>
          <a:r>
            <a:rPr lang="en-US" b="1" i="1" dirty="0" smtClean="0"/>
            <a:t> they shall be branded with the ignominious name of heretics,</a:t>
          </a:r>
          <a:r>
            <a:rPr lang="en-US" b="1" dirty="0" smtClean="0"/>
            <a:t> and shall not presume to give their conventicles [assemblies] the name of churches</a:t>
          </a:r>
          <a:r>
            <a:rPr lang="en-US" dirty="0" smtClean="0"/>
            <a:t>.</a:t>
          </a:r>
          <a:endParaRPr lang="en-US" dirty="0"/>
        </a:p>
      </dgm:t>
    </dgm:pt>
    <dgm:pt modelId="{831068BC-2394-4D23-9515-2295888CE7A5}" type="parTrans" cxnId="{36284C82-00BC-40DA-8664-31314A08E805}">
      <dgm:prSet/>
      <dgm:spPr/>
      <dgm:t>
        <a:bodyPr/>
        <a:lstStyle/>
        <a:p>
          <a:endParaRPr lang="en-US"/>
        </a:p>
      </dgm:t>
    </dgm:pt>
    <dgm:pt modelId="{7330B1EF-F911-42D9-83C7-E39A9C96919C}" type="sibTrans" cxnId="{36284C82-00BC-40DA-8664-31314A08E805}">
      <dgm:prSet/>
      <dgm:spPr/>
      <dgm:t>
        <a:bodyPr/>
        <a:lstStyle/>
        <a:p>
          <a:endParaRPr lang="en-US"/>
        </a:p>
      </dgm:t>
    </dgm:pt>
    <dgm:pt modelId="{DE368D8A-3D33-4992-A4A6-046204FD9800}">
      <dgm:prSet/>
      <dgm:spPr/>
      <dgm:t>
        <a:bodyPr/>
        <a:lstStyle/>
        <a:p>
          <a:pPr rtl="0"/>
          <a:r>
            <a:rPr lang="en-US" dirty="0" smtClean="0"/>
            <a:t>"</a:t>
          </a:r>
          <a:r>
            <a:rPr lang="en-US" b="0" i="1" dirty="0" smtClean="0">
              <a:solidFill>
                <a:srgbClr val="FF0000"/>
              </a:solidFill>
            </a:rPr>
            <a:t>They will suffer in the first place the chastisement of the divine condemnation, and the second the punishment which our authority, in accordance with the will of Heaven, shall decide to inflict</a:t>
          </a:r>
          <a:r>
            <a:rPr lang="en-US" dirty="0" smtClean="0"/>
            <a:t>" (reproduced in </a:t>
          </a:r>
          <a:r>
            <a:rPr lang="en-US" i="1" dirty="0" smtClean="0"/>
            <a:t>Documents of the Christian Church, </a:t>
          </a:r>
          <a:r>
            <a:rPr lang="en-US" dirty="0" smtClean="0"/>
            <a:t>Henry </a:t>
          </a:r>
          <a:r>
            <a:rPr lang="en-US" dirty="0" err="1" smtClean="0"/>
            <a:t>Bettenson</a:t>
          </a:r>
          <a:r>
            <a:rPr lang="en-US" dirty="0" smtClean="0"/>
            <a:t>, editor, 1967, p. 22).</a:t>
          </a:r>
          <a:endParaRPr lang="en-US" dirty="0"/>
        </a:p>
      </dgm:t>
    </dgm:pt>
    <dgm:pt modelId="{1C8833EA-A61F-48C0-9EBF-738DB7E8E08E}" type="parTrans" cxnId="{6E526967-8A78-43AC-9B5B-E03BE305B0F3}">
      <dgm:prSet/>
      <dgm:spPr/>
      <dgm:t>
        <a:bodyPr/>
        <a:lstStyle/>
        <a:p>
          <a:endParaRPr lang="en-US"/>
        </a:p>
      </dgm:t>
    </dgm:pt>
    <dgm:pt modelId="{9E2EE176-8396-4A58-8E1A-E76CE44F7718}" type="sibTrans" cxnId="{6E526967-8A78-43AC-9B5B-E03BE305B0F3}">
      <dgm:prSet/>
      <dgm:spPr/>
      <dgm:t>
        <a:bodyPr/>
        <a:lstStyle/>
        <a:p>
          <a:endParaRPr lang="en-US"/>
        </a:p>
      </dgm:t>
    </dgm:pt>
    <dgm:pt modelId="{CF7C7C09-EF1F-4CF1-B737-F0E4403A5FB3}" type="pres">
      <dgm:prSet presAssocID="{1F438E03-D8E0-4047-98A2-7D5CBB574576}" presName="linear" presStyleCnt="0">
        <dgm:presLayoutVars>
          <dgm:animLvl val="lvl"/>
          <dgm:resizeHandles val="exact"/>
        </dgm:presLayoutVars>
      </dgm:prSet>
      <dgm:spPr/>
      <dgm:t>
        <a:bodyPr/>
        <a:lstStyle/>
        <a:p>
          <a:endParaRPr lang="en-US"/>
        </a:p>
      </dgm:t>
    </dgm:pt>
    <dgm:pt modelId="{8C8BA89B-7BAD-4FEE-BFF7-AAA91B070902}" type="pres">
      <dgm:prSet presAssocID="{C1C902B3-DDBC-4CC6-B43F-F02AAF478BAA}" presName="parentText" presStyleLbl="node1" presStyleIdx="0" presStyleCnt="3" custScaleY="141593">
        <dgm:presLayoutVars>
          <dgm:chMax val="0"/>
          <dgm:bulletEnabled val="1"/>
        </dgm:presLayoutVars>
      </dgm:prSet>
      <dgm:spPr/>
      <dgm:t>
        <a:bodyPr/>
        <a:lstStyle/>
        <a:p>
          <a:endParaRPr lang="en-US"/>
        </a:p>
      </dgm:t>
    </dgm:pt>
    <dgm:pt modelId="{A57E3D8E-0712-4350-A73C-A51C49249065}" type="pres">
      <dgm:prSet presAssocID="{02C6C2D3-F2ED-4EE7-A293-F52353F753C1}" presName="spacer" presStyleCnt="0"/>
      <dgm:spPr/>
    </dgm:pt>
    <dgm:pt modelId="{89627BEF-264B-4FCA-96BD-5FC949AA7789}" type="pres">
      <dgm:prSet presAssocID="{A3ABEBE5-D8B7-4C2C-87A9-08582BEDD453}" presName="parentText" presStyleLbl="node1" presStyleIdx="1" presStyleCnt="3">
        <dgm:presLayoutVars>
          <dgm:chMax val="0"/>
          <dgm:bulletEnabled val="1"/>
        </dgm:presLayoutVars>
      </dgm:prSet>
      <dgm:spPr/>
      <dgm:t>
        <a:bodyPr/>
        <a:lstStyle/>
        <a:p>
          <a:endParaRPr lang="en-US"/>
        </a:p>
      </dgm:t>
    </dgm:pt>
    <dgm:pt modelId="{E0E98516-A425-4CB0-99A8-E7C4C215D096}" type="pres">
      <dgm:prSet presAssocID="{7330B1EF-F911-42D9-83C7-E39A9C96919C}" presName="spacer" presStyleCnt="0"/>
      <dgm:spPr/>
    </dgm:pt>
    <dgm:pt modelId="{6B640D55-BB1D-4D95-90F6-353731590466}" type="pres">
      <dgm:prSet presAssocID="{DE368D8A-3D33-4992-A4A6-046204FD9800}" presName="parentText" presStyleLbl="node1" presStyleIdx="2" presStyleCnt="3">
        <dgm:presLayoutVars>
          <dgm:chMax val="0"/>
          <dgm:bulletEnabled val="1"/>
        </dgm:presLayoutVars>
      </dgm:prSet>
      <dgm:spPr/>
      <dgm:t>
        <a:bodyPr/>
        <a:lstStyle/>
        <a:p>
          <a:endParaRPr lang="en-US"/>
        </a:p>
      </dgm:t>
    </dgm:pt>
  </dgm:ptLst>
  <dgm:cxnLst>
    <dgm:cxn modelId="{1422BF0A-3A01-40E6-90E8-3896A9492063}" type="presOf" srcId="{1F438E03-D8E0-4047-98A2-7D5CBB574576}" destId="{CF7C7C09-EF1F-4CF1-B737-F0E4403A5FB3}" srcOrd="0" destOrd="0" presId="urn:microsoft.com/office/officeart/2005/8/layout/vList2"/>
    <dgm:cxn modelId="{88E90E51-6EE2-4E04-9A2E-B76D292DA09E}" type="presOf" srcId="{A3ABEBE5-D8B7-4C2C-87A9-08582BEDD453}" destId="{89627BEF-264B-4FCA-96BD-5FC949AA7789}" srcOrd="0" destOrd="0" presId="urn:microsoft.com/office/officeart/2005/8/layout/vList2"/>
    <dgm:cxn modelId="{774F9DA4-0A66-4A31-930B-1DF30548955D}" type="presOf" srcId="{DE368D8A-3D33-4992-A4A6-046204FD9800}" destId="{6B640D55-BB1D-4D95-90F6-353731590466}" srcOrd="0" destOrd="0" presId="urn:microsoft.com/office/officeart/2005/8/layout/vList2"/>
    <dgm:cxn modelId="{7B1AB811-C595-41E6-8126-57AA73C6F337}" type="presOf" srcId="{C1C902B3-DDBC-4CC6-B43F-F02AAF478BAA}" destId="{8C8BA89B-7BAD-4FEE-BFF7-AAA91B070902}" srcOrd="0" destOrd="0" presId="urn:microsoft.com/office/officeart/2005/8/layout/vList2"/>
    <dgm:cxn modelId="{EF63C1FB-8D2E-4FF8-9519-6043BDA94C6A}" srcId="{1F438E03-D8E0-4047-98A2-7D5CBB574576}" destId="{C1C902B3-DDBC-4CC6-B43F-F02AAF478BAA}" srcOrd="0" destOrd="0" parTransId="{5D04B65D-E859-4066-8F58-D249C09306DA}" sibTransId="{02C6C2D3-F2ED-4EE7-A293-F52353F753C1}"/>
    <dgm:cxn modelId="{6E526967-8A78-43AC-9B5B-E03BE305B0F3}" srcId="{1F438E03-D8E0-4047-98A2-7D5CBB574576}" destId="{DE368D8A-3D33-4992-A4A6-046204FD9800}" srcOrd="2" destOrd="0" parTransId="{1C8833EA-A61F-48C0-9EBF-738DB7E8E08E}" sibTransId="{9E2EE176-8396-4A58-8E1A-E76CE44F7718}"/>
    <dgm:cxn modelId="{36284C82-00BC-40DA-8664-31314A08E805}" srcId="{1F438E03-D8E0-4047-98A2-7D5CBB574576}" destId="{A3ABEBE5-D8B7-4C2C-87A9-08582BEDD453}" srcOrd="1" destOrd="0" parTransId="{831068BC-2394-4D23-9515-2295888CE7A5}" sibTransId="{7330B1EF-F911-42D9-83C7-E39A9C96919C}"/>
    <dgm:cxn modelId="{C19B00FB-71AC-418C-A4B2-ECD20A7284A4}" type="presParOf" srcId="{CF7C7C09-EF1F-4CF1-B737-F0E4403A5FB3}" destId="{8C8BA89B-7BAD-4FEE-BFF7-AAA91B070902}" srcOrd="0" destOrd="0" presId="urn:microsoft.com/office/officeart/2005/8/layout/vList2"/>
    <dgm:cxn modelId="{23EAC74B-BF14-407E-9467-572A83628671}" type="presParOf" srcId="{CF7C7C09-EF1F-4CF1-B737-F0E4403A5FB3}" destId="{A57E3D8E-0712-4350-A73C-A51C49249065}" srcOrd="1" destOrd="0" presId="urn:microsoft.com/office/officeart/2005/8/layout/vList2"/>
    <dgm:cxn modelId="{0A89787C-6DFC-4EF6-B467-39017AB22D18}" type="presParOf" srcId="{CF7C7C09-EF1F-4CF1-B737-F0E4403A5FB3}" destId="{89627BEF-264B-4FCA-96BD-5FC949AA7789}" srcOrd="2" destOrd="0" presId="urn:microsoft.com/office/officeart/2005/8/layout/vList2"/>
    <dgm:cxn modelId="{870DE841-F212-4B3B-BABD-111AE4178A50}" type="presParOf" srcId="{CF7C7C09-EF1F-4CF1-B737-F0E4403A5FB3}" destId="{E0E98516-A425-4CB0-99A8-E7C4C215D096}" srcOrd="3" destOrd="0" presId="urn:microsoft.com/office/officeart/2005/8/layout/vList2"/>
    <dgm:cxn modelId="{4D7A0485-6532-4E47-B598-2DC52989FB1E}" type="presParOf" srcId="{CF7C7C09-EF1F-4CF1-B737-F0E4403A5FB3}" destId="{6B640D55-BB1D-4D95-90F6-35373159046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AC1B31-A198-4F1C-9B33-8FAAAC9E16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044AF1-E734-454B-8496-21074C6C71BB}">
      <dgm:prSet/>
      <dgm:spPr/>
      <dgm:t>
        <a:bodyPr/>
        <a:lstStyle/>
        <a:p>
          <a:pPr rtl="0"/>
          <a:r>
            <a:rPr lang="en-US" i="1" smtClean="0"/>
            <a:t>The Big Book of Bible Difficulties</a:t>
          </a:r>
          <a:r>
            <a:rPr lang="en-US" smtClean="0"/>
            <a:t> tells us: "This verse has virtually no support among the early Greek manuscripts . . . Its appearance in late Greek manuscripts is based on the fact that Erasmus was placed under ecclesiastical pressure to include it in his Greek NT of 1522, having omitted it in his two earlier editions of 1516 and 1519 because he could not find any Greek manuscripts which contained it" (Norman Geisler and Thomas Howe, 2008, pp. 540-541).</a:t>
          </a:r>
          <a:endParaRPr lang="en-US"/>
        </a:p>
      </dgm:t>
    </dgm:pt>
    <dgm:pt modelId="{C8C0F66C-71D7-45A5-9893-358A42DA6424}" type="parTrans" cxnId="{EBDA8E40-19FC-4776-84F9-33C35B01464C}">
      <dgm:prSet/>
      <dgm:spPr/>
      <dgm:t>
        <a:bodyPr/>
        <a:lstStyle/>
        <a:p>
          <a:endParaRPr lang="en-US"/>
        </a:p>
      </dgm:t>
    </dgm:pt>
    <dgm:pt modelId="{D2969CFC-F79A-454D-A494-0037B8105CAD}" type="sibTrans" cxnId="{EBDA8E40-19FC-4776-84F9-33C35B01464C}">
      <dgm:prSet/>
      <dgm:spPr/>
      <dgm:t>
        <a:bodyPr/>
        <a:lstStyle/>
        <a:p>
          <a:endParaRPr lang="en-US"/>
        </a:p>
      </dgm:t>
    </dgm:pt>
    <dgm:pt modelId="{6F8626B3-1DC5-4A1F-8BC1-98013789AD80}" type="pres">
      <dgm:prSet presAssocID="{84AC1B31-A198-4F1C-9B33-8FAAAC9E160A}" presName="linear" presStyleCnt="0">
        <dgm:presLayoutVars>
          <dgm:animLvl val="lvl"/>
          <dgm:resizeHandles val="exact"/>
        </dgm:presLayoutVars>
      </dgm:prSet>
      <dgm:spPr/>
      <dgm:t>
        <a:bodyPr/>
        <a:lstStyle/>
        <a:p>
          <a:endParaRPr lang="en-US"/>
        </a:p>
      </dgm:t>
    </dgm:pt>
    <dgm:pt modelId="{3ED7C889-5B84-447D-A19D-5421FBF09085}" type="pres">
      <dgm:prSet presAssocID="{3D044AF1-E734-454B-8496-21074C6C71BB}" presName="parentText" presStyleLbl="node1" presStyleIdx="0" presStyleCnt="1">
        <dgm:presLayoutVars>
          <dgm:chMax val="0"/>
          <dgm:bulletEnabled val="1"/>
        </dgm:presLayoutVars>
      </dgm:prSet>
      <dgm:spPr/>
      <dgm:t>
        <a:bodyPr/>
        <a:lstStyle/>
        <a:p>
          <a:endParaRPr lang="en-US"/>
        </a:p>
      </dgm:t>
    </dgm:pt>
  </dgm:ptLst>
  <dgm:cxnLst>
    <dgm:cxn modelId="{EBDA8E40-19FC-4776-84F9-33C35B01464C}" srcId="{84AC1B31-A198-4F1C-9B33-8FAAAC9E160A}" destId="{3D044AF1-E734-454B-8496-21074C6C71BB}" srcOrd="0" destOrd="0" parTransId="{C8C0F66C-71D7-45A5-9893-358A42DA6424}" sibTransId="{D2969CFC-F79A-454D-A494-0037B8105CAD}"/>
    <dgm:cxn modelId="{54B3E988-DDF7-4BF9-9041-ED3761DDF031}" type="presOf" srcId="{84AC1B31-A198-4F1C-9B33-8FAAAC9E160A}" destId="{6F8626B3-1DC5-4A1F-8BC1-98013789AD80}" srcOrd="0" destOrd="0" presId="urn:microsoft.com/office/officeart/2005/8/layout/vList2"/>
    <dgm:cxn modelId="{02767022-FC64-41AB-AB7F-520604940930}" type="presOf" srcId="{3D044AF1-E734-454B-8496-21074C6C71BB}" destId="{3ED7C889-5B84-447D-A19D-5421FBF09085}" srcOrd="0" destOrd="0" presId="urn:microsoft.com/office/officeart/2005/8/layout/vList2"/>
    <dgm:cxn modelId="{89C62705-DB11-4D32-A9B1-BFF8D7FF2C16}" type="presParOf" srcId="{6F8626B3-1DC5-4A1F-8BC1-98013789AD80}" destId="{3ED7C889-5B84-447D-A19D-5421FBF0908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0FDBCC-7BDD-4392-86E7-67554F055D6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669A303-D05E-4441-8651-4EF832C53050}">
      <dgm:prSet/>
      <dgm:spPr/>
      <dgm:t>
        <a:bodyPr/>
        <a:lstStyle/>
        <a:p>
          <a:pPr rtl="0"/>
          <a:r>
            <a:rPr lang="en-US" i="1" dirty="0" smtClean="0">
              <a:solidFill>
                <a:srgbClr val="FF0000"/>
              </a:solidFill>
            </a:rPr>
            <a:t>For this reason I bow my knees to the Father of our Lord Jesus Christ, from whom the whole family in heaven and earth is named" </a:t>
          </a:r>
        </a:p>
        <a:p>
          <a:pPr rtl="0"/>
          <a:r>
            <a:rPr lang="en-US" i="1" dirty="0" smtClean="0"/>
            <a:t>Ephesians:3:14-15</a:t>
          </a:r>
          <a:endParaRPr lang="en-US" dirty="0"/>
        </a:p>
      </dgm:t>
    </dgm:pt>
    <dgm:pt modelId="{50088410-4DA5-4A71-BB89-4FCED4B40CBE}" type="parTrans" cxnId="{5895C78D-FD83-4704-9950-E9628D182F3B}">
      <dgm:prSet/>
      <dgm:spPr/>
      <dgm:t>
        <a:bodyPr/>
        <a:lstStyle/>
        <a:p>
          <a:endParaRPr lang="en-US"/>
        </a:p>
      </dgm:t>
    </dgm:pt>
    <dgm:pt modelId="{C9C7BB00-475A-45C8-8CD6-CF8E201C71F4}" type="sibTrans" cxnId="{5895C78D-FD83-4704-9950-E9628D182F3B}">
      <dgm:prSet/>
      <dgm:spPr/>
      <dgm:t>
        <a:bodyPr/>
        <a:lstStyle/>
        <a:p>
          <a:endParaRPr lang="en-US"/>
        </a:p>
      </dgm:t>
    </dgm:pt>
    <dgm:pt modelId="{91918906-2B56-43FA-B449-6505FF9AFF24}">
      <dgm:prSet/>
      <dgm:spPr/>
      <dgm:t>
        <a:bodyPr/>
        <a:lstStyle/>
        <a:p>
          <a:pPr rtl="0"/>
          <a:r>
            <a:rPr lang="en-US" dirty="0" smtClean="0">
              <a:solidFill>
                <a:srgbClr val="FF0000"/>
              </a:solidFill>
            </a:rPr>
            <a:t>The Creator tells us in His Word, "I am God, and there is no other; I am God, and there is none like Me, declaring the end from the beginning, and from ancient times things that are not yet done, saying, My counsel shall stand . . .</a:t>
          </a:r>
          <a:br>
            <a:rPr lang="en-US" dirty="0" smtClean="0">
              <a:solidFill>
                <a:srgbClr val="FF0000"/>
              </a:solidFill>
            </a:rPr>
          </a:br>
          <a:r>
            <a:rPr lang="en-US" dirty="0" smtClean="0"/>
            <a:t>Isaiah:46:9-10</a:t>
          </a:r>
          <a:br>
            <a:rPr lang="en-US" dirty="0" smtClean="0"/>
          </a:br>
          <a:endParaRPr lang="en-US" dirty="0"/>
        </a:p>
      </dgm:t>
    </dgm:pt>
    <dgm:pt modelId="{CD09A5E4-957B-4140-BBC8-52BBC01468C9}" type="parTrans" cxnId="{5001ED5B-8C9C-4777-A292-21A9C8B58C67}">
      <dgm:prSet/>
      <dgm:spPr/>
      <dgm:t>
        <a:bodyPr/>
        <a:lstStyle/>
        <a:p>
          <a:endParaRPr lang="en-US"/>
        </a:p>
      </dgm:t>
    </dgm:pt>
    <dgm:pt modelId="{A214588C-8A91-455A-A90B-2FBA57BE3453}" type="sibTrans" cxnId="{5001ED5B-8C9C-4777-A292-21A9C8B58C67}">
      <dgm:prSet/>
      <dgm:spPr/>
      <dgm:t>
        <a:bodyPr/>
        <a:lstStyle/>
        <a:p>
          <a:endParaRPr lang="en-US"/>
        </a:p>
      </dgm:t>
    </dgm:pt>
    <dgm:pt modelId="{7E92202E-1AAC-43FE-ABD3-15B8AA7F605E}" type="pres">
      <dgm:prSet presAssocID="{F60FDBCC-7BDD-4392-86E7-67554F055D6F}" presName="compositeShape" presStyleCnt="0">
        <dgm:presLayoutVars>
          <dgm:chMax val="7"/>
          <dgm:dir/>
          <dgm:resizeHandles val="exact"/>
        </dgm:presLayoutVars>
      </dgm:prSet>
      <dgm:spPr/>
      <dgm:t>
        <a:bodyPr/>
        <a:lstStyle/>
        <a:p>
          <a:endParaRPr lang="en-US"/>
        </a:p>
      </dgm:t>
    </dgm:pt>
    <dgm:pt modelId="{58D266BF-F4C5-4E96-B505-1BA52D51293B}" type="pres">
      <dgm:prSet presAssocID="{9669A303-D05E-4441-8651-4EF832C53050}" presName="circ1" presStyleLbl="vennNode1" presStyleIdx="0" presStyleCnt="2"/>
      <dgm:spPr/>
      <dgm:t>
        <a:bodyPr/>
        <a:lstStyle/>
        <a:p>
          <a:endParaRPr lang="en-US"/>
        </a:p>
      </dgm:t>
    </dgm:pt>
    <dgm:pt modelId="{02B0D122-94A6-4F82-94A6-61782B4404C6}" type="pres">
      <dgm:prSet presAssocID="{9669A303-D05E-4441-8651-4EF832C53050}" presName="circ1Tx" presStyleLbl="revTx" presStyleIdx="0" presStyleCnt="0">
        <dgm:presLayoutVars>
          <dgm:chMax val="0"/>
          <dgm:chPref val="0"/>
          <dgm:bulletEnabled val="1"/>
        </dgm:presLayoutVars>
      </dgm:prSet>
      <dgm:spPr/>
      <dgm:t>
        <a:bodyPr/>
        <a:lstStyle/>
        <a:p>
          <a:endParaRPr lang="en-US"/>
        </a:p>
      </dgm:t>
    </dgm:pt>
    <dgm:pt modelId="{8B9579BC-C5C6-48B3-AF72-8FD8E1892DDF}" type="pres">
      <dgm:prSet presAssocID="{91918906-2B56-43FA-B449-6505FF9AFF24}" presName="circ2" presStyleLbl="vennNode1" presStyleIdx="1" presStyleCnt="2"/>
      <dgm:spPr/>
      <dgm:t>
        <a:bodyPr/>
        <a:lstStyle/>
        <a:p>
          <a:endParaRPr lang="en-US"/>
        </a:p>
      </dgm:t>
    </dgm:pt>
    <dgm:pt modelId="{F12F7EF1-171F-43D7-A6C6-A284244FE1E2}" type="pres">
      <dgm:prSet presAssocID="{91918906-2B56-43FA-B449-6505FF9AFF24}" presName="circ2Tx" presStyleLbl="revTx" presStyleIdx="0" presStyleCnt="0">
        <dgm:presLayoutVars>
          <dgm:chMax val="0"/>
          <dgm:chPref val="0"/>
          <dgm:bulletEnabled val="1"/>
        </dgm:presLayoutVars>
      </dgm:prSet>
      <dgm:spPr/>
      <dgm:t>
        <a:bodyPr/>
        <a:lstStyle/>
        <a:p>
          <a:endParaRPr lang="en-US"/>
        </a:p>
      </dgm:t>
    </dgm:pt>
  </dgm:ptLst>
  <dgm:cxnLst>
    <dgm:cxn modelId="{0B04B757-5681-416C-B1A5-7A1FB59837DA}" type="presOf" srcId="{91918906-2B56-43FA-B449-6505FF9AFF24}" destId="{F12F7EF1-171F-43D7-A6C6-A284244FE1E2}" srcOrd="1" destOrd="0" presId="urn:microsoft.com/office/officeart/2005/8/layout/venn1"/>
    <dgm:cxn modelId="{5001ED5B-8C9C-4777-A292-21A9C8B58C67}" srcId="{F60FDBCC-7BDD-4392-86E7-67554F055D6F}" destId="{91918906-2B56-43FA-B449-6505FF9AFF24}" srcOrd="1" destOrd="0" parTransId="{CD09A5E4-957B-4140-BBC8-52BBC01468C9}" sibTransId="{A214588C-8A91-455A-A90B-2FBA57BE3453}"/>
    <dgm:cxn modelId="{31CC5401-866F-4C1E-B270-3E6535C8EC5C}" type="presOf" srcId="{F60FDBCC-7BDD-4392-86E7-67554F055D6F}" destId="{7E92202E-1AAC-43FE-ABD3-15B8AA7F605E}" srcOrd="0" destOrd="0" presId="urn:microsoft.com/office/officeart/2005/8/layout/venn1"/>
    <dgm:cxn modelId="{E81E6409-A026-43C3-8112-2AA0366D9ACF}" type="presOf" srcId="{9669A303-D05E-4441-8651-4EF832C53050}" destId="{02B0D122-94A6-4F82-94A6-61782B4404C6}" srcOrd="1" destOrd="0" presId="urn:microsoft.com/office/officeart/2005/8/layout/venn1"/>
    <dgm:cxn modelId="{7115A6D2-7FAD-48C6-8703-69FB259D97F7}" type="presOf" srcId="{91918906-2B56-43FA-B449-6505FF9AFF24}" destId="{8B9579BC-C5C6-48B3-AF72-8FD8E1892DDF}" srcOrd="0" destOrd="0" presId="urn:microsoft.com/office/officeart/2005/8/layout/venn1"/>
    <dgm:cxn modelId="{5895C78D-FD83-4704-9950-E9628D182F3B}" srcId="{F60FDBCC-7BDD-4392-86E7-67554F055D6F}" destId="{9669A303-D05E-4441-8651-4EF832C53050}" srcOrd="0" destOrd="0" parTransId="{50088410-4DA5-4A71-BB89-4FCED4B40CBE}" sibTransId="{C9C7BB00-475A-45C8-8CD6-CF8E201C71F4}"/>
    <dgm:cxn modelId="{8489E1E2-9250-489B-A36E-71574BE72FA8}" type="presOf" srcId="{9669A303-D05E-4441-8651-4EF832C53050}" destId="{58D266BF-F4C5-4E96-B505-1BA52D51293B}" srcOrd="0" destOrd="0" presId="urn:microsoft.com/office/officeart/2005/8/layout/venn1"/>
    <dgm:cxn modelId="{518A298D-7350-438C-86C5-AF74A1C4CD5E}" type="presParOf" srcId="{7E92202E-1AAC-43FE-ABD3-15B8AA7F605E}" destId="{58D266BF-F4C5-4E96-B505-1BA52D51293B}" srcOrd="0" destOrd="0" presId="urn:microsoft.com/office/officeart/2005/8/layout/venn1"/>
    <dgm:cxn modelId="{52E9CBD0-F719-4ED8-8CC4-97A101807C91}" type="presParOf" srcId="{7E92202E-1AAC-43FE-ABD3-15B8AA7F605E}" destId="{02B0D122-94A6-4F82-94A6-61782B4404C6}" srcOrd="1" destOrd="0" presId="urn:microsoft.com/office/officeart/2005/8/layout/venn1"/>
    <dgm:cxn modelId="{829079D0-04B7-4436-8A94-6305BFD4DAE6}" type="presParOf" srcId="{7E92202E-1AAC-43FE-ABD3-15B8AA7F605E}" destId="{8B9579BC-C5C6-48B3-AF72-8FD8E1892DDF}" srcOrd="2" destOrd="0" presId="urn:microsoft.com/office/officeart/2005/8/layout/venn1"/>
    <dgm:cxn modelId="{90CCA502-3CB3-47CE-A02A-C81DCAA1E24D}" type="presParOf" srcId="{7E92202E-1AAC-43FE-ABD3-15B8AA7F605E}" destId="{F12F7EF1-171F-43D7-A6C6-A284244FE1E2}"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AFAAB5-0247-40E3-90E4-6A6F46935741}"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n-US"/>
        </a:p>
      </dgm:t>
    </dgm:pt>
    <dgm:pt modelId="{FC855E7C-0BE6-4170-8F51-A83952917EFD}">
      <dgm:prSet/>
      <dgm:spPr/>
      <dgm:t>
        <a:bodyPr/>
        <a:lstStyle/>
        <a:p>
          <a:pPr rtl="0"/>
          <a:r>
            <a:rPr lang="en-US" b="1" smtClean="0"/>
            <a:t>Many assume the Holy Spirit is a third divine person in the Trinity, along with the Father and the Son. But a closer look at the Bible reveals problems with this view.</a:t>
          </a:r>
          <a:endParaRPr lang="en-US"/>
        </a:p>
      </dgm:t>
    </dgm:pt>
    <dgm:pt modelId="{47FEBC1C-0155-40EA-868B-438E5630A384}" type="parTrans" cxnId="{12A2FBE0-9C64-4549-9A2C-8BD1A798A1D4}">
      <dgm:prSet/>
      <dgm:spPr/>
      <dgm:t>
        <a:bodyPr/>
        <a:lstStyle/>
        <a:p>
          <a:endParaRPr lang="en-US"/>
        </a:p>
      </dgm:t>
    </dgm:pt>
    <dgm:pt modelId="{55315C0A-3280-490C-8C3A-137205F7AE11}" type="sibTrans" cxnId="{12A2FBE0-9C64-4549-9A2C-8BD1A798A1D4}">
      <dgm:prSet/>
      <dgm:spPr/>
      <dgm:t>
        <a:bodyPr/>
        <a:lstStyle/>
        <a:p>
          <a:endParaRPr lang="en-US"/>
        </a:p>
      </dgm:t>
    </dgm:pt>
    <dgm:pt modelId="{084A0B9F-30DA-44A3-A85F-1FDCF834EA38}">
      <dgm:prSet/>
      <dgm:spPr/>
      <dgm:t>
        <a:bodyPr/>
        <a:lstStyle/>
        <a:p>
          <a:pPr rtl="0"/>
          <a:r>
            <a:rPr lang="en-US" i="1" dirty="0" smtClean="0"/>
            <a:t>"'Not by might nor by power, but by My Spirit,' says the Lord of hosts" (Zechariah:4:6).</a:t>
          </a:r>
          <a:endParaRPr lang="en-US" dirty="0"/>
        </a:p>
      </dgm:t>
    </dgm:pt>
    <dgm:pt modelId="{1522EA87-0653-440E-B499-FC8571B00260}" type="parTrans" cxnId="{45BD3E23-3740-4024-8406-70AFCDFB3339}">
      <dgm:prSet/>
      <dgm:spPr/>
      <dgm:t>
        <a:bodyPr/>
        <a:lstStyle/>
        <a:p>
          <a:endParaRPr lang="en-US"/>
        </a:p>
      </dgm:t>
    </dgm:pt>
    <dgm:pt modelId="{821E84CD-3359-4104-AA15-B9D0350ED61E}" type="sibTrans" cxnId="{45BD3E23-3740-4024-8406-70AFCDFB3339}">
      <dgm:prSet/>
      <dgm:spPr/>
      <dgm:t>
        <a:bodyPr/>
        <a:lstStyle/>
        <a:p>
          <a:endParaRPr lang="en-US"/>
        </a:p>
      </dgm:t>
    </dgm:pt>
    <dgm:pt modelId="{C1BA9859-6BB9-4C76-8683-696BA4E5714B}">
      <dgm:prSet/>
      <dgm:spPr/>
      <dgm:t>
        <a:bodyPr/>
        <a:lstStyle/>
        <a:p>
          <a:pPr rtl="0"/>
          <a:r>
            <a:rPr lang="en-US" smtClean="0"/>
            <a:t>In preceding chapters we saw that the teaching of the Trinity, asserting that the Holy Spirit is a divine person, was foreign to the writers of the Bible and originated several centuries after the New Testament was completed. How, then, does the Bible define the Holy Spirit if it is not a person?</a:t>
          </a:r>
          <a:endParaRPr lang="en-US"/>
        </a:p>
      </dgm:t>
    </dgm:pt>
    <dgm:pt modelId="{AC112DAA-405A-4799-BD24-942F87E85CEE}" type="parTrans" cxnId="{71CCFD7B-1463-444E-9B78-91FB3C90E0FB}">
      <dgm:prSet/>
      <dgm:spPr/>
      <dgm:t>
        <a:bodyPr/>
        <a:lstStyle/>
        <a:p>
          <a:endParaRPr lang="en-US"/>
        </a:p>
      </dgm:t>
    </dgm:pt>
    <dgm:pt modelId="{AE26197A-8721-407F-A318-A40554366297}" type="sibTrans" cxnId="{71CCFD7B-1463-444E-9B78-91FB3C90E0FB}">
      <dgm:prSet/>
      <dgm:spPr/>
      <dgm:t>
        <a:bodyPr/>
        <a:lstStyle/>
        <a:p>
          <a:endParaRPr lang="en-US"/>
        </a:p>
      </dgm:t>
    </dgm:pt>
    <dgm:pt modelId="{CAAE5DFC-F8DF-41DE-816D-6F59618EA58E}" type="pres">
      <dgm:prSet presAssocID="{56AFAAB5-0247-40E3-90E4-6A6F46935741}" presName="CompostProcess" presStyleCnt="0">
        <dgm:presLayoutVars>
          <dgm:dir/>
          <dgm:resizeHandles val="exact"/>
        </dgm:presLayoutVars>
      </dgm:prSet>
      <dgm:spPr/>
      <dgm:t>
        <a:bodyPr/>
        <a:lstStyle/>
        <a:p>
          <a:endParaRPr lang="en-US"/>
        </a:p>
      </dgm:t>
    </dgm:pt>
    <dgm:pt modelId="{BD16C0D0-E4C8-4852-8388-E24A6DCF2D77}" type="pres">
      <dgm:prSet presAssocID="{56AFAAB5-0247-40E3-90E4-6A6F46935741}" presName="arrow" presStyleLbl="bgShp" presStyleIdx="0" presStyleCnt="1"/>
      <dgm:spPr/>
    </dgm:pt>
    <dgm:pt modelId="{DC0A8E96-41C7-4FDB-A091-E98D7B427471}" type="pres">
      <dgm:prSet presAssocID="{56AFAAB5-0247-40E3-90E4-6A6F46935741}" presName="linearProcess" presStyleCnt="0"/>
      <dgm:spPr/>
    </dgm:pt>
    <dgm:pt modelId="{87F3FC41-AEDD-429A-AADB-D4C489C30E5C}" type="pres">
      <dgm:prSet presAssocID="{FC855E7C-0BE6-4170-8F51-A83952917EFD}" presName="textNode" presStyleLbl="node1" presStyleIdx="0" presStyleCnt="3">
        <dgm:presLayoutVars>
          <dgm:bulletEnabled val="1"/>
        </dgm:presLayoutVars>
      </dgm:prSet>
      <dgm:spPr/>
      <dgm:t>
        <a:bodyPr/>
        <a:lstStyle/>
        <a:p>
          <a:endParaRPr lang="en-US"/>
        </a:p>
      </dgm:t>
    </dgm:pt>
    <dgm:pt modelId="{7CEBFFC6-905A-4C85-A05A-7B30236537BB}" type="pres">
      <dgm:prSet presAssocID="{55315C0A-3280-490C-8C3A-137205F7AE11}" presName="sibTrans" presStyleCnt="0"/>
      <dgm:spPr/>
    </dgm:pt>
    <dgm:pt modelId="{94D2559B-03C7-480B-9DD5-BA93D7392DD6}" type="pres">
      <dgm:prSet presAssocID="{084A0B9F-30DA-44A3-A85F-1FDCF834EA38}" presName="textNode" presStyleLbl="node1" presStyleIdx="1" presStyleCnt="3">
        <dgm:presLayoutVars>
          <dgm:bulletEnabled val="1"/>
        </dgm:presLayoutVars>
      </dgm:prSet>
      <dgm:spPr/>
      <dgm:t>
        <a:bodyPr/>
        <a:lstStyle/>
        <a:p>
          <a:endParaRPr lang="en-US"/>
        </a:p>
      </dgm:t>
    </dgm:pt>
    <dgm:pt modelId="{767EFAC9-75DE-4B3D-9BE1-2F6AAD90C575}" type="pres">
      <dgm:prSet presAssocID="{821E84CD-3359-4104-AA15-B9D0350ED61E}" presName="sibTrans" presStyleCnt="0"/>
      <dgm:spPr/>
    </dgm:pt>
    <dgm:pt modelId="{9D5387B1-B877-4B13-8F40-44C53E648CBD}" type="pres">
      <dgm:prSet presAssocID="{C1BA9859-6BB9-4C76-8683-696BA4E5714B}" presName="textNode" presStyleLbl="node1" presStyleIdx="2" presStyleCnt="3">
        <dgm:presLayoutVars>
          <dgm:bulletEnabled val="1"/>
        </dgm:presLayoutVars>
      </dgm:prSet>
      <dgm:spPr/>
      <dgm:t>
        <a:bodyPr/>
        <a:lstStyle/>
        <a:p>
          <a:endParaRPr lang="en-US"/>
        </a:p>
      </dgm:t>
    </dgm:pt>
  </dgm:ptLst>
  <dgm:cxnLst>
    <dgm:cxn modelId="{12A2FBE0-9C64-4549-9A2C-8BD1A798A1D4}" srcId="{56AFAAB5-0247-40E3-90E4-6A6F46935741}" destId="{FC855E7C-0BE6-4170-8F51-A83952917EFD}" srcOrd="0" destOrd="0" parTransId="{47FEBC1C-0155-40EA-868B-438E5630A384}" sibTransId="{55315C0A-3280-490C-8C3A-137205F7AE11}"/>
    <dgm:cxn modelId="{45BD3E23-3740-4024-8406-70AFCDFB3339}" srcId="{56AFAAB5-0247-40E3-90E4-6A6F46935741}" destId="{084A0B9F-30DA-44A3-A85F-1FDCF834EA38}" srcOrd="1" destOrd="0" parTransId="{1522EA87-0653-440E-B499-FC8571B00260}" sibTransId="{821E84CD-3359-4104-AA15-B9D0350ED61E}"/>
    <dgm:cxn modelId="{11F5B13E-4963-4450-B019-F60545D778C2}" type="presOf" srcId="{C1BA9859-6BB9-4C76-8683-696BA4E5714B}" destId="{9D5387B1-B877-4B13-8F40-44C53E648CBD}" srcOrd="0" destOrd="0" presId="urn:microsoft.com/office/officeart/2005/8/layout/hProcess9"/>
    <dgm:cxn modelId="{9A78967E-88DC-40C0-9AE1-6CB076AC9D94}" type="presOf" srcId="{084A0B9F-30DA-44A3-A85F-1FDCF834EA38}" destId="{94D2559B-03C7-480B-9DD5-BA93D7392DD6}" srcOrd="0" destOrd="0" presId="urn:microsoft.com/office/officeart/2005/8/layout/hProcess9"/>
    <dgm:cxn modelId="{71CCFD7B-1463-444E-9B78-91FB3C90E0FB}" srcId="{56AFAAB5-0247-40E3-90E4-6A6F46935741}" destId="{C1BA9859-6BB9-4C76-8683-696BA4E5714B}" srcOrd="2" destOrd="0" parTransId="{AC112DAA-405A-4799-BD24-942F87E85CEE}" sibTransId="{AE26197A-8721-407F-A318-A40554366297}"/>
    <dgm:cxn modelId="{90D0990A-A11B-4D40-A612-7F8B4D56ABD3}" type="presOf" srcId="{FC855E7C-0BE6-4170-8F51-A83952917EFD}" destId="{87F3FC41-AEDD-429A-AADB-D4C489C30E5C}" srcOrd="0" destOrd="0" presId="urn:microsoft.com/office/officeart/2005/8/layout/hProcess9"/>
    <dgm:cxn modelId="{15CB8031-C3C5-40BD-A32F-4A951B3E206A}" type="presOf" srcId="{56AFAAB5-0247-40E3-90E4-6A6F46935741}" destId="{CAAE5DFC-F8DF-41DE-816D-6F59618EA58E}" srcOrd="0" destOrd="0" presId="urn:microsoft.com/office/officeart/2005/8/layout/hProcess9"/>
    <dgm:cxn modelId="{0FFC8501-E6EB-4F71-82D4-1C8C0EDB98B9}" type="presParOf" srcId="{CAAE5DFC-F8DF-41DE-816D-6F59618EA58E}" destId="{BD16C0D0-E4C8-4852-8388-E24A6DCF2D77}" srcOrd="0" destOrd="0" presId="urn:microsoft.com/office/officeart/2005/8/layout/hProcess9"/>
    <dgm:cxn modelId="{5F7699FD-966D-44CF-AC69-22EE4B27C7AC}" type="presParOf" srcId="{CAAE5DFC-F8DF-41DE-816D-6F59618EA58E}" destId="{DC0A8E96-41C7-4FDB-A091-E98D7B427471}" srcOrd="1" destOrd="0" presId="urn:microsoft.com/office/officeart/2005/8/layout/hProcess9"/>
    <dgm:cxn modelId="{5A35E84F-D101-491B-89F8-35DDF0A37CDB}" type="presParOf" srcId="{DC0A8E96-41C7-4FDB-A091-E98D7B427471}" destId="{87F3FC41-AEDD-429A-AADB-D4C489C30E5C}" srcOrd="0" destOrd="0" presId="urn:microsoft.com/office/officeart/2005/8/layout/hProcess9"/>
    <dgm:cxn modelId="{743D902D-0611-4267-BFE5-B175023A1E73}" type="presParOf" srcId="{DC0A8E96-41C7-4FDB-A091-E98D7B427471}" destId="{7CEBFFC6-905A-4C85-A05A-7B30236537BB}" srcOrd="1" destOrd="0" presId="urn:microsoft.com/office/officeart/2005/8/layout/hProcess9"/>
    <dgm:cxn modelId="{EFB5D8FF-66BB-4DC5-808E-E6A1AE8E10AD}" type="presParOf" srcId="{DC0A8E96-41C7-4FDB-A091-E98D7B427471}" destId="{94D2559B-03C7-480B-9DD5-BA93D7392DD6}" srcOrd="2" destOrd="0" presId="urn:microsoft.com/office/officeart/2005/8/layout/hProcess9"/>
    <dgm:cxn modelId="{798DA0AB-1975-4B48-B329-A463FCCFF0BA}" type="presParOf" srcId="{DC0A8E96-41C7-4FDB-A091-E98D7B427471}" destId="{767EFAC9-75DE-4B3D-9BE1-2F6AAD90C575}" srcOrd="3" destOrd="0" presId="urn:microsoft.com/office/officeart/2005/8/layout/hProcess9"/>
    <dgm:cxn modelId="{9B521556-EA14-4A3B-A810-3934261B24A0}" type="presParOf" srcId="{DC0A8E96-41C7-4FDB-A091-E98D7B427471}" destId="{9D5387B1-B877-4B13-8F40-44C53E648CB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18AE9-2360-4A5A-A85E-93D19BA21B95}"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602B0F90-7335-48F4-B048-CC921B70DABE}">
      <dgm:prSet/>
      <dgm:spPr>
        <a:solidFill>
          <a:srgbClr val="00B050"/>
        </a:solidFill>
      </dgm:spPr>
      <dgm:t>
        <a:bodyPr/>
        <a:lstStyle/>
        <a:p>
          <a:pPr rtl="0"/>
          <a:r>
            <a:rPr lang="en-US" dirty="0" smtClean="0"/>
            <a:t>Just what is the nature of the true God of the Bible? </a:t>
          </a:r>
        </a:p>
        <a:p>
          <a:pPr rtl="0"/>
          <a:r>
            <a:rPr lang="en-US" dirty="0" smtClean="0"/>
            <a:t>Is God a Trinity? </a:t>
          </a:r>
        </a:p>
        <a:p>
          <a:pPr rtl="0"/>
          <a:r>
            <a:rPr lang="en-US" dirty="0" smtClean="0"/>
            <a:t>The Trinity is one of mainstream Christianity's most widely accepted and revered doctrines. The belief that </a:t>
          </a:r>
          <a:r>
            <a:rPr lang="en-US" i="1" u="sng" dirty="0" smtClean="0"/>
            <a:t>God is three persons coexisting in one being or substance</a:t>
          </a:r>
          <a:r>
            <a:rPr lang="en-US" dirty="0" smtClean="0"/>
            <a:t>, as the doctrine is often defined, is held by millions of Catholics, Protestants and Orthodox believers alike.</a:t>
          </a:r>
          <a:endParaRPr lang="en-US" dirty="0"/>
        </a:p>
      </dgm:t>
    </dgm:pt>
    <dgm:pt modelId="{45206CA6-D456-4173-9991-BF029B8B5FDE}" type="parTrans" cxnId="{64DB6F36-1BD7-43BA-9F73-49A75E9F3CCA}">
      <dgm:prSet/>
      <dgm:spPr/>
      <dgm:t>
        <a:bodyPr/>
        <a:lstStyle/>
        <a:p>
          <a:endParaRPr lang="en-US"/>
        </a:p>
      </dgm:t>
    </dgm:pt>
    <dgm:pt modelId="{3BEF37FA-8023-49F7-9ABA-CAB88E20D774}" type="sibTrans" cxnId="{64DB6F36-1BD7-43BA-9F73-49A75E9F3CCA}">
      <dgm:prSet/>
      <dgm:spPr/>
      <dgm:t>
        <a:bodyPr/>
        <a:lstStyle/>
        <a:p>
          <a:endParaRPr lang="en-US"/>
        </a:p>
      </dgm:t>
    </dgm:pt>
    <dgm:pt modelId="{F13A9DE3-C99A-41C1-9819-1426ECECAA20}" type="pres">
      <dgm:prSet presAssocID="{1D818AE9-2360-4A5A-A85E-93D19BA21B95}" presName="linearFlow" presStyleCnt="0">
        <dgm:presLayoutVars>
          <dgm:dir/>
          <dgm:resizeHandles val="exact"/>
        </dgm:presLayoutVars>
      </dgm:prSet>
      <dgm:spPr/>
      <dgm:t>
        <a:bodyPr/>
        <a:lstStyle/>
        <a:p>
          <a:endParaRPr lang="en-US"/>
        </a:p>
      </dgm:t>
    </dgm:pt>
    <dgm:pt modelId="{F30CC85E-11C2-4C86-9997-9BFC7474D38D}" type="pres">
      <dgm:prSet presAssocID="{602B0F90-7335-48F4-B048-CC921B70DABE}" presName="composite" presStyleCnt="0"/>
      <dgm:spPr/>
    </dgm:pt>
    <dgm:pt modelId="{62750AB0-79D6-47BF-A1AB-B68F2044EC41}" type="pres">
      <dgm:prSet presAssocID="{602B0F90-7335-48F4-B048-CC921B70DABE}" presName="imgShp" presStyleLbl="fgImgPlace1" presStyleIdx="0" presStyleCnt="1"/>
      <dgm:spPr>
        <a:blipFill rotWithShape="1">
          <a:blip xmlns:r="http://schemas.openxmlformats.org/officeDocument/2006/relationships" r:embed="rId1"/>
          <a:stretch>
            <a:fillRect/>
          </a:stretch>
        </a:blipFill>
      </dgm:spPr>
    </dgm:pt>
    <dgm:pt modelId="{E2197FE6-584F-4DE0-B2F5-BF53B39391F2}" type="pres">
      <dgm:prSet presAssocID="{602B0F90-7335-48F4-B048-CC921B70DABE}" presName="txShp" presStyleLbl="node1" presStyleIdx="0" presStyleCnt="1" custScaleX="135085" custScaleY="164168">
        <dgm:presLayoutVars>
          <dgm:bulletEnabled val="1"/>
        </dgm:presLayoutVars>
      </dgm:prSet>
      <dgm:spPr/>
      <dgm:t>
        <a:bodyPr/>
        <a:lstStyle/>
        <a:p>
          <a:endParaRPr lang="en-US"/>
        </a:p>
      </dgm:t>
    </dgm:pt>
  </dgm:ptLst>
  <dgm:cxnLst>
    <dgm:cxn modelId="{64DB6F36-1BD7-43BA-9F73-49A75E9F3CCA}" srcId="{1D818AE9-2360-4A5A-A85E-93D19BA21B95}" destId="{602B0F90-7335-48F4-B048-CC921B70DABE}" srcOrd="0" destOrd="0" parTransId="{45206CA6-D456-4173-9991-BF029B8B5FDE}" sibTransId="{3BEF37FA-8023-49F7-9ABA-CAB88E20D774}"/>
    <dgm:cxn modelId="{87DDA650-57D6-4564-BCE7-93294274D810}" type="presOf" srcId="{602B0F90-7335-48F4-B048-CC921B70DABE}" destId="{E2197FE6-584F-4DE0-B2F5-BF53B39391F2}" srcOrd="0" destOrd="0" presId="urn:microsoft.com/office/officeart/2005/8/layout/vList3#1"/>
    <dgm:cxn modelId="{D80DA554-1FE7-4383-A166-C3D56A7D55EC}" type="presOf" srcId="{1D818AE9-2360-4A5A-A85E-93D19BA21B95}" destId="{F13A9DE3-C99A-41C1-9819-1426ECECAA20}" srcOrd="0" destOrd="0" presId="urn:microsoft.com/office/officeart/2005/8/layout/vList3#1"/>
    <dgm:cxn modelId="{C27607B5-F893-45E6-9732-6DF26A64B7A3}" type="presParOf" srcId="{F13A9DE3-C99A-41C1-9819-1426ECECAA20}" destId="{F30CC85E-11C2-4C86-9997-9BFC7474D38D}" srcOrd="0" destOrd="0" presId="urn:microsoft.com/office/officeart/2005/8/layout/vList3#1"/>
    <dgm:cxn modelId="{AA289343-1AC8-4224-A525-07055FFEE096}" type="presParOf" srcId="{F30CC85E-11C2-4C86-9997-9BFC7474D38D}" destId="{62750AB0-79D6-47BF-A1AB-B68F2044EC41}" srcOrd="0" destOrd="0" presId="urn:microsoft.com/office/officeart/2005/8/layout/vList3#1"/>
    <dgm:cxn modelId="{71B6A3E0-69CD-4046-870A-B4BC7173C7D3}" type="presParOf" srcId="{F30CC85E-11C2-4C86-9997-9BFC7474D38D}" destId="{E2197FE6-584F-4DE0-B2F5-BF53B39391F2}"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8FEDBB-62B5-4DE7-8F74-418812DAFB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B70D165-1C47-4801-B2E4-B32D20D1FA2D}">
      <dgm:prSet/>
      <dgm:spPr/>
      <dgm:t>
        <a:bodyPr/>
        <a:lstStyle/>
        <a:p>
          <a:pPr rtl="0"/>
          <a:r>
            <a:rPr lang="en-US" dirty="0" smtClean="0"/>
            <a:t>Informing Mary that Jesus would be supernaturally conceived in her womb, an angel told her, "</a:t>
          </a:r>
          <a:r>
            <a:rPr lang="en-US" dirty="0" smtClean="0">
              <a:solidFill>
                <a:srgbClr val="FF0000"/>
              </a:solidFill>
            </a:rPr>
            <a:t>The Holy Spirit will come upon you</a:t>
          </a:r>
          <a:r>
            <a:rPr lang="en-US" dirty="0" smtClean="0"/>
            <a:t>," and the divine messenger described this Spirit to her as "</a:t>
          </a:r>
          <a:r>
            <a:rPr lang="en-US" dirty="0" smtClean="0">
              <a:solidFill>
                <a:srgbClr val="FF0000"/>
              </a:solidFill>
            </a:rPr>
            <a:t>the </a:t>
          </a:r>
          <a:r>
            <a:rPr lang="en-US" i="1" dirty="0" smtClean="0">
              <a:solidFill>
                <a:srgbClr val="FF0000"/>
              </a:solidFill>
            </a:rPr>
            <a:t>power</a:t>
          </a:r>
          <a:r>
            <a:rPr lang="en-US" dirty="0" smtClean="0">
              <a:solidFill>
                <a:srgbClr val="FF0000"/>
              </a:solidFill>
            </a:rPr>
            <a:t> of the Highest [which] will overshadow you</a:t>
          </a:r>
          <a:r>
            <a:rPr lang="en-US" dirty="0" smtClean="0"/>
            <a:t>" (Luke:1:35).</a:t>
          </a:r>
          <a:endParaRPr lang="en-US" dirty="0"/>
        </a:p>
      </dgm:t>
    </dgm:pt>
    <dgm:pt modelId="{7888AF03-C2B8-4DF3-A1EF-6C29EEA245FC}" type="parTrans" cxnId="{EB8BF88B-FBE7-4C3D-AE18-E3411590578D}">
      <dgm:prSet/>
      <dgm:spPr/>
      <dgm:t>
        <a:bodyPr/>
        <a:lstStyle/>
        <a:p>
          <a:endParaRPr lang="en-US"/>
        </a:p>
      </dgm:t>
    </dgm:pt>
    <dgm:pt modelId="{1F1933F7-6C7E-43E3-857C-F993958463C0}" type="sibTrans" cxnId="{EB8BF88B-FBE7-4C3D-AE18-E3411590578D}">
      <dgm:prSet/>
      <dgm:spPr/>
      <dgm:t>
        <a:bodyPr/>
        <a:lstStyle/>
        <a:p>
          <a:endParaRPr lang="en-US"/>
        </a:p>
      </dgm:t>
    </dgm:pt>
    <dgm:pt modelId="{E12E4D3F-E617-448B-A8DE-A81442D60450}">
      <dgm:prSet/>
      <dgm:spPr/>
      <dgm:t>
        <a:bodyPr/>
        <a:lstStyle/>
        <a:p>
          <a:pPr rtl="0"/>
          <a:r>
            <a:rPr lang="en-US" dirty="0" smtClean="0"/>
            <a:t>Again and again the Scriptures depict the Holy Spirit as the </a:t>
          </a:r>
          <a:r>
            <a:rPr lang="en-US" i="1" dirty="0" smtClean="0"/>
            <a:t>power</a:t>
          </a:r>
          <a:r>
            <a:rPr lang="en-US" dirty="0" smtClean="0"/>
            <a:t> of God. Furthermore, it is also shown to be the mind of God and </a:t>
          </a:r>
          <a:r>
            <a:rPr lang="en-US" b="1" dirty="0" smtClean="0"/>
            <a:t>the very essence and life force</a:t>
          </a:r>
          <a:r>
            <a:rPr lang="en-US" dirty="0" smtClean="0"/>
            <a:t> through which the Father begets human beings as His spiritual children. </a:t>
          </a:r>
          <a:r>
            <a:rPr lang="en-US" b="1" u="sng" dirty="0" smtClean="0"/>
            <a:t>The Holy Spirit is not God</a:t>
          </a:r>
          <a:r>
            <a:rPr lang="en-US" dirty="0" smtClean="0"/>
            <a:t>, but is rather a vital </a:t>
          </a:r>
          <a:r>
            <a:rPr lang="en-US" i="1" dirty="0" smtClean="0"/>
            <a:t>aspect</a:t>
          </a:r>
          <a:r>
            <a:rPr lang="en-US" dirty="0" smtClean="0"/>
            <a:t> of God—the agency through which the Father and Christ both work</a:t>
          </a:r>
          <a:endParaRPr lang="en-US" dirty="0"/>
        </a:p>
      </dgm:t>
    </dgm:pt>
    <dgm:pt modelId="{8E1684A1-A99F-4A9E-A2B4-C8D2B30E62F5}" type="parTrans" cxnId="{E3B5988C-5112-4D7B-B1DB-7C29B9F97926}">
      <dgm:prSet/>
      <dgm:spPr/>
      <dgm:t>
        <a:bodyPr/>
        <a:lstStyle/>
        <a:p>
          <a:endParaRPr lang="en-US"/>
        </a:p>
      </dgm:t>
    </dgm:pt>
    <dgm:pt modelId="{7F6F6456-D1DC-4D79-9E9B-419017F34616}" type="sibTrans" cxnId="{E3B5988C-5112-4D7B-B1DB-7C29B9F97926}">
      <dgm:prSet/>
      <dgm:spPr/>
      <dgm:t>
        <a:bodyPr/>
        <a:lstStyle/>
        <a:p>
          <a:endParaRPr lang="en-US"/>
        </a:p>
      </dgm:t>
    </dgm:pt>
    <dgm:pt modelId="{68708618-AE55-4418-B497-E64B9B835957}" type="pres">
      <dgm:prSet presAssocID="{428FEDBB-62B5-4DE7-8F74-418812DAFB2E}" presName="linear" presStyleCnt="0">
        <dgm:presLayoutVars>
          <dgm:animLvl val="lvl"/>
          <dgm:resizeHandles val="exact"/>
        </dgm:presLayoutVars>
      </dgm:prSet>
      <dgm:spPr/>
      <dgm:t>
        <a:bodyPr/>
        <a:lstStyle/>
        <a:p>
          <a:endParaRPr lang="en-US"/>
        </a:p>
      </dgm:t>
    </dgm:pt>
    <dgm:pt modelId="{8D1C34AE-B077-459C-9F16-6C399C107227}" type="pres">
      <dgm:prSet presAssocID="{7B70D165-1C47-4801-B2E4-B32D20D1FA2D}" presName="parentText" presStyleLbl="node1" presStyleIdx="0" presStyleCnt="2">
        <dgm:presLayoutVars>
          <dgm:chMax val="0"/>
          <dgm:bulletEnabled val="1"/>
        </dgm:presLayoutVars>
      </dgm:prSet>
      <dgm:spPr/>
      <dgm:t>
        <a:bodyPr/>
        <a:lstStyle/>
        <a:p>
          <a:endParaRPr lang="en-US"/>
        </a:p>
      </dgm:t>
    </dgm:pt>
    <dgm:pt modelId="{B3844D83-D186-44CD-A7A9-D2BF7C7B3599}" type="pres">
      <dgm:prSet presAssocID="{1F1933F7-6C7E-43E3-857C-F993958463C0}" presName="spacer" presStyleCnt="0"/>
      <dgm:spPr/>
    </dgm:pt>
    <dgm:pt modelId="{F80CC930-B32C-46FC-94AE-1A036F906F9E}" type="pres">
      <dgm:prSet presAssocID="{E12E4D3F-E617-448B-A8DE-A81442D60450}" presName="parentText" presStyleLbl="node1" presStyleIdx="1" presStyleCnt="2">
        <dgm:presLayoutVars>
          <dgm:chMax val="0"/>
          <dgm:bulletEnabled val="1"/>
        </dgm:presLayoutVars>
      </dgm:prSet>
      <dgm:spPr/>
      <dgm:t>
        <a:bodyPr/>
        <a:lstStyle/>
        <a:p>
          <a:endParaRPr lang="en-US"/>
        </a:p>
      </dgm:t>
    </dgm:pt>
  </dgm:ptLst>
  <dgm:cxnLst>
    <dgm:cxn modelId="{E3B5988C-5112-4D7B-B1DB-7C29B9F97926}" srcId="{428FEDBB-62B5-4DE7-8F74-418812DAFB2E}" destId="{E12E4D3F-E617-448B-A8DE-A81442D60450}" srcOrd="1" destOrd="0" parTransId="{8E1684A1-A99F-4A9E-A2B4-C8D2B30E62F5}" sibTransId="{7F6F6456-D1DC-4D79-9E9B-419017F34616}"/>
    <dgm:cxn modelId="{A17D4533-8632-4CAE-8275-DDBC8229B168}" type="presOf" srcId="{E12E4D3F-E617-448B-A8DE-A81442D60450}" destId="{F80CC930-B32C-46FC-94AE-1A036F906F9E}" srcOrd="0" destOrd="0" presId="urn:microsoft.com/office/officeart/2005/8/layout/vList2"/>
    <dgm:cxn modelId="{D5DD63F8-515B-4AD1-AD43-7A81C869E025}" type="presOf" srcId="{428FEDBB-62B5-4DE7-8F74-418812DAFB2E}" destId="{68708618-AE55-4418-B497-E64B9B835957}" srcOrd="0" destOrd="0" presId="urn:microsoft.com/office/officeart/2005/8/layout/vList2"/>
    <dgm:cxn modelId="{EB8BF88B-FBE7-4C3D-AE18-E3411590578D}" srcId="{428FEDBB-62B5-4DE7-8F74-418812DAFB2E}" destId="{7B70D165-1C47-4801-B2E4-B32D20D1FA2D}" srcOrd="0" destOrd="0" parTransId="{7888AF03-C2B8-4DF3-A1EF-6C29EEA245FC}" sibTransId="{1F1933F7-6C7E-43E3-857C-F993958463C0}"/>
    <dgm:cxn modelId="{23381377-0B1A-4262-B043-A215BD6AE118}" type="presOf" srcId="{7B70D165-1C47-4801-B2E4-B32D20D1FA2D}" destId="{8D1C34AE-B077-459C-9F16-6C399C107227}" srcOrd="0" destOrd="0" presId="urn:microsoft.com/office/officeart/2005/8/layout/vList2"/>
    <dgm:cxn modelId="{C79167F8-E6B4-41D8-A8FA-3BB6F74150D3}" type="presParOf" srcId="{68708618-AE55-4418-B497-E64B9B835957}" destId="{8D1C34AE-B077-459C-9F16-6C399C107227}" srcOrd="0" destOrd="0" presId="urn:microsoft.com/office/officeart/2005/8/layout/vList2"/>
    <dgm:cxn modelId="{0A290D3E-0F5D-4A1C-B75F-2D740F2CB9C7}" type="presParOf" srcId="{68708618-AE55-4418-B497-E64B9B835957}" destId="{B3844D83-D186-44CD-A7A9-D2BF7C7B3599}" srcOrd="1" destOrd="0" presId="urn:microsoft.com/office/officeart/2005/8/layout/vList2"/>
    <dgm:cxn modelId="{628C61FA-420A-4C99-950B-2C4AD2A63C4A}" type="presParOf" srcId="{68708618-AE55-4418-B497-E64B9B835957}" destId="{F80CC930-B32C-46FC-94AE-1A036F906F9E}"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4192F0-C0B0-4925-A899-DFC19DB3E4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9A6A52-5D0C-41E2-8347-2619865C3A91}">
      <dgm:prSet/>
      <dgm:spPr/>
      <dgm:t>
        <a:bodyPr/>
        <a:lstStyle/>
        <a:p>
          <a:pPr rtl="0"/>
          <a:r>
            <a:rPr lang="en-US" dirty="0" smtClean="0"/>
            <a:t>Repeatedly the Scriptures reveal that God imparted divine inspiration to His prophets and servants through the Holy Spirit. Peter noted that "</a:t>
          </a:r>
          <a:r>
            <a:rPr lang="en-US" b="1" dirty="0" smtClean="0">
              <a:solidFill>
                <a:srgbClr val="FF0000"/>
              </a:solidFill>
            </a:rPr>
            <a:t>prophecy never came by the will of man, but holy men of God spoke </a:t>
          </a:r>
          <a:r>
            <a:rPr lang="en-US" b="1" i="1" dirty="0" smtClean="0">
              <a:solidFill>
                <a:srgbClr val="FF0000"/>
              </a:solidFill>
            </a:rPr>
            <a:t>as they were moved by the Holy Spirit"</a:t>
          </a:r>
          <a:r>
            <a:rPr lang="en-US" b="1" dirty="0" smtClean="0">
              <a:solidFill>
                <a:srgbClr val="FF0000"/>
              </a:solidFill>
            </a:rPr>
            <a:t> (2 Peter:1:21).</a:t>
          </a:r>
          <a:endParaRPr lang="en-US" b="1" dirty="0">
            <a:solidFill>
              <a:srgbClr val="FF0000"/>
            </a:solidFill>
          </a:endParaRPr>
        </a:p>
      </dgm:t>
    </dgm:pt>
    <dgm:pt modelId="{6F950AB8-CE85-43A3-B3F8-E8E482652C1A}" type="parTrans" cxnId="{0B1E1970-3061-4A87-B4FB-29A428412CC7}">
      <dgm:prSet/>
      <dgm:spPr/>
      <dgm:t>
        <a:bodyPr/>
        <a:lstStyle/>
        <a:p>
          <a:endParaRPr lang="en-US"/>
        </a:p>
      </dgm:t>
    </dgm:pt>
    <dgm:pt modelId="{48C93C0C-7E63-4BD0-8F99-052343780FCE}" type="sibTrans" cxnId="{0B1E1970-3061-4A87-B4FB-29A428412CC7}">
      <dgm:prSet/>
      <dgm:spPr/>
      <dgm:t>
        <a:bodyPr/>
        <a:lstStyle/>
        <a:p>
          <a:endParaRPr lang="en-US"/>
        </a:p>
      </dgm:t>
    </dgm:pt>
    <dgm:pt modelId="{DAC4054A-82AC-4903-8F93-2F26A5188246}">
      <dgm:prSet/>
      <dgm:spPr/>
      <dgm:t>
        <a:bodyPr/>
        <a:lstStyle/>
        <a:p>
          <a:pPr rtl="0"/>
          <a:r>
            <a:rPr lang="en-US" dirty="0" smtClean="0"/>
            <a:t>Paul wrote that God's plan for humanity had been </a:t>
          </a:r>
          <a:r>
            <a:rPr lang="en-US" i="1" dirty="0" smtClean="0"/>
            <a:t>"revealed by the Spirit </a:t>
          </a:r>
          <a:r>
            <a:rPr lang="en-US" dirty="0" smtClean="0"/>
            <a:t>to His holy apostles and prophets" (Ephesians:3:5) and that his own teachings were inspired by the Holy Spirit (1 Corinthians:2:13). Paul further explains that it is </a:t>
          </a:r>
          <a:r>
            <a:rPr lang="en-US" i="1" dirty="0" smtClean="0"/>
            <a:t>through His Spirit</a:t>
          </a:r>
          <a:r>
            <a:rPr lang="en-US" dirty="0" smtClean="0"/>
            <a:t> that God has revealed to true Christians the things He has prepared for those who love Him (verses 9-16). Working through the Spirit, God the Father is the revealer of truth to those who serve Him</a:t>
          </a:r>
          <a:endParaRPr lang="en-US" dirty="0"/>
        </a:p>
      </dgm:t>
    </dgm:pt>
    <dgm:pt modelId="{78CD4726-6D31-40AD-B97B-4A8849E86681}" type="parTrans" cxnId="{9ED1E0B3-072E-45AB-89CC-39A65E79182A}">
      <dgm:prSet/>
      <dgm:spPr/>
      <dgm:t>
        <a:bodyPr/>
        <a:lstStyle/>
        <a:p>
          <a:endParaRPr lang="en-US"/>
        </a:p>
      </dgm:t>
    </dgm:pt>
    <dgm:pt modelId="{4B8844B8-6E1E-4355-B571-FBD3126F5483}" type="sibTrans" cxnId="{9ED1E0B3-072E-45AB-89CC-39A65E79182A}">
      <dgm:prSet/>
      <dgm:spPr/>
      <dgm:t>
        <a:bodyPr/>
        <a:lstStyle/>
        <a:p>
          <a:endParaRPr lang="en-US"/>
        </a:p>
      </dgm:t>
    </dgm:pt>
    <dgm:pt modelId="{8FA73A3D-5302-42D4-8FC1-D1B6D09C023E}" type="pres">
      <dgm:prSet presAssocID="{124192F0-C0B0-4925-A899-DFC19DB3E442}" presName="linear" presStyleCnt="0">
        <dgm:presLayoutVars>
          <dgm:animLvl val="lvl"/>
          <dgm:resizeHandles val="exact"/>
        </dgm:presLayoutVars>
      </dgm:prSet>
      <dgm:spPr/>
      <dgm:t>
        <a:bodyPr/>
        <a:lstStyle/>
        <a:p>
          <a:endParaRPr lang="en-US"/>
        </a:p>
      </dgm:t>
    </dgm:pt>
    <dgm:pt modelId="{46AC3AB9-EE5C-4063-A262-0A791AA70321}" type="pres">
      <dgm:prSet presAssocID="{469A6A52-5D0C-41E2-8347-2619865C3A91}" presName="parentText" presStyleLbl="node1" presStyleIdx="0" presStyleCnt="2">
        <dgm:presLayoutVars>
          <dgm:chMax val="0"/>
          <dgm:bulletEnabled val="1"/>
        </dgm:presLayoutVars>
      </dgm:prSet>
      <dgm:spPr/>
      <dgm:t>
        <a:bodyPr/>
        <a:lstStyle/>
        <a:p>
          <a:endParaRPr lang="en-US"/>
        </a:p>
      </dgm:t>
    </dgm:pt>
    <dgm:pt modelId="{7027FB56-22EE-4EF3-ABE5-56F0E320638E}" type="pres">
      <dgm:prSet presAssocID="{48C93C0C-7E63-4BD0-8F99-052343780FCE}" presName="spacer" presStyleCnt="0"/>
      <dgm:spPr/>
    </dgm:pt>
    <dgm:pt modelId="{60A281A1-64D4-4D4F-8DF1-437A346C7BD1}" type="pres">
      <dgm:prSet presAssocID="{DAC4054A-82AC-4903-8F93-2F26A5188246}" presName="parentText" presStyleLbl="node1" presStyleIdx="1" presStyleCnt="2">
        <dgm:presLayoutVars>
          <dgm:chMax val="0"/>
          <dgm:bulletEnabled val="1"/>
        </dgm:presLayoutVars>
      </dgm:prSet>
      <dgm:spPr/>
      <dgm:t>
        <a:bodyPr/>
        <a:lstStyle/>
        <a:p>
          <a:endParaRPr lang="en-US"/>
        </a:p>
      </dgm:t>
    </dgm:pt>
  </dgm:ptLst>
  <dgm:cxnLst>
    <dgm:cxn modelId="{36FC8096-6018-4ED4-8C5E-E921B04C3B14}" type="presOf" srcId="{124192F0-C0B0-4925-A899-DFC19DB3E442}" destId="{8FA73A3D-5302-42D4-8FC1-D1B6D09C023E}" srcOrd="0" destOrd="0" presId="urn:microsoft.com/office/officeart/2005/8/layout/vList2"/>
    <dgm:cxn modelId="{9ED1E0B3-072E-45AB-89CC-39A65E79182A}" srcId="{124192F0-C0B0-4925-A899-DFC19DB3E442}" destId="{DAC4054A-82AC-4903-8F93-2F26A5188246}" srcOrd="1" destOrd="0" parTransId="{78CD4726-6D31-40AD-B97B-4A8849E86681}" sibTransId="{4B8844B8-6E1E-4355-B571-FBD3126F5483}"/>
    <dgm:cxn modelId="{958A21D1-90C3-4029-904F-111C1B6D76B2}" type="presOf" srcId="{DAC4054A-82AC-4903-8F93-2F26A5188246}" destId="{60A281A1-64D4-4D4F-8DF1-437A346C7BD1}" srcOrd="0" destOrd="0" presId="urn:microsoft.com/office/officeart/2005/8/layout/vList2"/>
    <dgm:cxn modelId="{37B76732-258E-4E05-B0C0-6561EE94137E}" type="presOf" srcId="{469A6A52-5D0C-41E2-8347-2619865C3A91}" destId="{46AC3AB9-EE5C-4063-A262-0A791AA70321}" srcOrd="0" destOrd="0" presId="urn:microsoft.com/office/officeart/2005/8/layout/vList2"/>
    <dgm:cxn modelId="{0B1E1970-3061-4A87-B4FB-29A428412CC7}" srcId="{124192F0-C0B0-4925-A899-DFC19DB3E442}" destId="{469A6A52-5D0C-41E2-8347-2619865C3A91}" srcOrd="0" destOrd="0" parTransId="{6F950AB8-CE85-43A3-B3F8-E8E482652C1A}" sibTransId="{48C93C0C-7E63-4BD0-8F99-052343780FCE}"/>
    <dgm:cxn modelId="{40E5AAA9-FA23-49B6-9000-47C206EEFFA3}" type="presParOf" srcId="{8FA73A3D-5302-42D4-8FC1-D1B6D09C023E}" destId="{46AC3AB9-EE5C-4063-A262-0A791AA70321}" srcOrd="0" destOrd="0" presId="urn:microsoft.com/office/officeart/2005/8/layout/vList2"/>
    <dgm:cxn modelId="{A55B168A-08CC-4CC2-BC4A-FBC8A62025F4}" type="presParOf" srcId="{8FA73A3D-5302-42D4-8FC1-D1B6D09C023E}" destId="{7027FB56-22EE-4EF3-ABE5-56F0E320638E}" srcOrd="1" destOrd="0" presId="urn:microsoft.com/office/officeart/2005/8/layout/vList2"/>
    <dgm:cxn modelId="{5055F3A3-A590-48E8-903F-7463582D0E1D}" type="presParOf" srcId="{8FA73A3D-5302-42D4-8FC1-D1B6D09C023E}" destId="{60A281A1-64D4-4D4F-8DF1-437A346C7BD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92A7DB2-EB6D-4816-8B3A-15839DC5DF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5E3954A-13F0-4D9D-B5CE-EC317923A27F}">
      <dgm:prSet/>
      <dgm:spPr/>
      <dgm:t>
        <a:bodyPr/>
        <a:lstStyle/>
        <a:p>
          <a:pPr rtl="0"/>
          <a:r>
            <a:rPr lang="en-US" dirty="0" smtClean="0"/>
            <a:t>Jesus told His followers that the Holy Spirit, which the Father would send, "</a:t>
          </a:r>
          <a:r>
            <a:rPr lang="en-US" i="1" dirty="0" smtClean="0"/>
            <a:t>will teach you all things, and bring to your remembrance all things that I said to you</a:t>
          </a:r>
          <a:r>
            <a:rPr lang="en-US" dirty="0" smtClean="0"/>
            <a:t>" (John:14:26). It is through God's Spirit within us that we gain spiritual insight and understanding. Indeed, we come to receive the very "</a:t>
          </a:r>
          <a:r>
            <a:rPr lang="en-US" i="1" dirty="0" smtClean="0"/>
            <a:t>mind of Christ</a:t>
          </a:r>
          <a:r>
            <a:rPr lang="en-US" dirty="0" smtClean="0"/>
            <a:t>" (1 Corinthians:2:16)—also referred to as the "</a:t>
          </a:r>
          <a:r>
            <a:rPr lang="en-US" i="1" dirty="0" smtClean="0"/>
            <a:t>mind of the Spirit</a:t>
          </a:r>
          <a:r>
            <a:rPr lang="en-US" dirty="0" smtClean="0"/>
            <a:t>" (Romans:8:27).</a:t>
          </a:r>
          <a:endParaRPr lang="en-US" dirty="0"/>
        </a:p>
      </dgm:t>
    </dgm:pt>
    <dgm:pt modelId="{B2228136-E307-43B9-8E72-ABE293AEF94D}" type="parTrans" cxnId="{FDE52204-B56F-4730-9568-7D1AC66CC0C0}">
      <dgm:prSet/>
      <dgm:spPr/>
      <dgm:t>
        <a:bodyPr/>
        <a:lstStyle/>
        <a:p>
          <a:endParaRPr lang="en-US"/>
        </a:p>
      </dgm:t>
    </dgm:pt>
    <dgm:pt modelId="{C23B9557-DB22-4E1E-A2A6-937C387313FE}" type="sibTrans" cxnId="{FDE52204-B56F-4730-9568-7D1AC66CC0C0}">
      <dgm:prSet/>
      <dgm:spPr/>
      <dgm:t>
        <a:bodyPr/>
        <a:lstStyle/>
        <a:p>
          <a:endParaRPr lang="en-US"/>
        </a:p>
      </dgm:t>
    </dgm:pt>
    <dgm:pt modelId="{C3FCE233-052A-4C92-AFFC-BA705DFA1BC7}">
      <dgm:prSet/>
      <dgm:spPr/>
      <dgm:t>
        <a:bodyPr/>
        <a:lstStyle/>
        <a:p>
          <a:pPr rtl="0"/>
          <a:r>
            <a:rPr lang="en-US" dirty="0" smtClean="0"/>
            <a:t>Jesus had this spiritual comprehension in abundance. As the Messiah, He was prophesied to have "</a:t>
          </a:r>
          <a:r>
            <a:rPr lang="en-US" i="1" dirty="0" smtClean="0"/>
            <a:t>the Spirit of wisdom and understanding, the Spirit of counsel and might, the Spirit of knowledge and of the fear of the Lord</a:t>
          </a:r>
          <a:r>
            <a:rPr lang="en-US" dirty="0" smtClean="0"/>
            <a:t>" (Isaiah:11:2)</a:t>
          </a:r>
          <a:endParaRPr lang="en-US" dirty="0"/>
        </a:p>
      </dgm:t>
    </dgm:pt>
    <dgm:pt modelId="{D15B2EA4-1B2F-4E99-B55B-1155CBDAF413}" type="parTrans" cxnId="{25A1CB61-AD94-4AB6-9CFA-17702C84CF5A}">
      <dgm:prSet/>
      <dgm:spPr/>
      <dgm:t>
        <a:bodyPr/>
        <a:lstStyle/>
        <a:p>
          <a:endParaRPr lang="en-US"/>
        </a:p>
      </dgm:t>
    </dgm:pt>
    <dgm:pt modelId="{3710ACD1-579E-42D5-B5DD-7C635B819B0B}" type="sibTrans" cxnId="{25A1CB61-AD94-4AB6-9CFA-17702C84CF5A}">
      <dgm:prSet/>
      <dgm:spPr/>
      <dgm:t>
        <a:bodyPr/>
        <a:lstStyle/>
        <a:p>
          <a:endParaRPr lang="en-US"/>
        </a:p>
      </dgm:t>
    </dgm:pt>
    <dgm:pt modelId="{42B97696-8628-4C31-850A-0ABB71D3A0DD}" type="pres">
      <dgm:prSet presAssocID="{E92A7DB2-EB6D-4816-8B3A-15839DC5DFD9}" presName="linear" presStyleCnt="0">
        <dgm:presLayoutVars>
          <dgm:animLvl val="lvl"/>
          <dgm:resizeHandles val="exact"/>
        </dgm:presLayoutVars>
      </dgm:prSet>
      <dgm:spPr/>
      <dgm:t>
        <a:bodyPr/>
        <a:lstStyle/>
        <a:p>
          <a:endParaRPr lang="en-US"/>
        </a:p>
      </dgm:t>
    </dgm:pt>
    <dgm:pt modelId="{68E02D10-F818-4568-924F-5AA35CC263D7}" type="pres">
      <dgm:prSet presAssocID="{25E3954A-13F0-4D9D-B5CE-EC317923A27F}" presName="parentText" presStyleLbl="node1" presStyleIdx="0" presStyleCnt="2">
        <dgm:presLayoutVars>
          <dgm:chMax val="0"/>
          <dgm:bulletEnabled val="1"/>
        </dgm:presLayoutVars>
      </dgm:prSet>
      <dgm:spPr/>
      <dgm:t>
        <a:bodyPr/>
        <a:lstStyle/>
        <a:p>
          <a:endParaRPr lang="en-US"/>
        </a:p>
      </dgm:t>
    </dgm:pt>
    <dgm:pt modelId="{B58CF845-9392-4D47-A4B1-A41AB3176AA1}" type="pres">
      <dgm:prSet presAssocID="{C23B9557-DB22-4E1E-A2A6-937C387313FE}" presName="spacer" presStyleCnt="0"/>
      <dgm:spPr/>
    </dgm:pt>
    <dgm:pt modelId="{8686D685-A668-48CA-8F17-40376AB9A469}" type="pres">
      <dgm:prSet presAssocID="{C3FCE233-052A-4C92-AFFC-BA705DFA1BC7}" presName="parentText" presStyleLbl="node1" presStyleIdx="1" presStyleCnt="2">
        <dgm:presLayoutVars>
          <dgm:chMax val="0"/>
          <dgm:bulletEnabled val="1"/>
        </dgm:presLayoutVars>
      </dgm:prSet>
      <dgm:spPr/>
      <dgm:t>
        <a:bodyPr/>
        <a:lstStyle/>
        <a:p>
          <a:endParaRPr lang="en-US"/>
        </a:p>
      </dgm:t>
    </dgm:pt>
  </dgm:ptLst>
  <dgm:cxnLst>
    <dgm:cxn modelId="{CA4D01DD-F99E-4C0D-BF49-5A4EE76ADE39}" type="presOf" srcId="{C3FCE233-052A-4C92-AFFC-BA705DFA1BC7}" destId="{8686D685-A668-48CA-8F17-40376AB9A469}" srcOrd="0" destOrd="0" presId="urn:microsoft.com/office/officeart/2005/8/layout/vList2"/>
    <dgm:cxn modelId="{25A1CB61-AD94-4AB6-9CFA-17702C84CF5A}" srcId="{E92A7DB2-EB6D-4816-8B3A-15839DC5DFD9}" destId="{C3FCE233-052A-4C92-AFFC-BA705DFA1BC7}" srcOrd="1" destOrd="0" parTransId="{D15B2EA4-1B2F-4E99-B55B-1155CBDAF413}" sibTransId="{3710ACD1-579E-42D5-B5DD-7C635B819B0B}"/>
    <dgm:cxn modelId="{CBB615FC-BE07-4C86-8048-B8C1C2624C2E}" type="presOf" srcId="{E92A7DB2-EB6D-4816-8B3A-15839DC5DFD9}" destId="{42B97696-8628-4C31-850A-0ABB71D3A0DD}" srcOrd="0" destOrd="0" presId="urn:microsoft.com/office/officeart/2005/8/layout/vList2"/>
    <dgm:cxn modelId="{FDE52204-B56F-4730-9568-7D1AC66CC0C0}" srcId="{E92A7DB2-EB6D-4816-8B3A-15839DC5DFD9}" destId="{25E3954A-13F0-4D9D-B5CE-EC317923A27F}" srcOrd="0" destOrd="0" parTransId="{B2228136-E307-43B9-8E72-ABE293AEF94D}" sibTransId="{C23B9557-DB22-4E1E-A2A6-937C387313FE}"/>
    <dgm:cxn modelId="{9E97BEFB-7772-4283-B524-E347ABBC5BC8}" type="presOf" srcId="{25E3954A-13F0-4D9D-B5CE-EC317923A27F}" destId="{68E02D10-F818-4568-924F-5AA35CC263D7}" srcOrd="0" destOrd="0" presId="urn:microsoft.com/office/officeart/2005/8/layout/vList2"/>
    <dgm:cxn modelId="{5B076E32-4D39-4AB8-A0D9-27725F2AF438}" type="presParOf" srcId="{42B97696-8628-4C31-850A-0ABB71D3A0DD}" destId="{68E02D10-F818-4568-924F-5AA35CC263D7}" srcOrd="0" destOrd="0" presId="urn:microsoft.com/office/officeart/2005/8/layout/vList2"/>
    <dgm:cxn modelId="{C3911A07-BD56-40A6-9FED-16DADA5192F8}" type="presParOf" srcId="{42B97696-8628-4C31-850A-0ABB71D3A0DD}" destId="{B58CF845-9392-4D47-A4B1-A41AB3176AA1}" srcOrd="1" destOrd="0" presId="urn:microsoft.com/office/officeart/2005/8/layout/vList2"/>
    <dgm:cxn modelId="{B46DFC5C-F4D8-4962-9F80-A1A48D5E7F74}" type="presParOf" srcId="{42B97696-8628-4C31-850A-0ABB71D3A0DD}" destId="{8686D685-A668-48CA-8F17-40376AB9A46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E88DE4F-AFF6-495E-9BC7-92EBE34F124F}"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US"/>
        </a:p>
      </dgm:t>
    </dgm:pt>
    <dgm:pt modelId="{BD864659-F0CC-4EE0-842E-8A5C2D677706}">
      <dgm:prSet/>
      <dgm:spPr/>
      <dgm:t>
        <a:bodyPr/>
        <a:lstStyle/>
        <a:p>
          <a:pPr rtl="0"/>
          <a:r>
            <a:rPr lang="en-US" smtClean="0"/>
            <a:t>The Holy Spirit, we should understand, is not only the Spirit of God the Father, for the Bible also calls it the "Spirit of Christ" (Romans:8:9; Philippians 1:19). </a:t>
          </a:r>
          <a:endParaRPr lang="en-US"/>
        </a:p>
      </dgm:t>
    </dgm:pt>
    <dgm:pt modelId="{FF822393-E9E1-4A08-98BE-854E73068CFF}" type="parTrans" cxnId="{A1106A0F-9276-4E25-9CCB-03A4A603CE1A}">
      <dgm:prSet/>
      <dgm:spPr/>
      <dgm:t>
        <a:bodyPr/>
        <a:lstStyle/>
        <a:p>
          <a:endParaRPr lang="en-US"/>
        </a:p>
      </dgm:t>
    </dgm:pt>
    <dgm:pt modelId="{DFC5924A-5FF5-46CD-B571-054DA568CB98}" type="sibTrans" cxnId="{A1106A0F-9276-4E25-9CCB-03A4A603CE1A}">
      <dgm:prSet/>
      <dgm:spPr/>
      <dgm:t>
        <a:bodyPr/>
        <a:lstStyle/>
        <a:p>
          <a:endParaRPr lang="en-US"/>
        </a:p>
      </dgm:t>
    </dgm:pt>
    <dgm:pt modelId="{98F392D2-8470-4513-9DC2-E06605654CD2}">
      <dgm:prSet/>
      <dgm:spPr/>
      <dgm:t>
        <a:bodyPr/>
        <a:lstStyle/>
        <a:p>
          <a:pPr rtl="0"/>
          <a:r>
            <a:rPr lang="en-US" smtClean="0"/>
            <a:t>By either designation, it is the </a:t>
          </a:r>
          <a:r>
            <a:rPr lang="en-US" i="1" smtClean="0"/>
            <a:t>same</a:t>
          </a:r>
          <a:r>
            <a:rPr lang="en-US" smtClean="0"/>
            <a:t> Spirit, as there is only one Spirit (1Corinthians:12:13; Ephesians:4:4).</a:t>
          </a:r>
          <a:endParaRPr lang="en-US"/>
        </a:p>
      </dgm:t>
    </dgm:pt>
    <dgm:pt modelId="{ED15C3E3-3F17-4015-8638-E938B75C4186}" type="parTrans" cxnId="{5EF11FD0-9BAC-4317-AA3B-3D7045B0684E}">
      <dgm:prSet/>
      <dgm:spPr/>
      <dgm:t>
        <a:bodyPr/>
        <a:lstStyle/>
        <a:p>
          <a:endParaRPr lang="en-US"/>
        </a:p>
      </dgm:t>
    </dgm:pt>
    <dgm:pt modelId="{867AC21C-1274-4D3C-BD2F-EF5753A8B271}" type="sibTrans" cxnId="{5EF11FD0-9BAC-4317-AA3B-3D7045B0684E}">
      <dgm:prSet/>
      <dgm:spPr/>
      <dgm:t>
        <a:bodyPr/>
        <a:lstStyle/>
        <a:p>
          <a:endParaRPr lang="en-US"/>
        </a:p>
      </dgm:t>
    </dgm:pt>
    <dgm:pt modelId="{EC021B9B-CDF1-4394-AEAA-C763C3CED7EF}" type="pres">
      <dgm:prSet presAssocID="{0E88DE4F-AFF6-495E-9BC7-92EBE34F124F}" presName="Name0" presStyleCnt="0">
        <dgm:presLayoutVars>
          <dgm:dir/>
          <dgm:resizeHandles val="exact"/>
        </dgm:presLayoutVars>
      </dgm:prSet>
      <dgm:spPr/>
      <dgm:t>
        <a:bodyPr/>
        <a:lstStyle/>
        <a:p>
          <a:endParaRPr lang="en-US"/>
        </a:p>
      </dgm:t>
    </dgm:pt>
    <dgm:pt modelId="{25F0315C-DE6E-4438-BFA3-13F0FBD9A108}" type="pres">
      <dgm:prSet presAssocID="{0E88DE4F-AFF6-495E-9BC7-92EBE34F124F}" presName="fgShape" presStyleLbl="fgShp" presStyleIdx="0" presStyleCnt="1"/>
      <dgm:spPr/>
    </dgm:pt>
    <dgm:pt modelId="{6DD4A02D-AC89-405E-B04D-626A29649E72}" type="pres">
      <dgm:prSet presAssocID="{0E88DE4F-AFF6-495E-9BC7-92EBE34F124F}" presName="linComp" presStyleCnt="0"/>
      <dgm:spPr/>
    </dgm:pt>
    <dgm:pt modelId="{08D6D8A7-5F78-4C53-9F53-14F57E0AE1DE}" type="pres">
      <dgm:prSet presAssocID="{BD864659-F0CC-4EE0-842E-8A5C2D677706}" presName="compNode" presStyleCnt="0"/>
      <dgm:spPr/>
    </dgm:pt>
    <dgm:pt modelId="{45AE929B-C30E-4D05-9170-A1754E921A9E}" type="pres">
      <dgm:prSet presAssocID="{BD864659-F0CC-4EE0-842E-8A5C2D677706}" presName="bkgdShape" presStyleLbl="node1" presStyleIdx="0" presStyleCnt="2"/>
      <dgm:spPr/>
      <dgm:t>
        <a:bodyPr/>
        <a:lstStyle/>
        <a:p>
          <a:endParaRPr lang="en-US"/>
        </a:p>
      </dgm:t>
    </dgm:pt>
    <dgm:pt modelId="{DE8D1F21-DC85-4EB3-A12E-CA59217362D1}" type="pres">
      <dgm:prSet presAssocID="{BD864659-F0CC-4EE0-842E-8A5C2D677706}" presName="nodeTx" presStyleLbl="node1" presStyleIdx="0" presStyleCnt="2">
        <dgm:presLayoutVars>
          <dgm:bulletEnabled val="1"/>
        </dgm:presLayoutVars>
      </dgm:prSet>
      <dgm:spPr/>
      <dgm:t>
        <a:bodyPr/>
        <a:lstStyle/>
        <a:p>
          <a:endParaRPr lang="en-US"/>
        </a:p>
      </dgm:t>
    </dgm:pt>
    <dgm:pt modelId="{795237C8-CC61-4D09-AD11-E2842710C738}" type="pres">
      <dgm:prSet presAssocID="{BD864659-F0CC-4EE0-842E-8A5C2D677706}" presName="invisiNode" presStyleLbl="node1" presStyleIdx="0" presStyleCnt="2"/>
      <dgm:spPr/>
    </dgm:pt>
    <dgm:pt modelId="{A196A567-3377-47C9-973A-1C1D62B3F6F5}" type="pres">
      <dgm:prSet presAssocID="{BD864659-F0CC-4EE0-842E-8A5C2D677706}" presName="imagNod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CEBD575E-F725-4A4C-BF91-1D1CB19BC5D7}" type="pres">
      <dgm:prSet presAssocID="{DFC5924A-5FF5-46CD-B571-054DA568CB98}" presName="sibTrans" presStyleLbl="sibTrans2D1" presStyleIdx="0" presStyleCnt="0"/>
      <dgm:spPr/>
      <dgm:t>
        <a:bodyPr/>
        <a:lstStyle/>
        <a:p>
          <a:endParaRPr lang="en-US"/>
        </a:p>
      </dgm:t>
    </dgm:pt>
    <dgm:pt modelId="{ED960EBC-EB3E-4B9B-A066-28B29C671819}" type="pres">
      <dgm:prSet presAssocID="{98F392D2-8470-4513-9DC2-E06605654CD2}" presName="compNode" presStyleCnt="0"/>
      <dgm:spPr/>
    </dgm:pt>
    <dgm:pt modelId="{A5EF261C-6029-4C5B-B71F-82143A257D7C}" type="pres">
      <dgm:prSet presAssocID="{98F392D2-8470-4513-9DC2-E06605654CD2}" presName="bkgdShape" presStyleLbl="node1" presStyleIdx="1" presStyleCnt="2"/>
      <dgm:spPr/>
      <dgm:t>
        <a:bodyPr/>
        <a:lstStyle/>
        <a:p>
          <a:endParaRPr lang="en-US"/>
        </a:p>
      </dgm:t>
    </dgm:pt>
    <dgm:pt modelId="{AEB4BBFC-4323-489F-9008-C478E9A74E7A}" type="pres">
      <dgm:prSet presAssocID="{98F392D2-8470-4513-9DC2-E06605654CD2}" presName="nodeTx" presStyleLbl="node1" presStyleIdx="1" presStyleCnt="2">
        <dgm:presLayoutVars>
          <dgm:bulletEnabled val="1"/>
        </dgm:presLayoutVars>
      </dgm:prSet>
      <dgm:spPr/>
      <dgm:t>
        <a:bodyPr/>
        <a:lstStyle/>
        <a:p>
          <a:endParaRPr lang="en-US"/>
        </a:p>
      </dgm:t>
    </dgm:pt>
    <dgm:pt modelId="{AD9CC0AE-79D2-48A2-8D7A-BD83398D8E1C}" type="pres">
      <dgm:prSet presAssocID="{98F392D2-8470-4513-9DC2-E06605654CD2}" presName="invisiNode" presStyleLbl="node1" presStyleIdx="1" presStyleCnt="2"/>
      <dgm:spPr/>
    </dgm:pt>
    <dgm:pt modelId="{D77A3B11-9B1A-4E62-BAB1-A6365FCBEE51}" type="pres">
      <dgm:prSet presAssocID="{98F392D2-8470-4513-9DC2-E06605654CD2}" presName="imagNode"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Lst>
  <dgm:cxnLst>
    <dgm:cxn modelId="{D4C7A55F-19F3-48F1-9FEA-E0B7E44780D9}" type="presOf" srcId="{BD864659-F0CC-4EE0-842E-8A5C2D677706}" destId="{45AE929B-C30E-4D05-9170-A1754E921A9E}" srcOrd="0" destOrd="0" presId="urn:microsoft.com/office/officeart/2005/8/layout/hList7#1"/>
    <dgm:cxn modelId="{627F82E0-27B6-4389-B872-C8A084A210B5}" type="presOf" srcId="{98F392D2-8470-4513-9DC2-E06605654CD2}" destId="{AEB4BBFC-4323-489F-9008-C478E9A74E7A}" srcOrd="1" destOrd="0" presId="urn:microsoft.com/office/officeart/2005/8/layout/hList7#1"/>
    <dgm:cxn modelId="{2B510A48-958B-445F-8894-CAAAC1D6611F}" type="presOf" srcId="{BD864659-F0CC-4EE0-842E-8A5C2D677706}" destId="{DE8D1F21-DC85-4EB3-A12E-CA59217362D1}" srcOrd="1" destOrd="0" presId="urn:microsoft.com/office/officeart/2005/8/layout/hList7#1"/>
    <dgm:cxn modelId="{CBC4A1F7-1E79-4F3A-9354-E5D88E310104}" type="presOf" srcId="{0E88DE4F-AFF6-495E-9BC7-92EBE34F124F}" destId="{EC021B9B-CDF1-4394-AEAA-C763C3CED7EF}" srcOrd="0" destOrd="0" presId="urn:microsoft.com/office/officeart/2005/8/layout/hList7#1"/>
    <dgm:cxn modelId="{A1106A0F-9276-4E25-9CCB-03A4A603CE1A}" srcId="{0E88DE4F-AFF6-495E-9BC7-92EBE34F124F}" destId="{BD864659-F0CC-4EE0-842E-8A5C2D677706}" srcOrd="0" destOrd="0" parTransId="{FF822393-E9E1-4A08-98BE-854E73068CFF}" sibTransId="{DFC5924A-5FF5-46CD-B571-054DA568CB98}"/>
    <dgm:cxn modelId="{5EF11FD0-9BAC-4317-AA3B-3D7045B0684E}" srcId="{0E88DE4F-AFF6-495E-9BC7-92EBE34F124F}" destId="{98F392D2-8470-4513-9DC2-E06605654CD2}" srcOrd="1" destOrd="0" parTransId="{ED15C3E3-3F17-4015-8638-E938B75C4186}" sibTransId="{867AC21C-1274-4D3C-BD2F-EF5753A8B271}"/>
    <dgm:cxn modelId="{66C7A486-6E4C-48C6-9604-77949639E17D}" type="presOf" srcId="{98F392D2-8470-4513-9DC2-E06605654CD2}" destId="{A5EF261C-6029-4C5B-B71F-82143A257D7C}" srcOrd="0" destOrd="0" presId="urn:microsoft.com/office/officeart/2005/8/layout/hList7#1"/>
    <dgm:cxn modelId="{30410B53-5722-4D45-9287-79D95930C34A}" type="presOf" srcId="{DFC5924A-5FF5-46CD-B571-054DA568CB98}" destId="{CEBD575E-F725-4A4C-BF91-1D1CB19BC5D7}" srcOrd="0" destOrd="0" presId="urn:microsoft.com/office/officeart/2005/8/layout/hList7#1"/>
    <dgm:cxn modelId="{D7493A74-CC55-465D-A82C-9D858EE94957}" type="presParOf" srcId="{EC021B9B-CDF1-4394-AEAA-C763C3CED7EF}" destId="{25F0315C-DE6E-4438-BFA3-13F0FBD9A108}" srcOrd="0" destOrd="0" presId="urn:microsoft.com/office/officeart/2005/8/layout/hList7#1"/>
    <dgm:cxn modelId="{051F51D1-E6E9-4200-9E83-45D92B49A82F}" type="presParOf" srcId="{EC021B9B-CDF1-4394-AEAA-C763C3CED7EF}" destId="{6DD4A02D-AC89-405E-B04D-626A29649E72}" srcOrd="1" destOrd="0" presId="urn:microsoft.com/office/officeart/2005/8/layout/hList7#1"/>
    <dgm:cxn modelId="{F9F0E899-B5EB-4001-9547-EE81CFE1FF28}" type="presParOf" srcId="{6DD4A02D-AC89-405E-B04D-626A29649E72}" destId="{08D6D8A7-5F78-4C53-9F53-14F57E0AE1DE}" srcOrd="0" destOrd="0" presId="urn:microsoft.com/office/officeart/2005/8/layout/hList7#1"/>
    <dgm:cxn modelId="{79465528-8CA4-40E0-A7CC-40FA614F5B18}" type="presParOf" srcId="{08D6D8A7-5F78-4C53-9F53-14F57E0AE1DE}" destId="{45AE929B-C30E-4D05-9170-A1754E921A9E}" srcOrd="0" destOrd="0" presId="urn:microsoft.com/office/officeart/2005/8/layout/hList7#1"/>
    <dgm:cxn modelId="{6EE2C217-8D5B-4FA6-8708-EDED83BFB7C9}" type="presParOf" srcId="{08D6D8A7-5F78-4C53-9F53-14F57E0AE1DE}" destId="{DE8D1F21-DC85-4EB3-A12E-CA59217362D1}" srcOrd="1" destOrd="0" presId="urn:microsoft.com/office/officeart/2005/8/layout/hList7#1"/>
    <dgm:cxn modelId="{281C4CE2-6231-41A0-8332-11FEAF721A71}" type="presParOf" srcId="{08D6D8A7-5F78-4C53-9F53-14F57E0AE1DE}" destId="{795237C8-CC61-4D09-AD11-E2842710C738}" srcOrd="2" destOrd="0" presId="urn:microsoft.com/office/officeart/2005/8/layout/hList7#1"/>
    <dgm:cxn modelId="{CD4F449F-EBFC-4B9B-B6E4-9B6EF57D3FE2}" type="presParOf" srcId="{08D6D8A7-5F78-4C53-9F53-14F57E0AE1DE}" destId="{A196A567-3377-47C9-973A-1C1D62B3F6F5}" srcOrd="3" destOrd="0" presId="urn:microsoft.com/office/officeart/2005/8/layout/hList7#1"/>
    <dgm:cxn modelId="{32B632C5-CA06-4547-97AB-FA38005914DC}" type="presParOf" srcId="{6DD4A02D-AC89-405E-B04D-626A29649E72}" destId="{CEBD575E-F725-4A4C-BF91-1D1CB19BC5D7}" srcOrd="1" destOrd="0" presId="urn:microsoft.com/office/officeart/2005/8/layout/hList7#1"/>
    <dgm:cxn modelId="{CC3D622C-72D9-4787-828C-485F07DCD129}" type="presParOf" srcId="{6DD4A02D-AC89-405E-B04D-626A29649E72}" destId="{ED960EBC-EB3E-4B9B-A066-28B29C671819}" srcOrd="2" destOrd="0" presId="urn:microsoft.com/office/officeart/2005/8/layout/hList7#1"/>
    <dgm:cxn modelId="{E1ED5A5A-399A-4C8A-9C91-1735638331A0}" type="presParOf" srcId="{ED960EBC-EB3E-4B9B-A066-28B29C671819}" destId="{A5EF261C-6029-4C5B-B71F-82143A257D7C}" srcOrd="0" destOrd="0" presId="urn:microsoft.com/office/officeart/2005/8/layout/hList7#1"/>
    <dgm:cxn modelId="{C5FD49E9-B348-4700-8A49-70BEA4E813D1}" type="presParOf" srcId="{ED960EBC-EB3E-4B9B-A066-28B29C671819}" destId="{AEB4BBFC-4323-489F-9008-C478E9A74E7A}" srcOrd="1" destOrd="0" presId="urn:microsoft.com/office/officeart/2005/8/layout/hList7#1"/>
    <dgm:cxn modelId="{9C7C5DB1-392F-4656-8AC0-55768C8604EE}" type="presParOf" srcId="{ED960EBC-EB3E-4B9B-A066-28B29C671819}" destId="{AD9CC0AE-79D2-48A2-8D7A-BD83398D8E1C}" srcOrd="2" destOrd="0" presId="urn:microsoft.com/office/officeart/2005/8/layout/hList7#1"/>
    <dgm:cxn modelId="{412B237D-C241-4B15-AE9F-45CB5E351BB1}" type="presParOf" srcId="{ED960EBC-EB3E-4B9B-A066-28B29C671819}" destId="{D77A3B11-9B1A-4E62-BAB1-A6365FCBEE51}"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1304AB0-2673-479D-AB7A-0703C70B0D7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007DD54-3A44-4E46-9738-F849B822E653}">
      <dgm:prSet/>
      <dgm:spPr/>
      <dgm:t>
        <a:bodyPr/>
        <a:lstStyle/>
        <a:p>
          <a:pPr rtl="0"/>
          <a:r>
            <a:rPr lang="en-US" smtClean="0"/>
            <a:t>It all depends on whether or not the Holy Sprit is a person or not!!!</a:t>
          </a:r>
          <a:endParaRPr lang="en-US"/>
        </a:p>
      </dgm:t>
    </dgm:pt>
    <dgm:pt modelId="{0A5CA85B-BD7D-472A-9FD5-3DFF13B407E4}" type="parTrans" cxnId="{785212F9-AFD8-4FEC-A928-B99CF64DAD11}">
      <dgm:prSet/>
      <dgm:spPr/>
      <dgm:t>
        <a:bodyPr/>
        <a:lstStyle/>
        <a:p>
          <a:endParaRPr lang="en-US"/>
        </a:p>
      </dgm:t>
    </dgm:pt>
    <dgm:pt modelId="{A2D3836B-467A-4760-B3DA-A03F34B558E3}" type="sibTrans" cxnId="{785212F9-AFD8-4FEC-A928-B99CF64DAD11}">
      <dgm:prSet/>
      <dgm:spPr/>
      <dgm:t>
        <a:bodyPr/>
        <a:lstStyle/>
        <a:p>
          <a:endParaRPr lang="en-US"/>
        </a:p>
      </dgm:t>
    </dgm:pt>
    <dgm:pt modelId="{47E60B45-7F61-4046-9797-CE9D777F310F}">
      <dgm:prSet/>
      <dgm:spPr/>
      <dgm:t>
        <a:bodyPr/>
        <a:lstStyle/>
        <a:p>
          <a:pPr rtl="0"/>
          <a:r>
            <a:rPr lang="en-US" dirty="0" smtClean="0"/>
            <a:t>The Holy Spirit is spoken of in many ways that demonstrate that it is not a divine person. For example, it is referred to as a gift (Acts:10:45; 1 Timothy:4:14) that God gives without limit (John:3:34, NIV). We are told that the Holy Spirit can be quenched (1 Thessalonians:5:19), that it can be poured out on people (Acts:2:17, 33), and that we are baptized with it (Matthew:3:11).</a:t>
          </a:r>
          <a:endParaRPr lang="en-US" dirty="0"/>
        </a:p>
      </dgm:t>
    </dgm:pt>
    <dgm:pt modelId="{BEA031C1-4A73-48E3-B0FB-CD85D4ACEED0}" type="parTrans" cxnId="{2FDF1135-92F2-4552-9D67-9A800046D912}">
      <dgm:prSet/>
      <dgm:spPr/>
      <dgm:t>
        <a:bodyPr/>
        <a:lstStyle/>
        <a:p>
          <a:endParaRPr lang="en-US"/>
        </a:p>
      </dgm:t>
    </dgm:pt>
    <dgm:pt modelId="{EB5C3E7D-069B-4DDC-8B75-7B68F26A329E}" type="sibTrans" cxnId="{2FDF1135-92F2-4552-9D67-9A800046D912}">
      <dgm:prSet/>
      <dgm:spPr/>
      <dgm:t>
        <a:bodyPr/>
        <a:lstStyle/>
        <a:p>
          <a:endParaRPr lang="en-US"/>
        </a:p>
      </dgm:t>
    </dgm:pt>
    <dgm:pt modelId="{E3A7CBDD-E45D-4276-96F2-6AC193A43B3D}">
      <dgm:prSet/>
      <dgm:spPr/>
      <dgm:t>
        <a:bodyPr/>
        <a:lstStyle/>
        <a:p>
          <a:pPr rtl="0"/>
          <a:r>
            <a:rPr lang="en-US" dirty="0" smtClean="0"/>
            <a:t>People can drink of it (John:7:37-39), partake of it (Hebrews:6:4) and be filled with it (Acts:2:4; Ephesians:5:18). The Holy Spirit also renews us (Titus:3:5) and must be stirred up within us (2 Timothy:1:6). </a:t>
          </a:r>
          <a:r>
            <a:rPr lang="en-US" b="1" dirty="0" smtClean="0"/>
            <a:t>These impersonal characteristics are certainly </a:t>
          </a:r>
          <a:r>
            <a:rPr lang="en-US" b="1" i="1" dirty="0" smtClean="0"/>
            <a:t>not </a:t>
          </a:r>
          <a:r>
            <a:rPr lang="en-US" b="1" dirty="0" smtClean="0"/>
            <a:t>attributes of a person or personal being! ----Acts 2:1-3 …….Matt 3:16 – Holy Spirit or Spirit of God? Luke 4:1</a:t>
          </a:r>
          <a:endParaRPr lang="en-US" dirty="0"/>
        </a:p>
      </dgm:t>
    </dgm:pt>
    <dgm:pt modelId="{7CD74F43-9C2C-4604-B5F9-DDD1E542A51A}" type="parTrans" cxnId="{28B2424B-4458-41D4-9EC5-C592DC0B2021}">
      <dgm:prSet/>
      <dgm:spPr/>
      <dgm:t>
        <a:bodyPr/>
        <a:lstStyle/>
        <a:p>
          <a:endParaRPr lang="en-US"/>
        </a:p>
      </dgm:t>
    </dgm:pt>
    <dgm:pt modelId="{11864F43-F53C-454F-8D44-49CF0DE7FC27}" type="sibTrans" cxnId="{28B2424B-4458-41D4-9EC5-C592DC0B2021}">
      <dgm:prSet/>
      <dgm:spPr/>
      <dgm:t>
        <a:bodyPr/>
        <a:lstStyle/>
        <a:p>
          <a:endParaRPr lang="en-US"/>
        </a:p>
      </dgm:t>
    </dgm:pt>
    <dgm:pt modelId="{F63DD5D6-69CF-4205-8555-845238008F16}">
      <dgm:prSet/>
      <dgm:spPr/>
      <dgm:t>
        <a:bodyPr/>
        <a:lstStyle/>
        <a:p>
          <a:pPr rtl="0"/>
          <a:r>
            <a:rPr lang="en-US" smtClean="0"/>
            <a:t>The Spirit is also described by other designations—"the Holy Spirit of promise," "the guarantee of our inheritance" and "the spirit of wisdom and revelation" (Ephesians:1:13-14,17)—that show it is not a person.</a:t>
          </a:r>
          <a:endParaRPr lang="en-US"/>
        </a:p>
      </dgm:t>
    </dgm:pt>
    <dgm:pt modelId="{124353D4-F37B-42DE-BB8B-296A6ECA7F8A}" type="parTrans" cxnId="{FD89317A-A3DA-447B-A6EB-D010DBAE6D25}">
      <dgm:prSet/>
      <dgm:spPr/>
      <dgm:t>
        <a:bodyPr/>
        <a:lstStyle/>
        <a:p>
          <a:endParaRPr lang="en-US"/>
        </a:p>
      </dgm:t>
    </dgm:pt>
    <dgm:pt modelId="{6E392447-64DB-445B-84FA-1980FB9D4288}" type="sibTrans" cxnId="{FD89317A-A3DA-447B-A6EB-D010DBAE6D25}">
      <dgm:prSet/>
      <dgm:spPr/>
      <dgm:t>
        <a:bodyPr/>
        <a:lstStyle/>
        <a:p>
          <a:endParaRPr lang="en-US"/>
        </a:p>
      </dgm:t>
    </dgm:pt>
    <dgm:pt modelId="{ED2BB008-4F67-4797-890E-5FA86A397179}" type="pres">
      <dgm:prSet presAssocID="{01304AB0-2673-479D-AB7A-0703C70B0D74}" presName="linear" presStyleCnt="0">
        <dgm:presLayoutVars>
          <dgm:animLvl val="lvl"/>
          <dgm:resizeHandles val="exact"/>
        </dgm:presLayoutVars>
      </dgm:prSet>
      <dgm:spPr/>
      <dgm:t>
        <a:bodyPr/>
        <a:lstStyle/>
        <a:p>
          <a:endParaRPr lang="en-US"/>
        </a:p>
      </dgm:t>
    </dgm:pt>
    <dgm:pt modelId="{501F81D4-E9AF-4F66-BA98-67B033291AE0}" type="pres">
      <dgm:prSet presAssocID="{1007DD54-3A44-4E46-9738-F849B822E653}" presName="parentText" presStyleLbl="node1" presStyleIdx="0" presStyleCnt="4">
        <dgm:presLayoutVars>
          <dgm:chMax val="0"/>
          <dgm:bulletEnabled val="1"/>
        </dgm:presLayoutVars>
      </dgm:prSet>
      <dgm:spPr/>
      <dgm:t>
        <a:bodyPr/>
        <a:lstStyle/>
        <a:p>
          <a:endParaRPr lang="en-US"/>
        </a:p>
      </dgm:t>
    </dgm:pt>
    <dgm:pt modelId="{4FB68BEA-0A66-475D-85B7-3A5013269492}" type="pres">
      <dgm:prSet presAssocID="{A2D3836B-467A-4760-B3DA-A03F34B558E3}" presName="spacer" presStyleCnt="0"/>
      <dgm:spPr/>
    </dgm:pt>
    <dgm:pt modelId="{2AF37E7D-A263-47C3-93BF-98F4315B0189}" type="pres">
      <dgm:prSet presAssocID="{47E60B45-7F61-4046-9797-CE9D777F310F}" presName="parentText" presStyleLbl="node1" presStyleIdx="1" presStyleCnt="4">
        <dgm:presLayoutVars>
          <dgm:chMax val="0"/>
          <dgm:bulletEnabled val="1"/>
        </dgm:presLayoutVars>
      </dgm:prSet>
      <dgm:spPr/>
      <dgm:t>
        <a:bodyPr/>
        <a:lstStyle/>
        <a:p>
          <a:endParaRPr lang="en-US"/>
        </a:p>
      </dgm:t>
    </dgm:pt>
    <dgm:pt modelId="{87D41A06-CB3E-4A9D-B86A-0130DED5EFBD}" type="pres">
      <dgm:prSet presAssocID="{EB5C3E7D-069B-4DDC-8B75-7B68F26A329E}" presName="spacer" presStyleCnt="0"/>
      <dgm:spPr/>
    </dgm:pt>
    <dgm:pt modelId="{9C1760E4-BE8A-4905-8924-21B14535F2A2}" type="pres">
      <dgm:prSet presAssocID="{E3A7CBDD-E45D-4276-96F2-6AC193A43B3D}" presName="parentText" presStyleLbl="node1" presStyleIdx="2" presStyleCnt="4">
        <dgm:presLayoutVars>
          <dgm:chMax val="0"/>
          <dgm:bulletEnabled val="1"/>
        </dgm:presLayoutVars>
      </dgm:prSet>
      <dgm:spPr/>
      <dgm:t>
        <a:bodyPr/>
        <a:lstStyle/>
        <a:p>
          <a:endParaRPr lang="en-US"/>
        </a:p>
      </dgm:t>
    </dgm:pt>
    <dgm:pt modelId="{F2C01E72-9782-4622-82A4-F8E49723F3BC}" type="pres">
      <dgm:prSet presAssocID="{11864F43-F53C-454F-8D44-49CF0DE7FC27}" presName="spacer" presStyleCnt="0"/>
      <dgm:spPr/>
    </dgm:pt>
    <dgm:pt modelId="{750AA229-21B8-4D81-8EF8-A9A44EF04479}" type="pres">
      <dgm:prSet presAssocID="{F63DD5D6-69CF-4205-8555-845238008F16}" presName="parentText" presStyleLbl="node1" presStyleIdx="3" presStyleCnt="4">
        <dgm:presLayoutVars>
          <dgm:chMax val="0"/>
          <dgm:bulletEnabled val="1"/>
        </dgm:presLayoutVars>
      </dgm:prSet>
      <dgm:spPr/>
      <dgm:t>
        <a:bodyPr/>
        <a:lstStyle/>
        <a:p>
          <a:endParaRPr lang="en-US"/>
        </a:p>
      </dgm:t>
    </dgm:pt>
  </dgm:ptLst>
  <dgm:cxnLst>
    <dgm:cxn modelId="{DBE489CB-BDBD-4C0A-8565-5515F40D8CA7}" type="presOf" srcId="{F63DD5D6-69CF-4205-8555-845238008F16}" destId="{750AA229-21B8-4D81-8EF8-A9A44EF04479}" srcOrd="0" destOrd="0" presId="urn:microsoft.com/office/officeart/2005/8/layout/vList2"/>
    <dgm:cxn modelId="{785212F9-AFD8-4FEC-A928-B99CF64DAD11}" srcId="{01304AB0-2673-479D-AB7A-0703C70B0D74}" destId="{1007DD54-3A44-4E46-9738-F849B822E653}" srcOrd="0" destOrd="0" parTransId="{0A5CA85B-BD7D-472A-9FD5-3DFF13B407E4}" sibTransId="{A2D3836B-467A-4760-B3DA-A03F34B558E3}"/>
    <dgm:cxn modelId="{0096EA2C-7AF8-4B74-8B36-FD0BB20EA77B}" type="presOf" srcId="{01304AB0-2673-479D-AB7A-0703C70B0D74}" destId="{ED2BB008-4F67-4797-890E-5FA86A397179}" srcOrd="0" destOrd="0" presId="urn:microsoft.com/office/officeart/2005/8/layout/vList2"/>
    <dgm:cxn modelId="{FD89317A-A3DA-447B-A6EB-D010DBAE6D25}" srcId="{01304AB0-2673-479D-AB7A-0703C70B0D74}" destId="{F63DD5D6-69CF-4205-8555-845238008F16}" srcOrd="3" destOrd="0" parTransId="{124353D4-F37B-42DE-BB8B-296A6ECA7F8A}" sibTransId="{6E392447-64DB-445B-84FA-1980FB9D4288}"/>
    <dgm:cxn modelId="{76DC155E-1007-4B4B-9925-EEDCC458B9E3}" type="presOf" srcId="{47E60B45-7F61-4046-9797-CE9D777F310F}" destId="{2AF37E7D-A263-47C3-93BF-98F4315B0189}" srcOrd="0" destOrd="0" presId="urn:microsoft.com/office/officeart/2005/8/layout/vList2"/>
    <dgm:cxn modelId="{28B2424B-4458-41D4-9EC5-C592DC0B2021}" srcId="{01304AB0-2673-479D-AB7A-0703C70B0D74}" destId="{E3A7CBDD-E45D-4276-96F2-6AC193A43B3D}" srcOrd="2" destOrd="0" parTransId="{7CD74F43-9C2C-4604-B5F9-DDD1E542A51A}" sibTransId="{11864F43-F53C-454F-8D44-49CF0DE7FC27}"/>
    <dgm:cxn modelId="{0B3347D8-B8DF-4C52-B16C-597BE8B9339B}" type="presOf" srcId="{E3A7CBDD-E45D-4276-96F2-6AC193A43B3D}" destId="{9C1760E4-BE8A-4905-8924-21B14535F2A2}" srcOrd="0" destOrd="0" presId="urn:microsoft.com/office/officeart/2005/8/layout/vList2"/>
    <dgm:cxn modelId="{654E633C-1B1E-4B13-ABDA-BA6EEF06C06C}" type="presOf" srcId="{1007DD54-3A44-4E46-9738-F849B822E653}" destId="{501F81D4-E9AF-4F66-BA98-67B033291AE0}" srcOrd="0" destOrd="0" presId="urn:microsoft.com/office/officeart/2005/8/layout/vList2"/>
    <dgm:cxn modelId="{2FDF1135-92F2-4552-9D67-9A800046D912}" srcId="{01304AB0-2673-479D-AB7A-0703C70B0D74}" destId="{47E60B45-7F61-4046-9797-CE9D777F310F}" srcOrd="1" destOrd="0" parTransId="{BEA031C1-4A73-48E3-B0FB-CD85D4ACEED0}" sibTransId="{EB5C3E7D-069B-4DDC-8B75-7B68F26A329E}"/>
    <dgm:cxn modelId="{D0EC39BB-0154-407C-905B-4205C440E821}" type="presParOf" srcId="{ED2BB008-4F67-4797-890E-5FA86A397179}" destId="{501F81D4-E9AF-4F66-BA98-67B033291AE0}" srcOrd="0" destOrd="0" presId="urn:microsoft.com/office/officeart/2005/8/layout/vList2"/>
    <dgm:cxn modelId="{4A7B8DA8-69B7-4AA2-99B0-4E9C368B8BF2}" type="presParOf" srcId="{ED2BB008-4F67-4797-890E-5FA86A397179}" destId="{4FB68BEA-0A66-475D-85B7-3A5013269492}" srcOrd="1" destOrd="0" presId="urn:microsoft.com/office/officeart/2005/8/layout/vList2"/>
    <dgm:cxn modelId="{3C8BAF56-EE93-446B-ADF3-64CF3CD48638}" type="presParOf" srcId="{ED2BB008-4F67-4797-890E-5FA86A397179}" destId="{2AF37E7D-A263-47C3-93BF-98F4315B0189}" srcOrd="2" destOrd="0" presId="urn:microsoft.com/office/officeart/2005/8/layout/vList2"/>
    <dgm:cxn modelId="{E2325216-D99C-44EA-A394-2BAE1A70DBE3}" type="presParOf" srcId="{ED2BB008-4F67-4797-890E-5FA86A397179}" destId="{87D41A06-CB3E-4A9D-B86A-0130DED5EFBD}" srcOrd="3" destOrd="0" presId="urn:microsoft.com/office/officeart/2005/8/layout/vList2"/>
    <dgm:cxn modelId="{D7314008-D06A-473D-BACE-64D0081BE757}" type="presParOf" srcId="{ED2BB008-4F67-4797-890E-5FA86A397179}" destId="{9C1760E4-BE8A-4905-8924-21B14535F2A2}" srcOrd="4" destOrd="0" presId="urn:microsoft.com/office/officeart/2005/8/layout/vList2"/>
    <dgm:cxn modelId="{573D6512-CDFB-4A47-A0A4-3483BBE637CB}" type="presParOf" srcId="{ED2BB008-4F67-4797-890E-5FA86A397179}" destId="{F2C01E72-9782-4622-82A4-F8E49723F3BC}" srcOrd="5" destOrd="0" presId="urn:microsoft.com/office/officeart/2005/8/layout/vList2"/>
    <dgm:cxn modelId="{40698BA5-C874-4127-B8B2-06EB10BF3DBE}" type="presParOf" srcId="{ED2BB008-4F67-4797-890E-5FA86A397179}" destId="{750AA229-21B8-4D81-8EF8-A9A44EF0447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7616112-336F-4E57-B157-3452836217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C5C2BC-E31F-4118-A1FA-3CD6653D37BA}">
      <dgm:prSet/>
      <dgm:spPr/>
      <dgm:t>
        <a:bodyPr/>
        <a:lstStyle/>
        <a:p>
          <a:pPr rtl="0"/>
          <a:r>
            <a:rPr lang="en-US" dirty="0" smtClean="0"/>
            <a:t>In contrast to God the Father and Jesus Christ, who are consistently compared to human beings in Their form and shape, the Holy Spirit is consistently represented, by various symbols and manifestations, in a completely different manner—such as breath (John:20:22), wind (Acts:2:2), fire (verse 3), water (John:4:14; 7:37-39), oil (Psalm:45:7; compare Acts:10:38; Matthew:25:1-10), a dove (Matthew:3:16) and an "earnest," or down payment, on eternal life (2 Corinthians:1:22; 5:5; Ephesians:1:13-14, KJV).</a:t>
          </a:r>
          <a:endParaRPr lang="en-US" dirty="0"/>
        </a:p>
      </dgm:t>
    </dgm:pt>
    <dgm:pt modelId="{B6489AC5-6C6A-4D08-87A1-BBBFF54A6AC8}" type="parTrans" cxnId="{841262B9-B68C-4B0B-85F7-17EF4053D849}">
      <dgm:prSet/>
      <dgm:spPr/>
      <dgm:t>
        <a:bodyPr/>
        <a:lstStyle/>
        <a:p>
          <a:endParaRPr lang="en-US"/>
        </a:p>
      </dgm:t>
    </dgm:pt>
    <dgm:pt modelId="{A6B07EB4-AA04-469B-96D9-4C7B11E6B5A9}" type="sibTrans" cxnId="{841262B9-B68C-4B0B-85F7-17EF4053D849}">
      <dgm:prSet/>
      <dgm:spPr/>
      <dgm:t>
        <a:bodyPr/>
        <a:lstStyle/>
        <a:p>
          <a:endParaRPr lang="en-US"/>
        </a:p>
      </dgm:t>
    </dgm:pt>
    <dgm:pt modelId="{C353968A-C203-4986-BACE-61E74AF3BB3E}">
      <dgm:prSet/>
      <dgm:spPr/>
      <dgm:t>
        <a:bodyPr/>
        <a:lstStyle/>
        <a:p>
          <a:pPr rtl="0"/>
          <a:r>
            <a:rPr lang="en-US" smtClean="0"/>
            <a:t>To say the least, these depictions are difficult to understand if the Holy Spirit is a person!</a:t>
          </a:r>
          <a:endParaRPr lang="en-US"/>
        </a:p>
      </dgm:t>
    </dgm:pt>
    <dgm:pt modelId="{4360D50A-0E6C-458E-B618-9CBA3F2A7043}" type="parTrans" cxnId="{B01A4C0A-4F57-4B3D-BAAB-8ABE1ECFE413}">
      <dgm:prSet/>
      <dgm:spPr/>
      <dgm:t>
        <a:bodyPr/>
        <a:lstStyle/>
        <a:p>
          <a:endParaRPr lang="en-US"/>
        </a:p>
      </dgm:t>
    </dgm:pt>
    <dgm:pt modelId="{7126410E-284C-43D4-99E4-5B4E7BD03958}" type="sibTrans" cxnId="{B01A4C0A-4F57-4B3D-BAAB-8ABE1ECFE413}">
      <dgm:prSet/>
      <dgm:spPr/>
      <dgm:t>
        <a:bodyPr/>
        <a:lstStyle/>
        <a:p>
          <a:endParaRPr lang="en-US"/>
        </a:p>
      </dgm:t>
    </dgm:pt>
    <dgm:pt modelId="{456159E7-B3C8-42FB-BD69-F36BF1F628C5}">
      <dgm:prSet/>
      <dgm:spPr/>
      <dgm:t>
        <a:bodyPr/>
        <a:lstStyle/>
        <a:p>
          <a:pPr rtl="0"/>
          <a:r>
            <a:rPr lang="en-US" dirty="0" smtClean="0"/>
            <a:t>In Matthew:1:20 we find further proof that the Holy Spirit is not a distinct entity, but God's divine power. Here we read that Jesus was conceived by the Holy Spirit. However, Jesus continually prayed to and addressed God the Father as His Father and </a:t>
          </a:r>
          <a:r>
            <a:rPr lang="en-US" i="1" dirty="0" smtClean="0"/>
            <a:t>not </a:t>
          </a:r>
          <a:r>
            <a:rPr lang="en-US" dirty="0" smtClean="0"/>
            <a:t>the Holy Spirit (Matthew:10:32-33; 11:25-27; 12:50). He </a:t>
          </a:r>
          <a:r>
            <a:rPr lang="en-US" i="1" dirty="0" smtClean="0"/>
            <a:t>never</a:t>
          </a:r>
          <a:r>
            <a:rPr lang="en-US" dirty="0" smtClean="0"/>
            <a:t> represented the Holy Spirit as His Father! Clearly, the Holy Spirit was the </a:t>
          </a:r>
          <a:r>
            <a:rPr lang="en-US" i="1" dirty="0" smtClean="0"/>
            <a:t>agency or power </a:t>
          </a:r>
          <a:r>
            <a:rPr lang="en-US" dirty="0" smtClean="0"/>
            <a:t>through which the Father begot Jesus as His Son—not a separate person or being altogether.</a:t>
          </a:r>
          <a:endParaRPr lang="en-US" dirty="0"/>
        </a:p>
      </dgm:t>
    </dgm:pt>
    <dgm:pt modelId="{5E1C8CD4-3192-4142-9B80-13A1BC920908}" type="parTrans" cxnId="{A630F097-1899-4034-AA90-5C5AF6068DE3}">
      <dgm:prSet/>
      <dgm:spPr/>
      <dgm:t>
        <a:bodyPr/>
        <a:lstStyle/>
        <a:p>
          <a:endParaRPr lang="en-US"/>
        </a:p>
      </dgm:t>
    </dgm:pt>
    <dgm:pt modelId="{CA553703-34FA-4C09-859B-4A5614E0F495}" type="sibTrans" cxnId="{A630F097-1899-4034-AA90-5C5AF6068DE3}">
      <dgm:prSet/>
      <dgm:spPr/>
      <dgm:t>
        <a:bodyPr/>
        <a:lstStyle/>
        <a:p>
          <a:endParaRPr lang="en-US"/>
        </a:p>
      </dgm:t>
    </dgm:pt>
    <dgm:pt modelId="{7AF088BD-76B4-4CDA-BC68-0DFB908CABB4}" type="pres">
      <dgm:prSet presAssocID="{C7616112-336F-4E57-B157-3452836217DB}" presName="linear" presStyleCnt="0">
        <dgm:presLayoutVars>
          <dgm:animLvl val="lvl"/>
          <dgm:resizeHandles val="exact"/>
        </dgm:presLayoutVars>
      </dgm:prSet>
      <dgm:spPr/>
      <dgm:t>
        <a:bodyPr/>
        <a:lstStyle/>
        <a:p>
          <a:endParaRPr lang="en-US"/>
        </a:p>
      </dgm:t>
    </dgm:pt>
    <dgm:pt modelId="{3F173F77-17AA-4544-B8B9-D1AE6FEFCD16}" type="pres">
      <dgm:prSet presAssocID="{84C5C2BC-E31F-4118-A1FA-3CD6653D37BA}" presName="parentText" presStyleLbl="node1" presStyleIdx="0" presStyleCnt="3">
        <dgm:presLayoutVars>
          <dgm:chMax val="0"/>
          <dgm:bulletEnabled val="1"/>
        </dgm:presLayoutVars>
      </dgm:prSet>
      <dgm:spPr/>
      <dgm:t>
        <a:bodyPr/>
        <a:lstStyle/>
        <a:p>
          <a:endParaRPr lang="en-US"/>
        </a:p>
      </dgm:t>
    </dgm:pt>
    <dgm:pt modelId="{71B9D845-99A7-470F-91C1-00BF46FC771C}" type="pres">
      <dgm:prSet presAssocID="{A6B07EB4-AA04-469B-96D9-4C7B11E6B5A9}" presName="spacer" presStyleCnt="0"/>
      <dgm:spPr/>
    </dgm:pt>
    <dgm:pt modelId="{3C6D3002-1893-4004-A527-0D8696EA1C45}" type="pres">
      <dgm:prSet presAssocID="{C353968A-C203-4986-BACE-61E74AF3BB3E}" presName="parentText" presStyleLbl="node1" presStyleIdx="1" presStyleCnt="3">
        <dgm:presLayoutVars>
          <dgm:chMax val="0"/>
          <dgm:bulletEnabled val="1"/>
        </dgm:presLayoutVars>
      </dgm:prSet>
      <dgm:spPr/>
      <dgm:t>
        <a:bodyPr/>
        <a:lstStyle/>
        <a:p>
          <a:endParaRPr lang="en-US"/>
        </a:p>
      </dgm:t>
    </dgm:pt>
    <dgm:pt modelId="{88B56761-8C0B-4E53-8A13-E5480E116F13}" type="pres">
      <dgm:prSet presAssocID="{7126410E-284C-43D4-99E4-5B4E7BD03958}" presName="spacer" presStyleCnt="0"/>
      <dgm:spPr/>
    </dgm:pt>
    <dgm:pt modelId="{696C2177-01D1-460A-8E90-7A77134D96FC}" type="pres">
      <dgm:prSet presAssocID="{456159E7-B3C8-42FB-BD69-F36BF1F628C5}" presName="parentText" presStyleLbl="node1" presStyleIdx="2" presStyleCnt="3">
        <dgm:presLayoutVars>
          <dgm:chMax val="0"/>
          <dgm:bulletEnabled val="1"/>
        </dgm:presLayoutVars>
      </dgm:prSet>
      <dgm:spPr/>
      <dgm:t>
        <a:bodyPr/>
        <a:lstStyle/>
        <a:p>
          <a:endParaRPr lang="en-US"/>
        </a:p>
      </dgm:t>
    </dgm:pt>
  </dgm:ptLst>
  <dgm:cxnLst>
    <dgm:cxn modelId="{B01A4C0A-4F57-4B3D-BAAB-8ABE1ECFE413}" srcId="{C7616112-336F-4E57-B157-3452836217DB}" destId="{C353968A-C203-4986-BACE-61E74AF3BB3E}" srcOrd="1" destOrd="0" parTransId="{4360D50A-0E6C-458E-B618-9CBA3F2A7043}" sibTransId="{7126410E-284C-43D4-99E4-5B4E7BD03958}"/>
    <dgm:cxn modelId="{EC1837AD-AA9B-4E68-9D23-3AED51762DD1}" type="presOf" srcId="{C7616112-336F-4E57-B157-3452836217DB}" destId="{7AF088BD-76B4-4CDA-BC68-0DFB908CABB4}" srcOrd="0" destOrd="0" presId="urn:microsoft.com/office/officeart/2005/8/layout/vList2"/>
    <dgm:cxn modelId="{10BEC9A1-FC14-4DF7-916C-1ED2A0171FAD}" type="presOf" srcId="{C353968A-C203-4986-BACE-61E74AF3BB3E}" destId="{3C6D3002-1893-4004-A527-0D8696EA1C45}" srcOrd="0" destOrd="0" presId="urn:microsoft.com/office/officeart/2005/8/layout/vList2"/>
    <dgm:cxn modelId="{4DEE7E38-C0D6-429C-9A90-4E2179ABA13C}" type="presOf" srcId="{456159E7-B3C8-42FB-BD69-F36BF1F628C5}" destId="{696C2177-01D1-460A-8E90-7A77134D96FC}" srcOrd="0" destOrd="0" presId="urn:microsoft.com/office/officeart/2005/8/layout/vList2"/>
    <dgm:cxn modelId="{A630F097-1899-4034-AA90-5C5AF6068DE3}" srcId="{C7616112-336F-4E57-B157-3452836217DB}" destId="{456159E7-B3C8-42FB-BD69-F36BF1F628C5}" srcOrd="2" destOrd="0" parTransId="{5E1C8CD4-3192-4142-9B80-13A1BC920908}" sibTransId="{CA553703-34FA-4C09-859B-4A5614E0F495}"/>
    <dgm:cxn modelId="{1337155F-9909-4F3C-811E-586ADE334D92}" type="presOf" srcId="{84C5C2BC-E31F-4118-A1FA-3CD6653D37BA}" destId="{3F173F77-17AA-4544-B8B9-D1AE6FEFCD16}" srcOrd="0" destOrd="0" presId="urn:microsoft.com/office/officeart/2005/8/layout/vList2"/>
    <dgm:cxn modelId="{841262B9-B68C-4B0B-85F7-17EF4053D849}" srcId="{C7616112-336F-4E57-B157-3452836217DB}" destId="{84C5C2BC-E31F-4118-A1FA-3CD6653D37BA}" srcOrd="0" destOrd="0" parTransId="{B6489AC5-6C6A-4D08-87A1-BBBFF54A6AC8}" sibTransId="{A6B07EB4-AA04-469B-96D9-4C7B11E6B5A9}"/>
    <dgm:cxn modelId="{0A6AC1BB-2E43-4B90-924A-0A20813B55C1}" type="presParOf" srcId="{7AF088BD-76B4-4CDA-BC68-0DFB908CABB4}" destId="{3F173F77-17AA-4544-B8B9-D1AE6FEFCD16}" srcOrd="0" destOrd="0" presId="urn:microsoft.com/office/officeart/2005/8/layout/vList2"/>
    <dgm:cxn modelId="{2CE0A243-C0CC-4CB3-AD94-1359F6E98C1A}" type="presParOf" srcId="{7AF088BD-76B4-4CDA-BC68-0DFB908CABB4}" destId="{71B9D845-99A7-470F-91C1-00BF46FC771C}" srcOrd="1" destOrd="0" presId="urn:microsoft.com/office/officeart/2005/8/layout/vList2"/>
    <dgm:cxn modelId="{8F49D18E-6391-4991-9B91-062222FDDD62}" type="presParOf" srcId="{7AF088BD-76B4-4CDA-BC68-0DFB908CABB4}" destId="{3C6D3002-1893-4004-A527-0D8696EA1C45}" srcOrd="2" destOrd="0" presId="urn:microsoft.com/office/officeart/2005/8/layout/vList2"/>
    <dgm:cxn modelId="{6A9460F4-9468-4396-AC6E-C2FA25542184}" type="presParOf" srcId="{7AF088BD-76B4-4CDA-BC68-0DFB908CABB4}" destId="{88B56761-8C0B-4E53-8A13-E5480E116F13}" srcOrd="3" destOrd="0" presId="urn:microsoft.com/office/officeart/2005/8/layout/vList2"/>
    <dgm:cxn modelId="{53FC73E8-1686-46CF-A02E-98C3CD5DBA89}" type="presParOf" srcId="{7AF088BD-76B4-4CDA-BC68-0DFB908CABB4}" destId="{696C2177-01D1-460A-8E90-7A77134D96F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3F0775B-016A-4696-B97A-8653B8108D40}"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23657B9A-6759-4AEF-BE98-5861EFD2712D}">
      <dgm:prSet/>
      <dgm:spPr/>
      <dgm:t>
        <a:bodyPr/>
        <a:lstStyle/>
        <a:p>
          <a:pPr rtl="0"/>
          <a:r>
            <a:rPr lang="en-US" smtClean="0"/>
            <a:t>If God were a Trinity, surely Paul, who was taught directly by the resurrected Jesus Christ (Galatians:1:11-12) and who wrote much of the theological underpinnings of the early Church, would have comprehended and taught this concept. Yet we find no such teaching in His writings.</a:t>
          </a:r>
          <a:endParaRPr lang="en-US"/>
        </a:p>
      </dgm:t>
    </dgm:pt>
    <dgm:pt modelId="{A3881C44-E1A2-4C82-AEDF-6514AC200F43}" type="parTrans" cxnId="{FC61ACD7-797D-4A89-93F7-9989198515EB}">
      <dgm:prSet/>
      <dgm:spPr/>
      <dgm:t>
        <a:bodyPr/>
        <a:lstStyle/>
        <a:p>
          <a:endParaRPr lang="en-US"/>
        </a:p>
      </dgm:t>
    </dgm:pt>
    <dgm:pt modelId="{DF1F23C0-2A39-43E4-8B92-91D839E3761D}" type="sibTrans" cxnId="{FC61ACD7-797D-4A89-93F7-9989198515EB}">
      <dgm:prSet/>
      <dgm:spPr/>
      <dgm:t>
        <a:bodyPr/>
        <a:lstStyle/>
        <a:p>
          <a:endParaRPr lang="en-US"/>
        </a:p>
      </dgm:t>
    </dgm:pt>
    <dgm:pt modelId="{B7C2D2B3-1A44-4CF0-B13B-806037FC1775}">
      <dgm:prSet/>
      <dgm:spPr/>
      <dgm:t>
        <a:bodyPr/>
        <a:lstStyle/>
        <a:p>
          <a:pPr rtl="0"/>
          <a:r>
            <a:rPr lang="en-US" smtClean="0"/>
            <a:t>Moreover, Paul's standard greeting in his letter to the churches, as well as individuals to whom he wrote, consistently mentions "God our Father and the Lord Jesus Christ." Yet in each of his greetings he </a:t>
          </a:r>
          <a:r>
            <a:rPr lang="en-US" i="1" smtClean="0"/>
            <a:t>never </a:t>
          </a:r>
          <a:r>
            <a:rPr lang="en-US" smtClean="0"/>
            <a:t>mentions the Holy Spirit! (The same can also be said of Peter in the salutations of both his epistles.)</a:t>
          </a:r>
          <a:endParaRPr lang="en-US"/>
        </a:p>
      </dgm:t>
    </dgm:pt>
    <dgm:pt modelId="{DA371CC5-3CA1-4B47-82F8-7F1606640D8D}" type="parTrans" cxnId="{6FF4A2BA-A2B7-4034-B43B-340686961C89}">
      <dgm:prSet/>
      <dgm:spPr/>
      <dgm:t>
        <a:bodyPr/>
        <a:lstStyle/>
        <a:p>
          <a:endParaRPr lang="en-US"/>
        </a:p>
      </dgm:t>
    </dgm:pt>
    <dgm:pt modelId="{4BE55658-01BE-4AED-96FF-FD5E7FF7F45C}" type="sibTrans" cxnId="{6FF4A2BA-A2B7-4034-B43B-340686961C89}">
      <dgm:prSet/>
      <dgm:spPr/>
      <dgm:t>
        <a:bodyPr/>
        <a:lstStyle/>
        <a:p>
          <a:endParaRPr lang="en-US"/>
        </a:p>
      </dgm:t>
    </dgm:pt>
    <dgm:pt modelId="{ACD6BEF3-A423-4743-BA4B-D5AC0E9184C7}" type="pres">
      <dgm:prSet presAssocID="{53F0775B-016A-4696-B97A-8653B8108D40}" presName="linearFlow" presStyleCnt="0">
        <dgm:presLayoutVars>
          <dgm:dir/>
          <dgm:resizeHandles val="exact"/>
        </dgm:presLayoutVars>
      </dgm:prSet>
      <dgm:spPr/>
      <dgm:t>
        <a:bodyPr/>
        <a:lstStyle/>
        <a:p>
          <a:endParaRPr lang="en-US"/>
        </a:p>
      </dgm:t>
    </dgm:pt>
    <dgm:pt modelId="{531D98A5-F4C7-4173-8300-0EBDCC387C01}" type="pres">
      <dgm:prSet presAssocID="{23657B9A-6759-4AEF-BE98-5861EFD2712D}" presName="comp" presStyleCnt="0"/>
      <dgm:spPr/>
    </dgm:pt>
    <dgm:pt modelId="{4AC259FF-DCA8-4A58-B7F2-78BB44EA492D}" type="pres">
      <dgm:prSet presAssocID="{23657B9A-6759-4AEF-BE98-5861EFD2712D}" presName="rect2" presStyleLbl="node1" presStyleIdx="0" presStyleCnt="2">
        <dgm:presLayoutVars>
          <dgm:bulletEnabled val="1"/>
        </dgm:presLayoutVars>
      </dgm:prSet>
      <dgm:spPr/>
      <dgm:t>
        <a:bodyPr/>
        <a:lstStyle/>
        <a:p>
          <a:endParaRPr lang="en-US"/>
        </a:p>
      </dgm:t>
    </dgm:pt>
    <dgm:pt modelId="{72830FF2-589C-4F83-8AE2-C4ABEF39DF24}" type="pres">
      <dgm:prSet presAssocID="{23657B9A-6759-4AEF-BE98-5861EFD2712D}" presName="rect1" presStyleLbl="lnNode1" presStyleIdx="0" presStyleCnt="2"/>
      <dgm:spPr>
        <a:blipFill rotWithShape="1">
          <a:blip xmlns:r="http://schemas.openxmlformats.org/officeDocument/2006/relationships" r:embed="rId1"/>
          <a:stretch>
            <a:fillRect/>
          </a:stretch>
        </a:blipFill>
      </dgm:spPr>
    </dgm:pt>
    <dgm:pt modelId="{B4EC5B53-BDCB-4F96-A4DF-4529CADE11B9}" type="pres">
      <dgm:prSet presAssocID="{DF1F23C0-2A39-43E4-8B92-91D839E3761D}" presName="sibTrans" presStyleCnt="0"/>
      <dgm:spPr/>
    </dgm:pt>
    <dgm:pt modelId="{4C50BCEC-A0A2-4118-AE27-E9905E4EBAE9}" type="pres">
      <dgm:prSet presAssocID="{B7C2D2B3-1A44-4CF0-B13B-806037FC1775}" presName="comp" presStyleCnt="0"/>
      <dgm:spPr/>
    </dgm:pt>
    <dgm:pt modelId="{F4700B60-676A-4DBA-9218-9C1429F48A69}" type="pres">
      <dgm:prSet presAssocID="{B7C2D2B3-1A44-4CF0-B13B-806037FC1775}" presName="rect2" presStyleLbl="node1" presStyleIdx="1" presStyleCnt="2">
        <dgm:presLayoutVars>
          <dgm:bulletEnabled val="1"/>
        </dgm:presLayoutVars>
      </dgm:prSet>
      <dgm:spPr/>
      <dgm:t>
        <a:bodyPr/>
        <a:lstStyle/>
        <a:p>
          <a:endParaRPr lang="en-US"/>
        </a:p>
      </dgm:t>
    </dgm:pt>
    <dgm:pt modelId="{20B89592-42B4-4E40-A069-F7BCA188CFC4}" type="pres">
      <dgm:prSet presAssocID="{B7C2D2B3-1A44-4CF0-B13B-806037FC1775}" presName="rect1" presStyleLbl="lnNode1" presStyleIdx="1" presStyleCnt="2"/>
      <dgm:spPr>
        <a:blipFill rotWithShape="1">
          <a:blip xmlns:r="http://schemas.openxmlformats.org/officeDocument/2006/relationships" r:embed="rId2"/>
          <a:stretch>
            <a:fillRect/>
          </a:stretch>
        </a:blipFill>
      </dgm:spPr>
    </dgm:pt>
  </dgm:ptLst>
  <dgm:cxnLst>
    <dgm:cxn modelId="{6FF4A2BA-A2B7-4034-B43B-340686961C89}" srcId="{53F0775B-016A-4696-B97A-8653B8108D40}" destId="{B7C2D2B3-1A44-4CF0-B13B-806037FC1775}" srcOrd="1" destOrd="0" parTransId="{DA371CC5-3CA1-4B47-82F8-7F1606640D8D}" sibTransId="{4BE55658-01BE-4AED-96FF-FD5E7FF7F45C}"/>
    <dgm:cxn modelId="{B256B6F6-28BE-413A-8D7D-35F2D4F1CA60}" type="presOf" srcId="{23657B9A-6759-4AEF-BE98-5861EFD2712D}" destId="{4AC259FF-DCA8-4A58-B7F2-78BB44EA492D}" srcOrd="0" destOrd="0" presId="urn:microsoft.com/office/officeart/2008/layout/AlternatingPictureBlocks"/>
    <dgm:cxn modelId="{B9068941-C719-42E3-95D7-EB7E8A109FEE}" type="presOf" srcId="{B7C2D2B3-1A44-4CF0-B13B-806037FC1775}" destId="{F4700B60-676A-4DBA-9218-9C1429F48A69}" srcOrd="0" destOrd="0" presId="urn:microsoft.com/office/officeart/2008/layout/AlternatingPictureBlocks"/>
    <dgm:cxn modelId="{D3D5B2BA-66A3-4158-AE38-4BED74693BAD}" type="presOf" srcId="{53F0775B-016A-4696-B97A-8653B8108D40}" destId="{ACD6BEF3-A423-4743-BA4B-D5AC0E9184C7}" srcOrd="0" destOrd="0" presId="urn:microsoft.com/office/officeart/2008/layout/AlternatingPictureBlocks"/>
    <dgm:cxn modelId="{FC61ACD7-797D-4A89-93F7-9989198515EB}" srcId="{53F0775B-016A-4696-B97A-8653B8108D40}" destId="{23657B9A-6759-4AEF-BE98-5861EFD2712D}" srcOrd="0" destOrd="0" parTransId="{A3881C44-E1A2-4C82-AEDF-6514AC200F43}" sibTransId="{DF1F23C0-2A39-43E4-8B92-91D839E3761D}"/>
    <dgm:cxn modelId="{11402EEA-6E6F-41AB-A9F1-EA330E0528EC}" type="presParOf" srcId="{ACD6BEF3-A423-4743-BA4B-D5AC0E9184C7}" destId="{531D98A5-F4C7-4173-8300-0EBDCC387C01}" srcOrd="0" destOrd="0" presId="urn:microsoft.com/office/officeart/2008/layout/AlternatingPictureBlocks"/>
    <dgm:cxn modelId="{6AC8F2B2-A7B8-4368-A5B3-6B3047C3346A}" type="presParOf" srcId="{531D98A5-F4C7-4173-8300-0EBDCC387C01}" destId="{4AC259FF-DCA8-4A58-B7F2-78BB44EA492D}" srcOrd="0" destOrd="0" presId="urn:microsoft.com/office/officeart/2008/layout/AlternatingPictureBlocks"/>
    <dgm:cxn modelId="{A0BDA1DE-3E52-4E7C-98A9-2946D853CCA1}" type="presParOf" srcId="{531D98A5-F4C7-4173-8300-0EBDCC387C01}" destId="{72830FF2-589C-4F83-8AE2-C4ABEF39DF24}" srcOrd="1" destOrd="0" presId="urn:microsoft.com/office/officeart/2008/layout/AlternatingPictureBlocks"/>
    <dgm:cxn modelId="{A579915C-A6D3-47FD-9457-7A3004659161}" type="presParOf" srcId="{ACD6BEF3-A423-4743-BA4B-D5AC0E9184C7}" destId="{B4EC5B53-BDCB-4F96-A4DF-4529CADE11B9}" srcOrd="1" destOrd="0" presId="urn:microsoft.com/office/officeart/2008/layout/AlternatingPictureBlocks"/>
    <dgm:cxn modelId="{05B71B3E-C453-496C-BB9A-C206CD68D3CC}" type="presParOf" srcId="{ACD6BEF3-A423-4743-BA4B-D5AC0E9184C7}" destId="{4C50BCEC-A0A2-4118-AE27-E9905E4EBAE9}" srcOrd="2" destOrd="0" presId="urn:microsoft.com/office/officeart/2008/layout/AlternatingPictureBlocks"/>
    <dgm:cxn modelId="{B3A54764-0F2E-4005-AF88-75D6B7E6E612}" type="presParOf" srcId="{4C50BCEC-A0A2-4118-AE27-E9905E4EBAE9}" destId="{F4700B60-676A-4DBA-9218-9C1429F48A69}" srcOrd="0" destOrd="0" presId="urn:microsoft.com/office/officeart/2008/layout/AlternatingPictureBlocks"/>
    <dgm:cxn modelId="{6BFA714A-570E-4D81-AF28-EAED2FB914BC}" type="presParOf" srcId="{4C50BCEC-A0A2-4118-AE27-E9905E4EBAE9}" destId="{20B89592-42B4-4E40-A069-F7BCA188CFC4}"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3F3DA58-43C7-4BE7-AA48-8D704FED57BD}"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F0B1768B-52E9-452C-B2DD-D816C99A7E35}">
      <dgm:prSet/>
      <dgm:spPr/>
      <dgm:t>
        <a:bodyPr/>
        <a:lstStyle/>
        <a:p>
          <a:pPr rtl="0"/>
          <a:r>
            <a:rPr lang="en-US" smtClean="0"/>
            <a:t>We should also consider that, in visions of God's throne recorded in the Bible, although the Father and Christ are seen, the Holy Spirit as a third person is </a:t>
          </a:r>
          <a:r>
            <a:rPr lang="en-US" i="1" smtClean="0"/>
            <a:t>completely absent.</a:t>
          </a:r>
          <a:endParaRPr lang="en-US"/>
        </a:p>
      </dgm:t>
    </dgm:pt>
    <dgm:pt modelId="{6A8A56B0-AC3F-4578-A1D8-C8E05E0B48CB}" type="parTrans" cxnId="{9162456A-8B70-4FE5-A6E9-9354BD7E18FA}">
      <dgm:prSet/>
      <dgm:spPr/>
      <dgm:t>
        <a:bodyPr/>
        <a:lstStyle/>
        <a:p>
          <a:endParaRPr lang="en-US"/>
        </a:p>
      </dgm:t>
    </dgm:pt>
    <dgm:pt modelId="{7195C220-32E5-4A57-9FF4-47195B17560C}" type="sibTrans" cxnId="{9162456A-8B70-4FE5-A6E9-9354BD7E18FA}">
      <dgm:prSet/>
      <dgm:spPr/>
      <dgm:t>
        <a:bodyPr/>
        <a:lstStyle/>
        <a:p>
          <a:endParaRPr lang="en-US"/>
        </a:p>
      </dgm:t>
    </dgm:pt>
    <dgm:pt modelId="{5247A153-C03B-4EEE-B451-5700C1A64DE2}">
      <dgm:prSet/>
      <dgm:spPr/>
      <dgm:t>
        <a:bodyPr/>
        <a:lstStyle/>
        <a:p>
          <a:pPr rtl="0"/>
          <a:r>
            <a:rPr lang="en-US" smtClean="0"/>
            <a:t>In Acts:7:55-56, which describes the martyrdom of Stephen, we read that he "gazed into heaven and saw the glory of God, and Jesus standing at the right hand of God, and said, 'Look! I see the heavens opened and the Son of Man standing at the right hand of God!'" He saw God the Father and Jesus the Son, but no Holy Spirit.</a:t>
          </a:r>
          <a:endParaRPr lang="en-US"/>
        </a:p>
      </dgm:t>
    </dgm:pt>
    <dgm:pt modelId="{16BBF346-D055-4FF8-A3CD-E7A697478CCE}" type="parTrans" cxnId="{18894697-52CB-480D-B0CF-DE4F6A0F3DFE}">
      <dgm:prSet/>
      <dgm:spPr/>
      <dgm:t>
        <a:bodyPr/>
        <a:lstStyle/>
        <a:p>
          <a:endParaRPr lang="en-US"/>
        </a:p>
      </dgm:t>
    </dgm:pt>
    <dgm:pt modelId="{A68F855B-C279-49C0-8A5F-2B9FA56E504B}" type="sibTrans" cxnId="{18894697-52CB-480D-B0CF-DE4F6A0F3DFE}">
      <dgm:prSet/>
      <dgm:spPr/>
      <dgm:t>
        <a:bodyPr/>
        <a:lstStyle/>
        <a:p>
          <a:endParaRPr lang="en-US"/>
        </a:p>
      </dgm:t>
    </dgm:pt>
    <dgm:pt modelId="{DFC3F1B1-18A6-41B1-94D8-C10D17792F58}">
      <dgm:prSet/>
      <dgm:spPr/>
      <dgm:t>
        <a:bodyPr/>
        <a:lstStyle/>
        <a:p>
          <a:pPr rtl="0"/>
          <a:r>
            <a:rPr lang="en-US" dirty="0" smtClean="0"/>
            <a:t>Daniel:7:9-14similarly describes Daniel's vision of heaven. There he saw "the Ancient of Days"—God the Father in this context—plus millions of angelic beings and "One like the Son of Man," the preexistent Jesus Christ. Again, he saw no third person of a Holy Trinity.</a:t>
          </a:r>
          <a:endParaRPr lang="en-US" dirty="0"/>
        </a:p>
      </dgm:t>
    </dgm:pt>
    <dgm:pt modelId="{D9412BE4-A9BA-4D12-A9C6-4A1BA333FD5E}" type="parTrans" cxnId="{5D0C0682-8E22-4096-A22B-03D5C7396E36}">
      <dgm:prSet/>
      <dgm:spPr/>
      <dgm:t>
        <a:bodyPr/>
        <a:lstStyle/>
        <a:p>
          <a:endParaRPr lang="en-US"/>
        </a:p>
      </dgm:t>
    </dgm:pt>
    <dgm:pt modelId="{91F90B1B-321B-472A-8CAD-81B266223385}" type="sibTrans" cxnId="{5D0C0682-8E22-4096-A22B-03D5C7396E36}">
      <dgm:prSet/>
      <dgm:spPr/>
      <dgm:t>
        <a:bodyPr/>
        <a:lstStyle/>
        <a:p>
          <a:endParaRPr lang="en-US"/>
        </a:p>
      </dgm:t>
    </dgm:pt>
    <dgm:pt modelId="{04D6C00C-6EF8-4E87-AD4C-59D0EAD7195F}">
      <dgm:prSet/>
      <dgm:spPr/>
      <dgm:t>
        <a:bodyPr/>
        <a:lstStyle/>
        <a:p>
          <a:pPr rtl="0"/>
          <a:r>
            <a:rPr lang="en-US" smtClean="0"/>
            <a:t>And in Revelation 4-5 and 7:10 we see that Jesus, the Lamb of God, is mentioned as being at the right hand of God the Father, but no one is mentioned as being at the Father's left hand. Nowhere is the Holy Spirit mentioned as a being or person. Nowhere in any of these passages, or anywhere in Scripture, are three divine persons pictured together.</a:t>
          </a:r>
          <a:endParaRPr lang="en-US"/>
        </a:p>
      </dgm:t>
    </dgm:pt>
    <dgm:pt modelId="{A612142E-888D-491A-9C71-DC0D7A067FCF}" type="parTrans" cxnId="{0FA2A191-05B6-453D-9B21-F6CD0908C334}">
      <dgm:prSet/>
      <dgm:spPr/>
      <dgm:t>
        <a:bodyPr/>
        <a:lstStyle/>
        <a:p>
          <a:endParaRPr lang="en-US"/>
        </a:p>
      </dgm:t>
    </dgm:pt>
    <dgm:pt modelId="{D34EFBD6-1D23-4C43-95AD-67F435F16342}" type="sibTrans" cxnId="{0FA2A191-05B6-453D-9B21-F6CD0908C334}">
      <dgm:prSet/>
      <dgm:spPr/>
      <dgm:t>
        <a:bodyPr/>
        <a:lstStyle/>
        <a:p>
          <a:endParaRPr lang="en-US"/>
        </a:p>
      </dgm:t>
    </dgm:pt>
    <dgm:pt modelId="{E50090CE-4B85-40B9-8214-AEBD069DB174}" type="pres">
      <dgm:prSet presAssocID="{E3F3DA58-43C7-4BE7-AA48-8D704FED57BD}" presName="linear" presStyleCnt="0">
        <dgm:presLayoutVars>
          <dgm:animLvl val="lvl"/>
          <dgm:resizeHandles val="exact"/>
        </dgm:presLayoutVars>
      </dgm:prSet>
      <dgm:spPr/>
      <dgm:t>
        <a:bodyPr/>
        <a:lstStyle/>
        <a:p>
          <a:endParaRPr lang="en-US"/>
        </a:p>
      </dgm:t>
    </dgm:pt>
    <dgm:pt modelId="{207F2242-627A-403C-9EDC-F946C410DBF0}" type="pres">
      <dgm:prSet presAssocID="{F0B1768B-52E9-452C-B2DD-D816C99A7E35}" presName="parentText" presStyleLbl="node1" presStyleIdx="0" presStyleCnt="4">
        <dgm:presLayoutVars>
          <dgm:chMax val="0"/>
          <dgm:bulletEnabled val="1"/>
        </dgm:presLayoutVars>
      </dgm:prSet>
      <dgm:spPr/>
      <dgm:t>
        <a:bodyPr/>
        <a:lstStyle/>
        <a:p>
          <a:endParaRPr lang="en-US"/>
        </a:p>
      </dgm:t>
    </dgm:pt>
    <dgm:pt modelId="{8983C560-17B1-4CFC-91F8-FDD437C0E278}" type="pres">
      <dgm:prSet presAssocID="{7195C220-32E5-4A57-9FF4-47195B17560C}" presName="spacer" presStyleCnt="0"/>
      <dgm:spPr/>
    </dgm:pt>
    <dgm:pt modelId="{4AAE81D4-035F-4461-A96B-D08CCB6EB2EB}" type="pres">
      <dgm:prSet presAssocID="{5247A153-C03B-4EEE-B451-5700C1A64DE2}" presName="parentText" presStyleLbl="node1" presStyleIdx="1" presStyleCnt="4">
        <dgm:presLayoutVars>
          <dgm:chMax val="0"/>
          <dgm:bulletEnabled val="1"/>
        </dgm:presLayoutVars>
      </dgm:prSet>
      <dgm:spPr/>
      <dgm:t>
        <a:bodyPr/>
        <a:lstStyle/>
        <a:p>
          <a:endParaRPr lang="en-US"/>
        </a:p>
      </dgm:t>
    </dgm:pt>
    <dgm:pt modelId="{91001A21-8973-4FC8-9356-DE788E73C3A7}" type="pres">
      <dgm:prSet presAssocID="{A68F855B-C279-49C0-8A5F-2B9FA56E504B}" presName="spacer" presStyleCnt="0"/>
      <dgm:spPr/>
    </dgm:pt>
    <dgm:pt modelId="{A936E7A8-9CE1-4C5B-80A5-36B6415FEAFD}" type="pres">
      <dgm:prSet presAssocID="{DFC3F1B1-18A6-41B1-94D8-C10D17792F58}" presName="parentText" presStyleLbl="node1" presStyleIdx="2" presStyleCnt="4">
        <dgm:presLayoutVars>
          <dgm:chMax val="0"/>
          <dgm:bulletEnabled val="1"/>
        </dgm:presLayoutVars>
      </dgm:prSet>
      <dgm:spPr/>
      <dgm:t>
        <a:bodyPr/>
        <a:lstStyle/>
        <a:p>
          <a:endParaRPr lang="en-US"/>
        </a:p>
      </dgm:t>
    </dgm:pt>
    <dgm:pt modelId="{2B1B2F95-42C7-449C-9F98-332DF88408ED}" type="pres">
      <dgm:prSet presAssocID="{91F90B1B-321B-472A-8CAD-81B266223385}" presName="spacer" presStyleCnt="0"/>
      <dgm:spPr/>
    </dgm:pt>
    <dgm:pt modelId="{08C3D62F-9AB9-4249-93C7-8070CC6E59DB}" type="pres">
      <dgm:prSet presAssocID="{04D6C00C-6EF8-4E87-AD4C-59D0EAD7195F}" presName="parentText" presStyleLbl="node1" presStyleIdx="3" presStyleCnt="4">
        <dgm:presLayoutVars>
          <dgm:chMax val="0"/>
          <dgm:bulletEnabled val="1"/>
        </dgm:presLayoutVars>
      </dgm:prSet>
      <dgm:spPr/>
      <dgm:t>
        <a:bodyPr/>
        <a:lstStyle/>
        <a:p>
          <a:endParaRPr lang="en-US"/>
        </a:p>
      </dgm:t>
    </dgm:pt>
  </dgm:ptLst>
  <dgm:cxnLst>
    <dgm:cxn modelId="{9162456A-8B70-4FE5-A6E9-9354BD7E18FA}" srcId="{E3F3DA58-43C7-4BE7-AA48-8D704FED57BD}" destId="{F0B1768B-52E9-452C-B2DD-D816C99A7E35}" srcOrd="0" destOrd="0" parTransId="{6A8A56B0-AC3F-4578-A1D8-C8E05E0B48CB}" sibTransId="{7195C220-32E5-4A57-9FF4-47195B17560C}"/>
    <dgm:cxn modelId="{C82633B5-124F-45D3-A36C-ACBABDB38E49}" type="presOf" srcId="{DFC3F1B1-18A6-41B1-94D8-C10D17792F58}" destId="{A936E7A8-9CE1-4C5B-80A5-36B6415FEAFD}" srcOrd="0" destOrd="0" presId="urn:microsoft.com/office/officeart/2005/8/layout/vList2"/>
    <dgm:cxn modelId="{AD35B77E-08DC-41C1-B667-1D1549618B22}" type="presOf" srcId="{04D6C00C-6EF8-4E87-AD4C-59D0EAD7195F}" destId="{08C3D62F-9AB9-4249-93C7-8070CC6E59DB}" srcOrd="0" destOrd="0" presId="urn:microsoft.com/office/officeart/2005/8/layout/vList2"/>
    <dgm:cxn modelId="{0FA2A191-05B6-453D-9B21-F6CD0908C334}" srcId="{E3F3DA58-43C7-4BE7-AA48-8D704FED57BD}" destId="{04D6C00C-6EF8-4E87-AD4C-59D0EAD7195F}" srcOrd="3" destOrd="0" parTransId="{A612142E-888D-491A-9C71-DC0D7A067FCF}" sibTransId="{D34EFBD6-1D23-4C43-95AD-67F435F16342}"/>
    <dgm:cxn modelId="{5D0C0682-8E22-4096-A22B-03D5C7396E36}" srcId="{E3F3DA58-43C7-4BE7-AA48-8D704FED57BD}" destId="{DFC3F1B1-18A6-41B1-94D8-C10D17792F58}" srcOrd="2" destOrd="0" parTransId="{D9412BE4-A9BA-4D12-A9C6-4A1BA333FD5E}" sibTransId="{91F90B1B-321B-472A-8CAD-81B266223385}"/>
    <dgm:cxn modelId="{D0A79498-C957-422C-81B9-B9111E479EB0}" type="presOf" srcId="{5247A153-C03B-4EEE-B451-5700C1A64DE2}" destId="{4AAE81D4-035F-4461-A96B-D08CCB6EB2EB}" srcOrd="0" destOrd="0" presId="urn:microsoft.com/office/officeart/2005/8/layout/vList2"/>
    <dgm:cxn modelId="{18894697-52CB-480D-B0CF-DE4F6A0F3DFE}" srcId="{E3F3DA58-43C7-4BE7-AA48-8D704FED57BD}" destId="{5247A153-C03B-4EEE-B451-5700C1A64DE2}" srcOrd="1" destOrd="0" parTransId="{16BBF346-D055-4FF8-A3CD-E7A697478CCE}" sibTransId="{A68F855B-C279-49C0-8A5F-2B9FA56E504B}"/>
    <dgm:cxn modelId="{2C181C88-B0AB-48F7-AA74-C8BC75028FDE}" type="presOf" srcId="{E3F3DA58-43C7-4BE7-AA48-8D704FED57BD}" destId="{E50090CE-4B85-40B9-8214-AEBD069DB174}" srcOrd="0" destOrd="0" presId="urn:microsoft.com/office/officeart/2005/8/layout/vList2"/>
    <dgm:cxn modelId="{555566C4-598F-49D5-9932-ACDF777A8CDC}" type="presOf" srcId="{F0B1768B-52E9-452C-B2DD-D816C99A7E35}" destId="{207F2242-627A-403C-9EDC-F946C410DBF0}" srcOrd="0" destOrd="0" presId="urn:microsoft.com/office/officeart/2005/8/layout/vList2"/>
    <dgm:cxn modelId="{EA490332-515F-4024-A440-AEC529FD0E34}" type="presParOf" srcId="{E50090CE-4B85-40B9-8214-AEBD069DB174}" destId="{207F2242-627A-403C-9EDC-F946C410DBF0}" srcOrd="0" destOrd="0" presId="urn:microsoft.com/office/officeart/2005/8/layout/vList2"/>
    <dgm:cxn modelId="{76A4E7C3-9A97-42D6-A0EE-02004DF0ED5A}" type="presParOf" srcId="{E50090CE-4B85-40B9-8214-AEBD069DB174}" destId="{8983C560-17B1-4CFC-91F8-FDD437C0E278}" srcOrd="1" destOrd="0" presId="urn:microsoft.com/office/officeart/2005/8/layout/vList2"/>
    <dgm:cxn modelId="{DE6CCBFF-DEEF-4E0E-95D5-3FB4AD866592}" type="presParOf" srcId="{E50090CE-4B85-40B9-8214-AEBD069DB174}" destId="{4AAE81D4-035F-4461-A96B-D08CCB6EB2EB}" srcOrd="2" destOrd="0" presId="urn:microsoft.com/office/officeart/2005/8/layout/vList2"/>
    <dgm:cxn modelId="{344459AF-386C-4A5C-945D-E446FAD1E207}" type="presParOf" srcId="{E50090CE-4B85-40B9-8214-AEBD069DB174}" destId="{91001A21-8973-4FC8-9356-DE788E73C3A7}" srcOrd="3" destOrd="0" presId="urn:microsoft.com/office/officeart/2005/8/layout/vList2"/>
    <dgm:cxn modelId="{6B0F155C-34D7-4CAB-A37A-C501E0993A18}" type="presParOf" srcId="{E50090CE-4B85-40B9-8214-AEBD069DB174}" destId="{A936E7A8-9CE1-4C5B-80A5-36B6415FEAFD}" srcOrd="4" destOrd="0" presId="urn:microsoft.com/office/officeart/2005/8/layout/vList2"/>
    <dgm:cxn modelId="{E42BEC0F-DB94-4B0D-B073-23DC702BCF31}" type="presParOf" srcId="{E50090CE-4B85-40B9-8214-AEBD069DB174}" destId="{2B1B2F95-42C7-449C-9F98-332DF88408ED}" srcOrd="5" destOrd="0" presId="urn:microsoft.com/office/officeart/2005/8/layout/vList2"/>
    <dgm:cxn modelId="{A20745CF-40DD-4A6B-BFB6-4222E35211BE}" type="presParOf" srcId="{E50090CE-4B85-40B9-8214-AEBD069DB174}" destId="{08C3D62F-9AB9-4249-93C7-8070CC6E59D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82FCF57-4B9F-431C-840A-CC6E3CF78DA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1E4615D-60F0-4812-AB72-7647AAA56422}">
      <dgm:prSet/>
      <dgm:spPr/>
      <dgm:t>
        <a:bodyPr/>
        <a:lstStyle/>
        <a:p>
          <a:pPr rtl="0"/>
          <a:r>
            <a:rPr lang="en-US" smtClean="0"/>
            <a:t>Missing from the book of Revelation</a:t>
          </a:r>
          <a:endParaRPr lang="en-US"/>
        </a:p>
      </dgm:t>
    </dgm:pt>
    <dgm:pt modelId="{1BFF9599-E12F-4BD2-A2D4-6F51B83EE1B8}" type="parTrans" cxnId="{DFE98F4C-B3EF-4C94-B8F6-9EB0E0B052DB}">
      <dgm:prSet/>
      <dgm:spPr/>
      <dgm:t>
        <a:bodyPr/>
        <a:lstStyle/>
        <a:p>
          <a:endParaRPr lang="en-US"/>
        </a:p>
      </dgm:t>
    </dgm:pt>
    <dgm:pt modelId="{00BDAA85-96B1-425E-A2AF-1BD609024AAB}" type="sibTrans" cxnId="{DFE98F4C-B3EF-4C94-B8F6-9EB0E0B052DB}">
      <dgm:prSet/>
      <dgm:spPr/>
      <dgm:t>
        <a:bodyPr/>
        <a:lstStyle/>
        <a:p>
          <a:endParaRPr lang="en-US"/>
        </a:p>
      </dgm:t>
    </dgm:pt>
    <dgm:pt modelId="{2C0E0061-6847-4671-8101-B6D598AFE387}" type="pres">
      <dgm:prSet presAssocID="{282FCF57-4B9F-431C-840A-CC6E3CF78DAD}" presName="Name0" presStyleCnt="0">
        <dgm:presLayoutVars>
          <dgm:chMax val="7"/>
          <dgm:dir/>
          <dgm:animLvl val="lvl"/>
          <dgm:resizeHandles val="exact"/>
        </dgm:presLayoutVars>
      </dgm:prSet>
      <dgm:spPr/>
      <dgm:t>
        <a:bodyPr/>
        <a:lstStyle/>
        <a:p>
          <a:endParaRPr lang="en-US"/>
        </a:p>
      </dgm:t>
    </dgm:pt>
    <dgm:pt modelId="{FD789923-A3C7-4AA0-9AB5-FE95F70DAD2C}" type="pres">
      <dgm:prSet presAssocID="{11E4615D-60F0-4812-AB72-7647AAA56422}" presName="circle1" presStyleLbl="node1" presStyleIdx="0" presStyleCnt="1"/>
      <dgm:spPr/>
    </dgm:pt>
    <dgm:pt modelId="{3F50650D-9BCD-413D-B911-88BB31C89B8E}" type="pres">
      <dgm:prSet presAssocID="{11E4615D-60F0-4812-AB72-7647AAA56422}" presName="space" presStyleCnt="0"/>
      <dgm:spPr/>
    </dgm:pt>
    <dgm:pt modelId="{AFFF6C06-4831-413F-8009-D1F854857E3A}" type="pres">
      <dgm:prSet presAssocID="{11E4615D-60F0-4812-AB72-7647AAA56422}" presName="rect1" presStyleLbl="alignAcc1" presStyleIdx="0" presStyleCnt="1"/>
      <dgm:spPr/>
      <dgm:t>
        <a:bodyPr/>
        <a:lstStyle/>
        <a:p>
          <a:endParaRPr lang="en-US"/>
        </a:p>
      </dgm:t>
    </dgm:pt>
    <dgm:pt modelId="{2E0125E7-B498-4603-BD4D-BA283C607A7A}" type="pres">
      <dgm:prSet presAssocID="{11E4615D-60F0-4812-AB72-7647AAA56422}" presName="rect1ParTxNoCh" presStyleLbl="alignAcc1" presStyleIdx="0" presStyleCnt="1">
        <dgm:presLayoutVars>
          <dgm:chMax val="1"/>
          <dgm:bulletEnabled val="1"/>
        </dgm:presLayoutVars>
      </dgm:prSet>
      <dgm:spPr/>
      <dgm:t>
        <a:bodyPr/>
        <a:lstStyle/>
        <a:p>
          <a:endParaRPr lang="en-US"/>
        </a:p>
      </dgm:t>
    </dgm:pt>
  </dgm:ptLst>
  <dgm:cxnLst>
    <dgm:cxn modelId="{DFE98F4C-B3EF-4C94-B8F6-9EB0E0B052DB}" srcId="{282FCF57-4B9F-431C-840A-CC6E3CF78DAD}" destId="{11E4615D-60F0-4812-AB72-7647AAA56422}" srcOrd="0" destOrd="0" parTransId="{1BFF9599-E12F-4BD2-A2D4-6F51B83EE1B8}" sibTransId="{00BDAA85-96B1-425E-A2AF-1BD609024AAB}"/>
    <dgm:cxn modelId="{4F5E770E-D147-4684-9C63-2A1989FC6457}" type="presOf" srcId="{11E4615D-60F0-4812-AB72-7647AAA56422}" destId="{2E0125E7-B498-4603-BD4D-BA283C607A7A}" srcOrd="1" destOrd="0" presId="urn:microsoft.com/office/officeart/2005/8/layout/target3"/>
    <dgm:cxn modelId="{13FD37A1-1F9E-4D36-B51F-52DCCB842675}" type="presOf" srcId="{11E4615D-60F0-4812-AB72-7647AAA56422}" destId="{AFFF6C06-4831-413F-8009-D1F854857E3A}" srcOrd="0" destOrd="0" presId="urn:microsoft.com/office/officeart/2005/8/layout/target3"/>
    <dgm:cxn modelId="{7A1870E4-A689-4514-AAF8-9E137768983A}" type="presOf" srcId="{282FCF57-4B9F-431C-840A-CC6E3CF78DAD}" destId="{2C0E0061-6847-4671-8101-B6D598AFE387}" srcOrd="0" destOrd="0" presId="urn:microsoft.com/office/officeart/2005/8/layout/target3"/>
    <dgm:cxn modelId="{20F44A08-8C06-4B74-96D0-F178F03B6739}" type="presParOf" srcId="{2C0E0061-6847-4671-8101-B6D598AFE387}" destId="{FD789923-A3C7-4AA0-9AB5-FE95F70DAD2C}" srcOrd="0" destOrd="0" presId="urn:microsoft.com/office/officeart/2005/8/layout/target3"/>
    <dgm:cxn modelId="{D22893AA-1DB8-48E7-9255-6D85A489D64D}" type="presParOf" srcId="{2C0E0061-6847-4671-8101-B6D598AFE387}" destId="{3F50650D-9BCD-413D-B911-88BB31C89B8E}" srcOrd="1" destOrd="0" presId="urn:microsoft.com/office/officeart/2005/8/layout/target3"/>
    <dgm:cxn modelId="{6AF1BF1D-FD90-4243-B80C-4E6A52A21339}" type="presParOf" srcId="{2C0E0061-6847-4671-8101-B6D598AFE387}" destId="{AFFF6C06-4831-413F-8009-D1F854857E3A}" srcOrd="2" destOrd="0" presId="urn:microsoft.com/office/officeart/2005/8/layout/target3"/>
    <dgm:cxn modelId="{5D2E81B8-E157-43F5-AABB-26C183A44E72}" type="presParOf" srcId="{2C0E0061-6847-4671-8101-B6D598AFE387}" destId="{2E0125E7-B498-4603-BD4D-BA283C607A7A}"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B7008AD-9383-447E-84E6-895F0425776D}"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20920451-992D-45F8-B8A0-A8102D4B3CEE}">
      <dgm:prSet/>
      <dgm:spPr/>
      <dgm:t>
        <a:bodyPr/>
        <a:lstStyle/>
        <a:p>
          <a:pPr rtl="0"/>
          <a:r>
            <a:rPr lang="en-US" dirty="0" smtClean="0"/>
            <a:t>In the final book of the Bible, the Holy Spirit as a divine person is completely absent from its pages.</a:t>
          </a:r>
        </a:p>
        <a:p>
          <a:pPr rtl="0"/>
          <a:r>
            <a:rPr lang="en-US" dirty="0" smtClean="0"/>
            <a:t> The book describes "a new heaven and new earth" (Revelation:21:1) wherein "the tabernacle of God is with men, and He will dwell with them" (verse 3). Christ the Lamb is also present (verse 22). The Holy Spirit as a distinct person, however, is again absent—another inexplicable oversight if this Spirit is the third person of a triune God.</a:t>
          </a:r>
          <a:endParaRPr lang="en-US" dirty="0"/>
        </a:p>
      </dgm:t>
    </dgm:pt>
    <dgm:pt modelId="{DCD81050-A849-40F6-BB62-CC163C15877F}" type="parTrans" cxnId="{8E046201-61C4-43B4-855B-741DE25C8841}">
      <dgm:prSet/>
      <dgm:spPr/>
      <dgm:t>
        <a:bodyPr/>
        <a:lstStyle/>
        <a:p>
          <a:endParaRPr lang="en-US"/>
        </a:p>
      </dgm:t>
    </dgm:pt>
    <dgm:pt modelId="{50385CC7-67E0-44C6-9014-7895255B5C2D}" type="sibTrans" cxnId="{8E046201-61C4-43B4-855B-741DE25C8841}">
      <dgm:prSet/>
      <dgm:spPr/>
      <dgm:t>
        <a:bodyPr/>
        <a:lstStyle/>
        <a:p>
          <a:endParaRPr lang="en-US"/>
        </a:p>
      </dgm:t>
    </dgm:pt>
    <dgm:pt modelId="{E0560159-9E2A-48AE-A219-5B17C1C9C961}" type="pres">
      <dgm:prSet presAssocID="{0B7008AD-9383-447E-84E6-895F0425776D}" presName="Name0" presStyleCnt="0">
        <dgm:presLayoutVars>
          <dgm:chMax val="7"/>
          <dgm:dir/>
          <dgm:animLvl val="lvl"/>
          <dgm:resizeHandles val="exact"/>
        </dgm:presLayoutVars>
      </dgm:prSet>
      <dgm:spPr/>
      <dgm:t>
        <a:bodyPr/>
        <a:lstStyle/>
        <a:p>
          <a:endParaRPr lang="en-US"/>
        </a:p>
      </dgm:t>
    </dgm:pt>
    <dgm:pt modelId="{5766E783-10CE-4705-99C5-5FB4DEE0144A}" type="pres">
      <dgm:prSet presAssocID="{20920451-992D-45F8-B8A0-A8102D4B3CEE}" presName="circle1" presStyleLbl="node1" presStyleIdx="0" presStyleCnt="1"/>
      <dgm:spPr/>
    </dgm:pt>
    <dgm:pt modelId="{49A89EF3-6526-4ACD-8C05-08E038BB951A}" type="pres">
      <dgm:prSet presAssocID="{20920451-992D-45F8-B8A0-A8102D4B3CEE}" presName="space" presStyleCnt="0"/>
      <dgm:spPr/>
    </dgm:pt>
    <dgm:pt modelId="{EBE71493-C117-41BB-BBDD-CA4BD3ABAEFD}" type="pres">
      <dgm:prSet presAssocID="{20920451-992D-45F8-B8A0-A8102D4B3CEE}" presName="rect1" presStyleLbl="alignAcc1" presStyleIdx="0" presStyleCnt="1"/>
      <dgm:spPr/>
      <dgm:t>
        <a:bodyPr/>
        <a:lstStyle/>
        <a:p>
          <a:endParaRPr lang="en-US"/>
        </a:p>
      </dgm:t>
    </dgm:pt>
    <dgm:pt modelId="{518BEDA1-2660-4824-8029-856B00EADF5F}" type="pres">
      <dgm:prSet presAssocID="{20920451-992D-45F8-B8A0-A8102D4B3CEE}" presName="rect1ParTxNoCh" presStyleLbl="alignAcc1" presStyleIdx="0" presStyleCnt="1">
        <dgm:presLayoutVars>
          <dgm:chMax val="1"/>
          <dgm:bulletEnabled val="1"/>
        </dgm:presLayoutVars>
      </dgm:prSet>
      <dgm:spPr/>
      <dgm:t>
        <a:bodyPr/>
        <a:lstStyle/>
        <a:p>
          <a:endParaRPr lang="en-US"/>
        </a:p>
      </dgm:t>
    </dgm:pt>
  </dgm:ptLst>
  <dgm:cxnLst>
    <dgm:cxn modelId="{14D0F26D-C3B1-4513-9C61-352433EC9D31}" type="presOf" srcId="{0B7008AD-9383-447E-84E6-895F0425776D}" destId="{E0560159-9E2A-48AE-A219-5B17C1C9C961}" srcOrd="0" destOrd="0" presId="urn:microsoft.com/office/officeart/2005/8/layout/target3"/>
    <dgm:cxn modelId="{8E046201-61C4-43B4-855B-741DE25C8841}" srcId="{0B7008AD-9383-447E-84E6-895F0425776D}" destId="{20920451-992D-45F8-B8A0-A8102D4B3CEE}" srcOrd="0" destOrd="0" parTransId="{DCD81050-A849-40F6-BB62-CC163C15877F}" sibTransId="{50385CC7-67E0-44C6-9014-7895255B5C2D}"/>
    <dgm:cxn modelId="{CCEA967D-F4D1-486A-AEC9-A1FBDFA61478}" type="presOf" srcId="{20920451-992D-45F8-B8A0-A8102D4B3CEE}" destId="{518BEDA1-2660-4824-8029-856B00EADF5F}" srcOrd="1" destOrd="0" presId="urn:microsoft.com/office/officeart/2005/8/layout/target3"/>
    <dgm:cxn modelId="{D85B4DD2-B065-4CBB-A89A-9F0EF3603102}" type="presOf" srcId="{20920451-992D-45F8-B8A0-A8102D4B3CEE}" destId="{EBE71493-C117-41BB-BBDD-CA4BD3ABAEFD}" srcOrd="0" destOrd="0" presId="urn:microsoft.com/office/officeart/2005/8/layout/target3"/>
    <dgm:cxn modelId="{79A733D3-BBC7-4C01-A175-D444F8E89038}" type="presParOf" srcId="{E0560159-9E2A-48AE-A219-5B17C1C9C961}" destId="{5766E783-10CE-4705-99C5-5FB4DEE0144A}" srcOrd="0" destOrd="0" presId="urn:microsoft.com/office/officeart/2005/8/layout/target3"/>
    <dgm:cxn modelId="{FF81C9E8-6495-49CD-B5A8-4A40483302F6}" type="presParOf" srcId="{E0560159-9E2A-48AE-A219-5B17C1C9C961}" destId="{49A89EF3-6526-4ACD-8C05-08E038BB951A}" srcOrd="1" destOrd="0" presId="urn:microsoft.com/office/officeart/2005/8/layout/target3"/>
    <dgm:cxn modelId="{F958453C-6895-4C61-8905-E19CAE3B3A48}" type="presParOf" srcId="{E0560159-9E2A-48AE-A219-5B17C1C9C961}" destId="{EBE71493-C117-41BB-BBDD-CA4BD3ABAEFD}" srcOrd="2" destOrd="0" presId="urn:microsoft.com/office/officeart/2005/8/layout/target3"/>
    <dgm:cxn modelId="{C4C91F1F-6435-4939-A00E-3D3B282F4A96}" type="presParOf" srcId="{E0560159-9E2A-48AE-A219-5B17C1C9C961}" destId="{518BEDA1-2660-4824-8029-856B00EADF5F}" srcOrd="3"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2A6D1-2989-4032-94EA-A1756B9BB699}"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n-US"/>
        </a:p>
      </dgm:t>
    </dgm:pt>
    <dgm:pt modelId="{05752489-C521-4A8C-96A7-CCC4B6163653}">
      <dgm:prSet/>
      <dgm:spPr/>
      <dgm:t>
        <a:bodyPr/>
        <a:lstStyle/>
        <a:p>
          <a:pPr rtl="0"/>
          <a:r>
            <a:rPr lang="en-US" dirty="0" smtClean="0"/>
            <a:t>The book </a:t>
          </a:r>
          <a:r>
            <a:rPr lang="en-US" i="1" dirty="0" smtClean="0"/>
            <a:t>Catholicism </a:t>
          </a:r>
          <a:r>
            <a:rPr lang="en-US" dirty="0" smtClean="0"/>
            <a:t>makes it clear that the Roman church's position is that belief in the Trinity is a necessity for salvation: "</a:t>
          </a:r>
          <a:r>
            <a:rPr lang="en-US" i="1" dirty="0" smtClean="0"/>
            <a:t>Whoever will be saved: before all things it is necessary that he hold the Catholic Faith. </a:t>
          </a:r>
          <a:r>
            <a:rPr lang="en-US" i="1" u="sng" dirty="0" smtClean="0"/>
            <a:t>Unless he keep this Faith whole and </a:t>
          </a:r>
          <a:r>
            <a:rPr lang="en-US" i="1" u="sng" dirty="0" err="1" smtClean="0"/>
            <a:t>undefiled,without</a:t>
          </a:r>
          <a:r>
            <a:rPr lang="en-US" i="1" u="sng" dirty="0" smtClean="0"/>
            <a:t> doubt he shall perish everlastingly. And the catholic faith is this: we worship one God in Trinity"</a:t>
          </a:r>
          <a:r>
            <a:rPr lang="en-US" dirty="0" smtClean="0"/>
            <a:t> (George </a:t>
          </a:r>
          <a:r>
            <a:rPr lang="en-US" dirty="0" err="1" smtClean="0"/>
            <a:t>Brantl</a:t>
          </a:r>
          <a:r>
            <a:rPr lang="en-US" dirty="0" smtClean="0"/>
            <a:t>, editor, 1961, p. 69).</a:t>
          </a:r>
          <a:endParaRPr lang="en-US" dirty="0"/>
        </a:p>
      </dgm:t>
    </dgm:pt>
    <dgm:pt modelId="{BAEBA46D-BCC5-4D32-B32A-7C06A299BDC6}" type="parTrans" cxnId="{7069BE9F-BA30-43FA-8B08-1391A9AF5E4A}">
      <dgm:prSet/>
      <dgm:spPr/>
      <dgm:t>
        <a:bodyPr/>
        <a:lstStyle/>
        <a:p>
          <a:endParaRPr lang="en-US"/>
        </a:p>
      </dgm:t>
    </dgm:pt>
    <dgm:pt modelId="{6434641D-AFC1-4E54-BA76-D0F894AC8571}" type="sibTrans" cxnId="{7069BE9F-BA30-43FA-8B08-1391A9AF5E4A}">
      <dgm:prSet/>
      <dgm:spPr/>
      <dgm:t>
        <a:bodyPr/>
        <a:lstStyle/>
        <a:p>
          <a:endParaRPr lang="en-US"/>
        </a:p>
      </dgm:t>
    </dgm:pt>
    <dgm:pt modelId="{6ABA5FF2-1F5C-444D-B685-8FB1B4E81917}" type="pres">
      <dgm:prSet presAssocID="{E1D2A6D1-2989-4032-94EA-A1756B9BB699}" presName="Name0" presStyleCnt="0">
        <dgm:presLayoutVars>
          <dgm:chMax val="7"/>
          <dgm:dir/>
          <dgm:animLvl val="lvl"/>
          <dgm:resizeHandles val="exact"/>
        </dgm:presLayoutVars>
      </dgm:prSet>
      <dgm:spPr/>
      <dgm:t>
        <a:bodyPr/>
        <a:lstStyle/>
        <a:p>
          <a:endParaRPr lang="en-US"/>
        </a:p>
      </dgm:t>
    </dgm:pt>
    <dgm:pt modelId="{1364ABEA-5894-42AE-8176-1D870BF99F12}" type="pres">
      <dgm:prSet presAssocID="{05752489-C521-4A8C-96A7-CCC4B6163653}" presName="circle1" presStyleLbl="node1" presStyleIdx="0" presStyleCnt="1"/>
      <dgm:spPr/>
    </dgm:pt>
    <dgm:pt modelId="{AF0FD55E-3D46-472A-A35D-C812FE6E2155}" type="pres">
      <dgm:prSet presAssocID="{05752489-C521-4A8C-96A7-CCC4B6163653}" presName="space" presStyleCnt="0"/>
      <dgm:spPr/>
    </dgm:pt>
    <dgm:pt modelId="{A63D8948-6F63-4392-B402-E13BBC5E6FA6}" type="pres">
      <dgm:prSet presAssocID="{05752489-C521-4A8C-96A7-CCC4B6163653}" presName="rect1" presStyleLbl="alignAcc1" presStyleIdx="0" presStyleCnt="1"/>
      <dgm:spPr/>
      <dgm:t>
        <a:bodyPr/>
        <a:lstStyle/>
        <a:p>
          <a:endParaRPr lang="en-US"/>
        </a:p>
      </dgm:t>
    </dgm:pt>
    <dgm:pt modelId="{29399820-9163-41F9-86F7-BA97B2D0F0AF}" type="pres">
      <dgm:prSet presAssocID="{05752489-C521-4A8C-96A7-CCC4B6163653}" presName="rect1ParTxNoCh" presStyleLbl="alignAcc1" presStyleIdx="0" presStyleCnt="1">
        <dgm:presLayoutVars>
          <dgm:chMax val="1"/>
          <dgm:bulletEnabled val="1"/>
        </dgm:presLayoutVars>
      </dgm:prSet>
      <dgm:spPr/>
      <dgm:t>
        <a:bodyPr/>
        <a:lstStyle/>
        <a:p>
          <a:endParaRPr lang="en-US"/>
        </a:p>
      </dgm:t>
    </dgm:pt>
  </dgm:ptLst>
  <dgm:cxnLst>
    <dgm:cxn modelId="{7069BE9F-BA30-43FA-8B08-1391A9AF5E4A}" srcId="{E1D2A6D1-2989-4032-94EA-A1756B9BB699}" destId="{05752489-C521-4A8C-96A7-CCC4B6163653}" srcOrd="0" destOrd="0" parTransId="{BAEBA46D-BCC5-4D32-B32A-7C06A299BDC6}" sibTransId="{6434641D-AFC1-4E54-BA76-D0F894AC8571}"/>
    <dgm:cxn modelId="{F3B733F7-7418-44EE-BD79-00F539C663E4}" type="presOf" srcId="{05752489-C521-4A8C-96A7-CCC4B6163653}" destId="{29399820-9163-41F9-86F7-BA97B2D0F0AF}" srcOrd="1" destOrd="0" presId="urn:microsoft.com/office/officeart/2005/8/layout/target3"/>
    <dgm:cxn modelId="{D8152A2F-BF03-48CC-94BA-22C95684AD22}" type="presOf" srcId="{E1D2A6D1-2989-4032-94EA-A1756B9BB699}" destId="{6ABA5FF2-1F5C-444D-B685-8FB1B4E81917}" srcOrd="0" destOrd="0" presId="urn:microsoft.com/office/officeart/2005/8/layout/target3"/>
    <dgm:cxn modelId="{8FA064B3-7479-4095-80CF-E2DA5F2552C1}" type="presOf" srcId="{05752489-C521-4A8C-96A7-CCC4B6163653}" destId="{A63D8948-6F63-4392-B402-E13BBC5E6FA6}" srcOrd="0" destOrd="0" presId="urn:microsoft.com/office/officeart/2005/8/layout/target3"/>
    <dgm:cxn modelId="{3527397C-51BE-40F9-A87F-0644E6112DC6}" type="presParOf" srcId="{6ABA5FF2-1F5C-444D-B685-8FB1B4E81917}" destId="{1364ABEA-5894-42AE-8176-1D870BF99F12}" srcOrd="0" destOrd="0" presId="urn:microsoft.com/office/officeart/2005/8/layout/target3"/>
    <dgm:cxn modelId="{DF1F01DD-7DD2-4948-A8BE-18F398B0504E}" type="presParOf" srcId="{6ABA5FF2-1F5C-444D-B685-8FB1B4E81917}" destId="{AF0FD55E-3D46-472A-A35D-C812FE6E2155}" srcOrd="1" destOrd="0" presId="urn:microsoft.com/office/officeart/2005/8/layout/target3"/>
    <dgm:cxn modelId="{4EA6AB56-5055-47BB-BC7B-486BA8959C68}" type="presParOf" srcId="{6ABA5FF2-1F5C-444D-B685-8FB1B4E81917}" destId="{A63D8948-6F63-4392-B402-E13BBC5E6FA6}" srcOrd="2" destOrd="0" presId="urn:microsoft.com/office/officeart/2005/8/layout/target3"/>
    <dgm:cxn modelId="{21EC864C-1F54-4166-B8A6-6D387CE0E72F}" type="presParOf" srcId="{6ABA5FF2-1F5C-444D-B685-8FB1B4E81917}" destId="{29399820-9163-41F9-86F7-BA97B2D0F0AF}"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7454FCB-1244-42A0-8D0C-C4C34037B35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36127FC2-BD58-4540-A9B3-21B43A95EDC5}">
      <dgm:prSet/>
      <dgm:spPr/>
      <dgm:t>
        <a:bodyPr/>
        <a:lstStyle/>
        <a:p>
          <a:pPr rtl="0"/>
          <a:r>
            <a:rPr lang="en-US" smtClean="0"/>
            <a:t>This is why Paul states in 1 Corinthians:8:6 that "there is one God, the Father . . . and one Lord Jesus Christ," without mentioning the Holy Spirit as a divine person. He elsewhere refers to "the mystery of God, both of the Father and of Christ" (Colossians:2:2)—mentioning only the two as God, again not including the Holy Spirit.</a:t>
          </a:r>
          <a:endParaRPr lang="en-US"/>
        </a:p>
      </dgm:t>
    </dgm:pt>
    <dgm:pt modelId="{97BD126D-DC69-4BA0-9D3B-4BDD925BD55B}" type="parTrans" cxnId="{5F9A7415-2361-47DE-BC39-7CF59369F666}">
      <dgm:prSet/>
      <dgm:spPr/>
      <dgm:t>
        <a:bodyPr/>
        <a:lstStyle/>
        <a:p>
          <a:endParaRPr lang="en-US"/>
        </a:p>
      </dgm:t>
    </dgm:pt>
    <dgm:pt modelId="{C23611A2-1D0A-4BE4-9730-2644FA34B6F0}" type="sibTrans" cxnId="{5F9A7415-2361-47DE-BC39-7CF59369F666}">
      <dgm:prSet/>
      <dgm:spPr/>
      <dgm:t>
        <a:bodyPr/>
        <a:lstStyle/>
        <a:p>
          <a:endParaRPr lang="en-US"/>
        </a:p>
      </dgm:t>
    </dgm:pt>
    <dgm:pt modelId="{8209FB80-BD6E-493B-88B9-DFA7640F1F60}">
      <dgm:prSet/>
      <dgm:spPr/>
      <dgm:t>
        <a:bodyPr/>
        <a:lstStyle/>
        <a:p>
          <a:pPr rtl="0"/>
          <a:r>
            <a:rPr lang="en-US" smtClean="0"/>
            <a:t>We should also consider that nowhere do we find any prayer, psalm or hymn addressed to or dedicated to the Holy Spirit. Nowhere do we see the Holy Spirit worshipped. Again and again, the biblical record just doesn't support the Trinity doctrine in places where it should be obvious if it were true!</a:t>
          </a:r>
          <a:endParaRPr lang="en-US"/>
        </a:p>
      </dgm:t>
    </dgm:pt>
    <dgm:pt modelId="{03981EC6-7E2E-46F0-8B89-93F2127E9360}" type="parTrans" cxnId="{C125B5A8-A12A-4A43-9AF2-07A62DCCF52E}">
      <dgm:prSet/>
      <dgm:spPr/>
      <dgm:t>
        <a:bodyPr/>
        <a:lstStyle/>
        <a:p>
          <a:endParaRPr lang="en-US"/>
        </a:p>
      </dgm:t>
    </dgm:pt>
    <dgm:pt modelId="{185DCEC1-A298-4727-99B6-157EE7E7D820}" type="sibTrans" cxnId="{C125B5A8-A12A-4A43-9AF2-07A62DCCF52E}">
      <dgm:prSet/>
      <dgm:spPr/>
      <dgm:t>
        <a:bodyPr/>
        <a:lstStyle/>
        <a:p>
          <a:endParaRPr lang="en-US"/>
        </a:p>
      </dgm:t>
    </dgm:pt>
    <dgm:pt modelId="{24DC4C9A-E651-44CB-8EB2-102D39EEC195}">
      <dgm:prSet/>
      <dgm:spPr/>
      <dgm:t>
        <a:bodyPr/>
        <a:lstStyle/>
        <a:p>
          <a:pPr rtl="0"/>
          <a:r>
            <a:rPr lang="en-US" dirty="0" smtClean="0"/>
            <a:t>This is why, as we saw in numerous quotes earlier in this booklet, so many historians and biblical researchers admit that </a:t>
          </a:r>
          <a:r>
            <a:rPr lang="en-US" u="sng" dirty="0" smtClean="0"/>
            <a:t>the doctrine of the Trinity is not found in the Bible</a:t>
          </a:r>
          <a:r>
            <a:rPr lang="en-US" dirty="0" smtClean="0"/>
            <a:t>. We must not cling to long-held religious traditions if they contradict the Scriptures! Our beliefs must rest solidly on the teachings of the Holy Bible. Jesus said, "[God's] word is truth" (John:17:17).</a:t>
          </a:r>
          <a:endParaRPr lang="en-US" dirty="0"/>
        </a:p>
      </dgm:t>
    </dgm:pt>
    <dgm:pt modelId="{FE51BB6D-C6D4-4AAE-B4C9-F056F8D36F56}" type="parTrans" cxnId="{E5636EE1-597A-4F7A-9F4D-A8D0763776E4}">
      <dgm:prSet/>
      <dgm:spPr/>
      <dgm:t>
        <a:bodyPr/>
        <a:lstStyle/>
        <a:p>
          <a:endParaRPr lang="en-US"/>
        </a:p>
      </dgm:t>
    </dgm:pt>
    <dgm:pt modelId="{BDF464F8-785B-4626-972E-487D15328C19}" type="sibTrans" cxnId="{E5636EE1-597A-4F7A-9F4D-A8D0763776E4}">
      <dgm:prSet/>
      <dgm:spPr/>
      <dgm:t>
        <a:bodyPr/>
        <a:lstStyle/>
        <a:p>
          <a:endParaRPr lang="en-US"/>
        </a:p>
      </dgm:t>
    </dgm:pt>
    <dgm:pt modelId="{E17E49D5-096F-4BE6-A88B-EDCA1CDF3C98}" type="pres">
      <dgm:prSet presAssocID="{F7454FCB-1244-42A0-8D0C-C4C34037B35C}" presName="linear" presStyleCnt="0">
        <dgm:presLayoutVars>
          <dgm:animLvl val="lvl"/>
          <dgm:resizeHandles val="exact"/>
        </dgm:presLayoutVars>
      </dgm:prSet>
      <dgm:spPr/>
      <dgm:t>
        <a:bodyPr/>
        <a:lstStyle/>
        <a:p>
          <a:endParaRPr lang="en-US"/>
        </a:p>
      </dgm:t>
    </dgm:pt>
    <dgm:pt modelId="{C86EAE85-4912-4966-82AB-2DA1EB20D285}" type="pres">
      <dgm:prSet presAssocID="{36127FC2-BD58-4540-A9B3-21B43A95EDC5}" presName="parentText" presStyleLbl="node1" presStyleIdx="0" presStyleCnt="3">
        <dgm:presLayoutVars>
          <dgm:chMax val="0"/>
          <dgm:bulletEnabled val="1"/>
        </dgm:presLayoutVars>
      </dgm:prSet>
      <dgm:spPr/>
      <dgm:t>
        <a:bodyPr/>
        <a:lstStyle/>
        <a:p>
          <a:endParaRPr lang="en-US"/>
        </a:p>
      </dgm:t>
    </dgm:pt>
    <dgm:pt modelId="{CF1B7BDA-20E3-4385-912A-D3DCD5F58FC5}" type="pres">
      <dgm:prSet presAssocID="{C23611A2-1D0A-4BE4-9730-2644FA34B6F0}" presName="spacer" presStyleCnt="0"/>
      <dgm:spPr/>
    </dgm:pt>
    <dgm:pt modelId="{A062910C-DA19-46AE-B5E6-1398210A3C46}" type="pres">
      <dgm:prSet presAssocID="{8209FB80-BD6E-493B-88B9-DFA7640F1F60}" presName="parentText" presStyleLbl="node1" presStyleIdx="1" presStyleCnt="3">
        <dgm:presLayoutVars>
          <dgm:chMax val="0"/>
          <dgm:bulletEnabled val="1"/>
        </dgm:presLayoutVars>
      </dgm:prSet>
      <dgm:spPr/>
      <dgm:t>
        <a:bodyPr/>
        <a:lstStyle/>
        <a:p>
          <a:endParaRPr lang="en-US"/>
        </a:p>
      </dgm:t>
    </dgm:pt>
    <dgm:pt modelId="{10C92395-1ABB-401E-900B-66E3522A5189}" type="pres">
      <dgm:prSet presAssocID="{185DCEC1-A298-4727-99B6-157EE7E7D820}" presName="spacer" presStyleCnt="0"/>
      <dgm:spPr/>
    </dgm:pt>
    <dgm:pt modelId="{745F5969-21E8-4F03-BA0C-0413C60FE4D3}" type="pres">
      <dgm:prSet presAssocID="{24DC4C9A-E651-44CB-8EB2-102D39EEC195}" presName="parentText" presStyleLbl="node1" presStyleIdx="2" presStyleCnt="3">
        <dgm:presLayoutVars>
          <dgm:chMax val="0"/>
          <dgm:bulletEnabled val="1"/>
        </dgm:presLayoutVars>
      </dgm:prSet>
      <dgm:spPr/>
      <dgm:t>
        <a:bodyPr/>
        <a:lstStyle/>
        <a:p>
          <a:endParaRPr lang="en-US"/>
        </a:p>
      </dgm:t>
    </dgm:pt>
  </dgm:ptLst>
  <dgm:cxnLst>
    <dgm:cxn modelId="{679C2578-6777-44AA-9B0D-ED6F264B9387}" type="presOf" srcId="{36127FC2-BD58-4540-A9B3-21B43A95EDC5}" destId="{C86EAE85-4912-4966-82AB-2DA1EB20D285}" srcOrd="0" destOrd="0" presId="urn:microsoft.com/office/officeart/2005/8/layout/vList2"/>
    <dgm:cxn modelId="{E5636EE1-597A-4F7A-9F4D-A8D0763776E4}" srcId="{F7454FCB-1244-42A0-8D0C-C4C34037B35C}" destId="{24DC4C9A-E651-44CB-8EB2-102D39EEC195}" srcOrd="2" destOrd="0" parTransId="{FE51BB6D-C6D4-4AAE-B4C9-F056F8D36F56}" sibTransId="{BDF464F8-785B-4626-972E-487D15328C19}"/>
    <dgm:cxn modelId="{FAE82808-229E-4F11-9E3E-3220E236F7CC}" type="presOf" srcId="{24DC4C9A-E651-44CB-8EB2-102D39EEC195}" destId="{745F5969-21E8-4F03-BA0C-0413C60FE4D3}" srcOrd="0" destOrd="0" presId="urn:microsoft.com/office/officeart/2005/8/layout/vList2"/>
    <dgm:cxn modelId="{5F9A7415-2361-47DE-BC39-7CF59369F666}" srcId="{F7454FCB-1244-42A0-8D0C-C4C34037B35C}" destId="{36127FC2-BD58-4540-A9B3-21B43A95EDC5}" srcOrd="0" destOrd="0" parTransId="{97BD126D-DC69-4BA0-9D3B-4BDD925BD55B}" sibTransId="{C23611A2-1D0A-4BE4-9730-2644FA34B6F0}"/>
    <dgm:cxn modelId="{7FF15114-9944-4234-8992-DCE16CD4BE0D}" type="presOf" srcId="{8209FB80-BD6E-493B-88B9-DFA7640F1F60}" destId="{A062910C-DA19-46AE-B5E6-1398210A3C46}" srcOrd="0" destOrd="0" presId="urn:microsoft.com/office/officeart/2005/8/layout/vList2"/>
    <dgm:cxn modelId="{D3E0B9A9-9CD1-43A2-8656-BC9D972C0557}" type="presOf" srcId="{F7454FCB-1244-42A0-8D0C-C4C34037B35C}" destId="{E17E49D5-096F-4BE6-A88B-EDCA1CDF3C98}" srcOrd="0" destOrd="0" presId="urn:microsoft.com/office/officeart/2005/8/layout/vList2"/>
    <dgm:cxn modelId="{C125B5A8-A12A-4A43-9AF2-07A62DCCF52E}" srcId="{F7454FCB-1244-42A0-8D0C-C4C34037B35C}" destId="{8209FB80-BD6E-493B-88B9-DFA7640F1F60}" srcOrd="1" destOrd="0" parTransId="{03981EC6-7E2E-46F0-8B89-93F2127E9360}" sibTransId="{185DCEC1-A298-4727-99B6-157EE7E7D820}"/>
    <dgm:cxn modelId="{B43BB1EB-D352-4081-8CD4-4468E914A24A}" type="presParOf" srcId="{E17E49D5-096F-4BE6-A88B-EDCA1CDF3C98}" destId="{C86EAE85-4912-4966-82AB-2DA1EB20D285}" srcOrd="0" destOrd="0" presId="urn:microsoft.com/office/officeart/2005/8/layout/vList2"/>
    <dgm:cxn modelId="{66AD2F57-16AD-4304-AE88-2D61496AEB06}" type="presParOf" srcId="{E17E49D5-096F-4BE6-A88B-EDCA1CDF3C98}" destId="{CF1B7BDA-20E3-4385-912A-D3DCD5F58FC5}" srcOrd="1" destOrd="0" presId="urn:microsoft.com/office/officeart/2005/8/layout/vList2"/>
    <dgm:cxn modelId="{B83B9E43-5CCE-46EF-8B8E-A8C7CE6377AB}" type="presParOf" srcId="{E17E49D5-096F-4BE6-A88B-EDCA1CDF3C98}" destId="{A062910C-DA19-46AE-B5E6-1398210A3C46}" srcOrd="2" destOrd="0" presId="urn:microsoft.com/office/officeart/2005/8/layout/vList2"/>
    <dgm:cxn modelId="{0C712B3A-971A-4957-8AB0-BC67CCC4567F}" type="presParOf" srcId="{E17E49D5-096F-4BE6-A88B-EDCA1CDF3C98}" destId="{10C92395-1ABB-401E-900B-66E3522A5189}" srcOrd="3" destOrd="0" presId="urn:microsoft.com/office/officeart/2005/8/layout/vList2"/>
    <dgm:cxn modelId="{08238600-702D-4DC3-A3FF-A8208F5C8637}" type="presParOf" srcId="{E17E49D5-096F-4BE6-A88B-EDCA1CDF3C98}" destId="{745F5969-21E8-4F03-BA0C-0413C60FE4D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3821A73-0B4C-45CB-A1AE-8E666919C48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BBAB8884-9619-4289-A655-C11C0D4F2C5C}">
      <dgm:prSet/>
      <dgm:spPr/>
      <dgm:t>
        <a:bodyPr/>
        <a:lstStyle/>
        <a:p>
          <a:pPr rtl="0"/>
          <a:r>
            <a:rPr lang="en-US" smtClean="0"/>
            <a:t>Thus we see that in some cases where the Holy Spirit is described in a personal activity, we should understand this as God using the Holy Spirit as the </a:t>
          </a:r>
          <a:r>
            <a:rPr lang="en-US" i="1" smtClean="0"/>
            <a:t>power</a:t>
          </a:r>
          <a:r>
            <a:rPr lang="en-US" smtClean="0"/>
            <a:t> or </a:t>
          </a:r>
          <a:r>
            <a:rPr lang="en-US" i="1" smtClean="0"/>
            <a:t>agency</a:t>
          </a:r>
          <a:r>
            <a:rPr lang="en-US" smtClean="0"/>
            <a:t> through which He acts.</a:t>
          </a:r>
          <a:endParaRPr lang="en-US"/>
        </a:p>
      </dgm:t>
    </dgm:pt>
    <dgm:pt modelId="{84C3DC6B-00C2-4F82-8FC8-A18AD3143617}" type="parTrans" cxnId="{17CD4D18-9339-461A-B4C7-D5EEDA66B67E}">
      <dgm:prSet/>
      <dgm:spPr/>
      <dgm:t>
        <a:bodyPr/>
        <a:lstStyle/>
        <a:p>
          <a:endParaRPr lang="en-US"/>
        </a:p>
      </dgm:t>
    </dgm:pt>
    <dgm:pt modelId="{329E7BE4-7A9F-49BF-BF79-FB6DC1A4873C}" type="sibTrans" cxnId="{17CD4D18-9339-461A-B4C7-D5EEDA66B67E}">
      <dgm:prSet/>
      <dgm:spPr/>
      <dgm:t>
        <a:bodyPr/>
        <a:lstStyle/>
        <a:p>
          <a:endParaRPr lang="en-US"/>
        </a:p>
      </dgm:t>
    </dgm:pt>
    <dgm:pt modelId="{B2C08831-D45E-434E-AD32-2B25990C6CD5}">
      <dgm:prSet/>
      <dgm:spPr/>
      <dgm:t>
        <a:bodyPr/>
        <a:lstStyle/>
        <a:p>
          <a:pPr rtl="0"/>
          <a:r>
            <a:rPr lang="en-US" smtClean="0"/>
            <a:t>Consider, for example, that if a man's hand takes hold of a book and lifts it, we can say the man lifted the book. This does not make the hand a separate person. Nor does it mean that the hand is the man. The hand is merely part of, or an extension of, the man. And it is the agency through which the man is acting. Similarly, the Holy Spirit is the agency through which God—Father or Son or both—acts.</a:t>
          </a:r>
          <a:endParaRPr lang="en-US"/>
        </a:p>
      </dgm:t>
    </dgm:pt>
    <dgm:pt modelId="{FCECF67F-3699-4F73-8F18-F7EC6F88762A}" type="parTrans" cxnId="{B032ED56-8503-4877-AA77-569565601295}">
      <dgm:prSet/>
      <dgm:spPr/>
      <dgm:t>
        <a:bodyPr/>
        <a:lstStyle/>
        <a:p>
          <a:endParaRPr lang="en-US"/>
        </a:p>
      </dgm:t>
    </dgm:pt>
    <dgm:pt modelId="{8C97BA8B-DC0D-49F0-9EC6-77697A14F304}" type="sibTrans" cxnId="{B032ED56-8503-4877-AA77-569565601295}">
      <dgm:prSet/>
      <dgm:spPr/>
      <dgm:t>
        <a:bodyPr/>
        <a:lstStyle/>
        <a:p>
          <a:endParaRPr lang="en-US"/>
        </a:p>
      </dgm:t>
    </dgm:pt>
    <dgm:pt modelId="{22F3B573-E043-4238-BFD2-AB5D7BE176A2}" type="pres">
      <dgm:prSet presAssocID="{A3821A73-0B4C-45CB-A1AE-8E666919C484}" presName="CompostProcess" presStyleCnt="0">
        <dgm:presLayoutVars>
          <dgm:dir/>
          <dgm:resizeHandles val="exact"/>
        </dgm:presLayoutVars>
      </dgm:prSet>
      <dgm:spPr/>
      <dgm:t>
        <a:bodyPr/>
        <a:lstStyle/>
        <a:p>
          <a:endParaRPr lang="en-US"/>
        </a:p>
      </dgm:t>
    </dgm:pt>
    <dgm:pt modelId="{3FAF8B7D-1DDD-4F2D-8017-9B4219EB5DE4}" type="pres">
      <dgm:prSet presAssocID="{A3821A73-0B4C-45CB-A1AE-8E666919C484}" presName="arrow" presStyleLbl="bgShp" presStyleIdx="0" presStyleCnt="1"/>
      <dgm:spPr/>
    </dgm:pt>
    <dgm:pt modelId="{C2549FBC-D7CF-4B3B-9FC0-290881EF8C5E}" type="pres">
      <dgm:prSet presAssocID="{A3821A73-0B4C-45CB-A1AE-8E666919C484}" presName="linearProcess" presStyleCnt="0"/>
      <dgm:spPr/>
    </dgm:pt>
    <dgm:pt modelId="{FB333933-5948-4C1B-BFE1-8447DDA5982A}" type="pres">
      <dgm:prSet presAssocID="{BBAB8884-9619-4289-A655-C11C0D4F2C5C}" presName="textNode" presStyleLbl="node1" presStyleIdx="0" presStyleCnt="2">
        <dgm:presLayoutVars>
          <dgm:bulletEnabled val="1"/>
        </dgm:presLayoutVars>
      </dgm:prSet>
      <dgm:spPr/>
      <dgm:t>
        <a:bodyPr/>
        <a:lstStyle/>
        <a:p>
          <a:endParaRPr lang="en-US"/>
        </a:p>
      </dgm:t>
    </dgm:pt>
    <dgm:pt modelId="{ACC1AFD5-BA1E-4123-ABD8-6805268C3C59}" type="pres">
      <dgm:prSet presAssocID="{329E7BE4-7A9F-49BF-BF79-FB6DC1A4873C}" presName="sibTrans" presStyleCnt="0"/>
      <dgm:spPr/>
    </dgm:pt>
    <dgm:pt modelId="{2B731103-A4B7-47BC-B308-BCF406CB119D}" type="pres">
      <dgm:prSet presAssocID="{B2C08831-D45E-434E-AD32-2B25990C6CD5}" presName="textNode" presStyleLbl="node1" presStyleIdx="1" presStyleCnt="2">
        <dgm:presLayoutVars>
          <dgm:bulletEnabled val="1"/>
        </dgm:presLayoutVars>
      </dgm:prSet>
      <dgm:spPr/>
      <dgm:t>
        <a:bodyPr/>
        <a:lstStyle/>
        <a:p>
          <a:endParaRPr lang="en-US"/>
        </a:p>
      </dgm:t>
    </dgm:pt>
  </dgm:ptLst>
  <dgm:cxnLst>
    <dgm:cxn modelId="{72476227-A6A4-4878-9C6D-B4513446C74D}" type="presOf" srcId="{A3821A73-0B4C-45CB-A1AE-8E666919C484}" destId="{22F3B573-E043-4238-BFD2-AB5D7BE176A2}" srcOrd="0" destOrd="0" presId="urn:microsoft.com/office/officeart/2005/8/layout/hProcess9"/>
    <dgm:cxn modelId="{17CD4D18-9339-461A-B4C7-D5EEDA66B67E}" srcId="{A3821A73-0B4C-45CB-A1AE-8E666919C484}" destId="{BBAB8884-9619-4289-A655-C11C0D4F2C5C}" srcOrd="0" destOrd="0" parTransId="{84C3DC6B-00C2-4F82-8FC8-A18AD3143617}" sibTransId="{329E7BE4-7A9F-49BF-BF79-FB6DC1A4873C}"/>
    <dgm:cxn modelId="{70EB81BD-C291-46A1-A3BD-B7D396F104A3}" type="presOf" srcId="{B2C08831-D45E-434E-AD32-2B25990C6CD5}" destId="{2B731103-A4B7-47BC-B308-BCF406CB119D}" srcOrd="0" destOrd="0" presId="urn:microsoft.com/office/officeart/2005/8/layout/hProcess9"/>
    <dgm:cxn modelId="{64ACB2FB-3923-4D8D-9036-7DCA42F230FF}" type="presOf" srcId="{BBAB8884-9619-4289-A655-C11C0D4F2C5C}" destId="{FB333933-5948-4C1B-BFE1-8447DDA5982A}" srcOrd="0" destOrd="0" presId="urn:microsoft.com/office/officeart/2005/8/layout/hProcess9"/>
    <dgm:cxn modelId="{B032ED56-8503-4877-AA77-569565601295}" srcId="{A3821A73-0B4C-45CB-A1AE-8E666919C484}" destId="{B2C08831-D45E-434E-AD32-2B25990C6CD5}" srcOrd="1" destOrd="0" parTransId="{FCECF67F-3699-4F73-8F18-F7EC6F88762A}" sibTransId="{8C97BA8B-DC0D-49F0-9EC6-77697A14F304}"/>
    <dgm:cxn modelId="{6049A781-500A-4D44-8DAD-1BE1DAC2EB9D}" type="presParOf" srcId="{22F3B573-E043-4238-BFD2-AB5D7BE176A2}" destId="{3FAF8B7D-1DDD-4F2D-8017-9B4219EB5DE4}" srcOrd="0" destOrd="0" presId="urn:microsoft.com/office/officeart/2005/8/layout/hProcess9"/>
    <dgm:cxn modelId="{BF450E67-0F60-4BD7-9233-EB98E537B151}" type="presParOf" srcId="{22F3B573-E043-4238-BFD2-AB5D7BE176A2}" destId="{C2549FBC-D7CF-4B3B-9FC0-290881EF8C5E}" srcOrd="1" destOrd="0" presId="urn:microsoft.com/office/officeart/2005/8/layout/hProcess9"/>
    <dgm:cxn modelId="{DEF1396F-6A2D-4FB8-95AA-15CA0FE7C98A}" type="presParOf" srcId="{C2549FBC-D7CF-4B3B-9FC0-290881EF8C5E}" destId="{FB333933-5948-4C1B-BFE1-8447DDA5982A}" srcOrd="0" destOrd="0" presId="urn:microsoft.com/office/officeart/2005/8/layout/hProcess9"/>
    <dgm:cxn modelId="{BC9A8D89-5007-4A82-A788-ADC3E5126A3C}" type="presParOf" srcId="{C2549FBC-D7CF-4B3B-9FC0-290881EF8C5E}" destId="{ACC1AFD5-BA1E-4123-ABD8-6805268C3C59}" srcOrd="1" destOrd="0" presId="urn:microsoft.com/office/officeart/2005/8/layout/hProcess9"/>
    <dgm:cxn modelId="{DDC30048-46EF-4C92-BA4C-5CEB7FDB063F}" type="presParOf" srcId="{C2549FBC-D7CF-4B3B-9FC0-290881EF8C5E}" destId="{2B731103-A4B7-47BC-B308-BCF406CB119D}"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8EC2187-E494-46C5-9695-77C5A4A8F20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F2C586D8-4E5E-4E74-94BE-B469197385A1}">
      <dgm:prSet/>
      <dgm:spPr/>
      <dgm:t>
        <a:bodyPr/>
        <a:lstStyle/>
        <a:p>
          <a:pPr rtl="0"/>
          <a:r>
            <a:rPr lang="en-US" smtClean="0"/>
            <a:t>We might note that in the Hebrew language, in which the Old Testament was written, the word translated "spirit," </a:t>
          </a:r>
          <a:r>
            <a:rPr lang="en-US" i="1" smtClean="0"/>
            <a:t>ruach, </a:t>
          </a:r>
          <a:r>
            <a:rPr lang="en-US" smtClean="0"/>
            <a:t>is referred to with </a:t>
          </a:r>
          <a:r>
            <a:rPr lang="en-US" i="1" smtClean="0"/>
            <a:t>feminine</a:t>
          </a:r>
          <a:r>
            <a:rPr lang="en-US" smtClean="0"/>
            <a:t> pronouns. But the Holy Spirit clearly is not female or a woman</a:t>
          </a:r>
          <a:endParaRPr lang="en-US"/>
        </a:p>
      </dgm:t>
    </dgm:pt>
    <dgm:pt modelId="{60762739-CCC5-428B-9F2E-1515D6ED66DC}" type="parTrans" cxnId="{D9D04B25-4C6C-4AA7-A34D-CD052D52A0F0}">
      <dgm:prSet/>
      <dgm:spPr/>
      <dgm:t>
        <a:bodyPr/>
        <a:lstStyle/>
        <a:p>
          <a:endParaRPr lang="en-US"/>
        </a:p>
      </dgm:t>
    </dgm:pt>
    <dgm:pt modelId="{DBE009CA-ADB9-4DE0-90EA-9DEF38E64AE2}" type="sibTrans" cxnId="{D9D04B25-4C6C-4AA7-A34D-CD052D52A0F0}">
      <dgm:prSet/>
      <dgm:spPr/>
      <dgm:t>
        <a:bodyPr/>
        <a:lstStyle/>
        <a:p>
          <a:endParaRPr lang="en-US"/>
        </a:p>
      </dgm:t>
    </dgm:pt>
    <dgm:pt modelId="{E5A3CC3D-4E4F-4881-B425-DB572069928A}">
      <dgm:prSet/>
      <dgm:spPr/>
      <dgm:t>
        <a:bodyPr/>
        <a:lstStyle/>
        <a:p>
          <a:pPr rtl="0"/>
          <a:r>
            <a:rPr lang="en-US" smtClean="0"/>
            <a:t>In Greek, both </a:t>
          </a:r>
          <a:r>
            <a:rPr lang="en-US" i="1" smtClean="0"/>
            <a:t>masculine</a:t>
          </a:r>
          <a:r>
            <a:rPr lang="en-US" smtClean="0"/>
            <a:t> </a:t>
          </a:r>
          <a:r>
            <a:rPr lang="en-US" i="1" smtClean="0"/>
            <a:t>and neuter</a:t>
          </a:r>
          <a:r>
            <a:rPr lang="en-US" smtClean="0"/>
            <a:t> words are used to refer to the Holy Spirit. The Greek word translated "Counselor," "Helper," "Comforter" and "Advocate" in John chapters 14 to 16 is </a:t>
          </a:r>
          <a:r>
            <a:rPr lang="en-US" i="1" smtClean="0"/>
            <a:t>parakletos</a:t>
          </a:r>
          <a:r>
            <a:rPr lang="en-US" smtClean="0"/>
            <a:t> , a masculine word in Greek and thus referred to in these chapters by Greek pronouns equivalent to the English "he," "him," "his," "himself," "who" and "whom."</a:t>
          </a:r>
          <a:endParaRPr lang="en-US"/>
        </a:p>
      </dgm:t>
    </dgm:pt>
    <dgm:pt modelId="{C865EF89-C3F6-4237-8BC1-E712236B0332}" type="parTrans" cxnId="{A8DCB852-783E-4BF6-BF82-2C14C787807B}">
      <dgm:prSet/>
      <dgm:spPr/>
      <dgm:t>
        <a:bodyPr/>
        <a:lstStyle/>
        <a:p>
          <a:endParaRPr lang="en-US"/>
        </a:p>
      </dgm:t>
    </dgm:pt>
    <dgm:pt modelId="{602E5CF3-3FB0-40DB-A4FB-1E8610804096}" type="sibTrans" cxnId="{A8DCB852-783E-4BF6-BF82-2C14C787807B}">
      <dgm:prSet/>
      <dgm:spPr/>
      <dgm:t>
        <a:bodyPr/>
        <a:lstStyle/>
        <a:p>
          <a:endParaRPr lang="en-US"/>
        </a:p>
      </dgm:t>
    </dgm:pt>
    <dgm:pt modelId="{8F38F4F3-DC65-497B-9CFB-125D9397832A}">
      <dgm:prSet/>
      <dgm:spPr/>
      <dgm:t>
        <a:bodyPr/>
        <a:lstStyle/>
        <a:p>
          <a:pPr rtl="0"/>
          <a:r>
            <a:rPr lang="en-US" smtClean="0"/>
            <a:t>Because of the masculine gender of </a:t>
          </a:r>
          <a:r>
            <a:rPr lang="en-US" i="1" smtClean="0"/>
            <a:t>parakletos,</a:t>
          </a:r>
          <a:r>
            <a:rPr lang="en-US" smtClean="0"/>
            <a:t> these pronouns are grammatically correct in Greek. But to translate these into </a:t>
          </a:r>
          <a:r>
            <a:rPr lang="en-US" i="1" smtClean="0"/>
            <a:t>English</a:t>
          </a:r>
          <a:r>
            <a:rPr lang="en-US" smtClean="0"/>
            <a:t> as "he," "him," etc., is grammatically</a:t>
          </a:r>
          <a:r>
            <a:rPr lang="en-US" i="1" smtClean="0"/>
            <a:t>incorrect.</a:t>
          </a:r>
          <a:endParaRPr lang="en-US"/>
        </a:p>
      </dgm:t>
    </dgm:pt>
    <dgm:pt modelId="{8F9BA649-0AB4-4742-92B1-44AA0BFDB1DD}" type="parTrans" cxnId="{0C6B7C49-13B7-4E2E-950F-823EF6511CC9}">
      <dgm:prSet/>
      <dgm:spPr/>
      <dgm:t>
        <a:bodyPr/>
        <a:lstStyle/>
        <a:p>
          <a:endParaRPr lang="en-US"/>
        </a:p>
      </dgm:t>
    </dgm:pt>
    <dgm:pt modelId="{CF4F728A-83F6-4950-92B2-256FA7D72E09}" type="sibTrans" cxnId="{0C6B7C49-13B7-4E2E-950F-823EF6511CC9}">
      <dgm:prSet/>
      <dgm:spPr/>
      <dgm:t>
        <a:bodyPr/>
        <a:lstStyle/>
        <a:p>
          <a:endParaRPr lang="en-US"/>
        </a:p>
      </dgm:t>
    </dgm:pt>
    <dgm:pt modelId="{F1694409-3617-4640-882A-9356DEB7CCD4}" type="pres">
      <dgm:prSet presAssocID="{E8EC2187-E494-46C5-9695-77C5A4A8F205}" presName="linear" presStyleCnt="0">
        <dgm:presLayoutVars>
          <dgm:animLvl val="lvl"/>
          <dgm:resizeHandles val="exact"/>
        </dgm:presLayoutVars>
      </dgm:prSet>
      <dgm:spPr/>
      <dgm:t>
        <a:bodyPr/>
        <a:lstStyle/>
        <a:p>
          <a:endParaRPr lang="en-US"/>
        </a:p>
      </dgm:t>
    </dgm:pt>
    <dgm:pt modelId="{6685EAF9-CE9D-4504-96CE-BD7D0CC0E9F5}" type="pres">
      <dgm:prSet presAssocID="{F2C586D8-4E5E-4E74-94BE-B469197385A1}" presName="parentText" presStyleLbl="node1" presStyleIdx="0" presStyleCnt="3">
        <dgm:presLayoutVars>
          <dgm:chMax val="0"/>
          <dgm:bulletEnabled val="1"/>
        </dgm:presLayoutVars>
      </dgm:prSet>
      <dgm:spPr/>
      <dgm:t>
        <a:bodyPr/>
        <a:lstStyle/>
        <a:p>
          <a:endParaRPr lang="en-US"/>
        </a:p>
      </dgm:t>
    </dgm:pt>
    <dgm:pt modelId="{06075185-6E7D-4198-AAA9-AC3D25916985}" type="pres">
      <dgm:prSet presAssocID="{DBE009CA-ADB9-4DE0-90EA-9DEF38E64AE2}" presName="spacer" presStyleCnt="0"/>
      <dgm:spPr/>
    </dgm:pt>
    <dgm:pt modelId="{A218F5ED-DE4C-4ED2-A572-8D85488354EE}" type="pres">
      <dgm:prSet presAssocID="{E5A3CC3D-4E4F-4881-B425-DB572069928A}" presName="parentText" presStyleLbl="node1" presStyleIdx="1" presStyleCnt="3">
        <dgm:presLayoutVars>
          <dgm:chMax val="0"/>
          <dgm:bulletEnabled val="1"/>
        </dgm:presLayoutVars>
      </dgm:prSet>
      <dgm:spPr/>
      <dgm:t>
        <a:bodyPr/>
        <a:lstStyle/>
        <a:p>
          <a:endParaRPr lang="en-US"/>
        </a:p>
      </dgm:t>
    </dgm:pt>
    <dgm:pt modelId="{F40B6A99-5CB5-4A26-850B-8ABB22303DA5}" type="pres">
      <dgm:prSet presAssocID="{602E5CF3-3FB0-40DB-A4FB-1E8610804096}" presName="spacer" presStyleCnt="0"/>
      <dgm:spPr/>
    </dgm:pt>
    <dgm:pt modelId="{11AFA584-D4C4-4167-9419-E4E9A8653B30}" type="pres">
      <dgm:prSet presAssocID="{8F38F4F3-DC65-497B-9CFB-125D9397832A}" presName="parentText" presStyleLbl="node1" presStyleIdx="2" presStyleCnt="3">
        <dgm:presLayoutVars>
          <dgm:chMax val="0"/>
          <dgm:bulletEnabled val="1"/>
        </dgm:presLayoutVars>
      </dgm:prSet>
      <dgm:spPr/>
      <dgm:t>
        <a:bodyPr/>
        <a:lstStyle/>
        <a:p>
          <a:endParaRPr lang="en-US"/>
        </a:p>
      </dgm:t>
    </dgm:pt>
  </dgm:ptLst>
  <dgm:cxnLst>
    <dgm:cxn modelId="{F7D0850C-7A62-4F30-BCBE-8831A725A7B7}" type="presOf" srcId="{E5A3CC3D-4E4F-4881-B425-DB572069928A}" destId="{A218F5ED-DE4C-4ED2-A572-8D85488354EE}" srcOrd="0" destOrd="0" presId="urn:microsoft.com/office/officeart/2005/8/layout/vList2"/>
    <dgm:cxn modelId="{0C6B7C49-13B7-4E2E-950F-823EF6511CC9}" srcId="{E8EC2187-E494-46C5-9695-77C5A4A8F205}" destId="{8F38F4F3-DC65-497B-9CFB-125D9397832A}" srcOrd="2" destOrd="0" parTransId="{8F9BA649-0AB4-4742-92B1-44AA0BFDB1DD}" sibTransId="{CF4F728A-83F6-4950-92B2-256FA7D72E09}"/>
    <dgm:cxn modelId="{92AE607B-123E-48E8-BA7E-BF826A0CAAB1}" type="presOf" srcId="{F2C586D8-4E5E-4E74-94BE-B469197385A1}" destId="{6685EAF9-CE9D-4504-96CE-BD7D0CC0E9F5}" srcOrd="0" destOrd="0" presId="urn:microsoft.com/office/officeart/2005/8/layout/vList2"/>
    <dgm:cxn modelId="{D4CF6C4E-6B67-4706-8B22-49E2416CF27F}" type="presOf" srcId="{E8EC2187-E494-46C5-9695-77C5A4A8F205}" destId="{F1694409-3617-4640-882A-9356DEB7CCD4}" srcOrd="0" destOrd="0" presId="urn:microsoft.com/office/officeart/2005/8/layout/vList2"/>
    <dgm:cxn modelId="{C986860D-DA4C-45EE-B39C-E7B9C83E7548}" type="presOf" srcId="{8F38F4F3-DC65-497B-9CFB-125D9397832A}" destId="{11AFA584-D4C4-4167-9419-E4E9A8653B30}" srcOrd="0" destOrd="0" presId="urn:microsoft.com/office/officeart/2005/8/layout/vList2"/>
    <dgm:cxn modelId="{D9D04B25-4C6C-4AA7-A34D-CD052D52A0F0}" srcId="{E8EC2187-E494-46C5-9695-77C5A4A8F205}" destId="{F2C586D8-4E5E-4E74-94BE-B469197385A1}" srcOrd="0" destOrd="0" parTransId="{60762739-CCC5-428B-9F2E-1515D6ED66DC}" sibTransId="{DBE009CA-ADB9-4DE0-90EA-9DEF38E64AE2}"/>
    <dgm:cxn modelId="{A8DCB852-783E-4BF6-BF82-2C14C787807B}" srcId="{E8EC2187-E494-46C5-9695-77C5A4A8F205}" destId="{E5A3CC3D-4E4F-4881-B425-DB572069928A}" srcOrd="1" destOrd="0" parTransId="{C865EF89-C3F6-4237-8BC1-E712236B0332}" sibTransId="{602E5CF3-3FB0-40DB-A4FB-1E8610804096}"/>
    <dgm:cxn modelId="{0DB3E8E5-25D7-47F3-BE2F-5581148CDC16}" type="presParOf" srcId="{F1694409-3617-4640-882A-9356DEB7CCD4}" destId="{6685EAF9-CE9D-4504-96CE-BD7D0CC0E9F5}" srcOrd="0" destOrd="0" presId="urn:microsoft.com/office/officeart/2005/8/layout/vList2"/>
    <dgm:cxn modelId="{D27D4F18-4BD0-4783-BFB5-8B791F3B959C}" type="presParOf" srcId="{F1694409-3617-4640-882A-9356DEB7CCD4}" destId="{06075185-6E7D-4198-AAA9-AC3D25916985}" srcOrd="1" destOrd="0" presId="urn:microsoft.com/office/officeart/2005/8/layout/vList2"/>
    <dgm:cxn modelId="{F62CDC89-74E8-47A2-BD29-1A129BD405B8}" type="presParOf" srcId="{F1694409-3617-4640-882A-9356DEB7CCD4}" destId="{A218F5ED-DE4C-4ED2-A572-8D85488354EE}" srcOrd="2" destOrd="0" presId="urn:microsoft.com/office/officeart/2005/8/layout/vList2"/>
    <dgm:cxn modelId="{D3A58521-94DD-45E0-9B57-37256A512BF4}" type="presParOf" srcId="{F1694409-3617-4640-882A-9356DEB7CCD4}" destId="{F40B6A99-5CB5-4A26-850B-8ABB22303DA5}" srcOrd="3" destOrd="0" presId="urn:microsoft.com/office/officeart/2005/8/layout/vList2"/>
    <dgm:cxn modelId="{5C7804D4-A194-46C9-8F1C-06A2236E97DA}" type="presParOf" srcId="{F1694409-3617-4640-882A-9356DEB7CCD4}" destId="{11AFA584-D4C4-4167-9419-E4E9A8653B3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2A6D1-2989-4032-94EA-A1756B9BB699}"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E792F183-BB92-4280-9520-C7D1A936F846}">
      <dgm:prSet/>
      <dgm:spPr/>
      <dgm:t>
        <a:bodyPr/>
        <a:lstStyle/>
        <a:p>
          <a:r>
            <a:rPr lang="en-US" b="0" i="0" dirty="0" smtClean="0"/>
            <a:t>Yet even as some demand that we believe in the Trinity, they admit that it's a mystery beyond understanding. Notice this startling statement from </a:t>
          </a:r>
          <a:r>
            <a:rPr lang="en-US" b="0" i="1" dirty="0" smtClean="0"/>
            <a:t>A Handbook of Christian </a:t>
          </a:r>
          <a:r>
            <a:rPr lang="en-US" b="0" i="1" dirty="0" err="1" smtClean="0"/>
            <a:t>Truth:</a:t>
          </a:r>
          <a:r>
            <a:rPr lang="en-US" b="0" i="0" dirty="0" err="1" smtClean="0"/>
            <a:t>"The</a:t>
          </a:r>
          <a:r>
            <a:rPr lang="en-US" b="0" i="0" dirty="0" smtClean="0"/>
            <a:t> mind of man cannot fully understand the mystery of the Trinity. </a:t>
          </a:r>
          <a:r>
            <a:rPr lang="en-US" b="0" i="1" dirty="0" smtClean="0"/>
            <a:t>He who has tried to understand the mystery fully will lose his mind; but he who would deny the Trinity will lose his soul"</a:t>
          </a:r>
          <a:r>
            <a:rPr lang="en-US" b="0" i="0" dirty="0" smtClean="0"/>
            <a:t> </a:t>
          </a:r>
          <a:endParaRPr lang="en-US" b="0" i="0" dirty="0"/>
        </a:p>
      </dgm:t>
    </dgm:pt>
    <dgm:pt modelId="{D468853D-512F-4E01-9B6E-22518F7D1519}" type="parTrans" cxnId="{FD3F3614-F5C4-4F6F-A5DB-FABC921E013A}">
      <dgm:prSet/>
      <dgm:spPr/>
      <dgm:t>
        <a:bodyPr/>
        <a:lstStyle/>
        <a:p>
          <a:endParaRPr lang="en-US"/>
        </a:p>
      </dgm:t>
    </dgm:pt>
    <dgm:pt modelId="{D0A0CC5E-0866-4436-99ED-87F3628F86D5}" type="sibTrans" cxnId="{FD3F3614-F5C4-4F6F-A5DB-FABC921E013A}">
      <dgm:prSet/>
      <dgm:spPr/>
      <dgm:t>
        <a:bodyPr/>
        <a:lstStyle/>
        <a:p>
          <a:endParaRPr lang="en-US"/>
        </a:p>
      </dgm:t>
    </dgm:pt>
    <dgm:pt modelId="{96355E91-4CB6-45DA-89F5-2BD3B6B63252}">
      <dgm:prSet/>
      <dgm:spPr/>
      <dgm:t>
        <a:bodyPr/>
        <a:lstStyle/>
        <a:p>
          <a:r>
            <a:rPr lang="en-US" b="0" i="0" dirty="0" smtClean="0"/>
            <a:t>Is such a position truly reasonable or logical?</a:t>
          </a:r>
        </a:p>
        <a:p>
          <a:r>
            <a:rPr lang="en-US" b="0" i="0" dirty="0" smtClean="0"/>
            <a:t> Would God really deny salvation to us because we are incapable of understanding something that even the most learned theologians admit is incomprehensible?</a:t>
          </a:r>
          <a:endParaRPr lang="en-US" b="0" i="0" dirty="0"/>
        </a:p>
      </dgm:t>
    </dgm:pt>
    <dgm:pt modelId="{FA259B0D-E62D-4E1D-850D-431A5506960D}" type="parTrans" cxnId="{228E229A-09C4-4933-9C4F-2C1FF2481959}">
      <dgm:prSet/>
      <dgm:spPr/>
      <dgm:t>
        <a:bodyPr/>
        <a:lstStyle/>
        <a:p>
          <a:endParaRPr lang="en-US"/>
        </a:p>
      </dgm:t>
    </dgm:pt>
    <dgm:pt modelId="{BBD79A54-FD95-494A-B890-373A60283206}" type="sibTrans" cxnId="{228E229A-09C4-4933-9C4F-2C1FF2481959}">
      <dgm:prSet/>
      <dgm:spPr/>
      <dgm:t>
        <a:bodyPr/>
        <a:lstStyle/>
        <a:p>
          <a:endParaRPr lang="en-US"/>
        </a:p>
      </dgm:t>
    </dgm:pt>
    <dgm:pt modelId="{6ABA5FF2-1F5C-444D-B685-8FB1B4E81917}" type="pres">
      <dgm:prSet presAssocID="{E1D2A6D1-2989-4032-94EA-A1756B9BB699}" presName="Name0" presStyleCnt="0">
        <dgm:presLayoutVars>
          <dgm:chMax val="7"/>
          <dgm:dir/>
          <dgm:animLvl val="lvl"/>
          <dgm:resizeHandles val="exact"/>
        </dgm:presLayoutVars>
      </dgm:prSet>
      <dgm:spPr/>
      <dgm:t>
        <a:bodyPr/>
        <a:lstStyle/>
        <a:p>
          <a:endParaRPr lang="en-US"/>
        </a:p>
      </dgm:t>
    </dgm:pt>
    <dgm:pt modelId="{64B67704-4794-45E3-9D92-820D9D36B693}" type="pres">
      <dgm:prSet presAssocID="{E792F183-BB92-4280-9520-C7D1A936F846}" presName="circle1" presStyleLbl="node1" presStyleIdx="0" presStyleCnt="2"/>
      <dgm:spPr/>
    </dgm:pt>
    <dgm:pt modelId="{FF05837E-53A7-4ADE-8528-45765BEE6916}" type="pres">
      <dgm:prSet presAssocID="{E792F183-BB92-4280-9520-C7D1A936F846}" presName="space" presStyleCnt="0"/>
      <dgm:spPr/>
    </dgm:pt>
    <dgm:pt modelId="{3B820057-8CA1-49A6-9263-BD7E90A33475}" type="pres">
      <dgm:prSet presAssocID="{E792F183-BB92-4280-9520-C7D1A936F846}" presName="rect1" presStyleLbl="alignAcc1" presStyleIdx="0" presStyleCnt="2"/>
      <dgm:spPr/>
      <dgm:t>
        <a:bodyPr/>
        <a:lstStyle/>
        <a:p>
          <a:endParaRPr lang="en-US"/>
        </a:p>
      </dgm:t>
    </dgm:pt>
    <dgm:pt modelId="{D123F164-B741-4C42-A50F-4486C57982AA}" type="pres">
      <dgm:prSet presAssocID="{96355E91-4CB6-45DA-89F5-2BD3B6B63252}" presName="vertSpace2" presStyleLbl="node1" presStyleIdx="0" presStyleCnt="2"/>
      <dgm:spPr/>
    </dgm:pt>
    <dgm:pt modelId="{2D71B9B6-50E3-4010-A789-BEACDFA671BB}" type="pres">
      <dgm:prSet presAssocID="{96355E91-4CB6-45DA-89F5-2BD3B6B63252}" presName="circle2" presStyleLbl="node1" presStyleIdx="1" presStyleCnt="2"/>
      <dgm:spPr/>
    </dgm:pt>
    <dgm:pt modelId="{FAC57B74-1C3B-437E-A0E3-C1F6597490F1}" type="pres">
      <dgm:prSet presAssocID="{96355E91-4CB6-45DA-89F5-2BD3B6B63252}" presName="rect2" presStyleLbl="alignAcc1" presStyleIdx="1" presStyleCnt="2"/>
      <dgm:spPr/>
      <dgm:t>
        <a:bodyPr/>
        <a:lstStyle/>
        <a:p>
          <a:endParaRPr lang="en-US"/>
        </a:p>
      </dgm:t>
    </dgm:pt>
    <dgm:pt modelId="{F2F8242A-2C34-4C60-9298-001192B1130C}" type="pres">
      <dgm:prSet presAssocID="{E792F183-BB92-4280-9520-C7D1A936F846}" presName="rect1ParTxNoCh" presStyleLbl="alignAcc1" presStyleIdx="1" presStyleCnt="2">
        <dgm:presLayoutVars>
          <dgm:chMax val="1"/>
          <dgm:bulletEnabled val="1"/>
        </dgm:presLayoutVars>
      </dgm:prSet>
      <dgm:spPr/>
      <dgm:t>
        <a:bodyPr/>
        <a:lstStyle/>
        <a:p>
          <a:endParaRPr lang="en-US"/>
        </a:p>
      </dgm:t>
    </dgm:pt>
    <dgm:pt modelId="{CF93691D-F856-4A2F-B3EC-47DA07361EFB}" type="pres">
      <dgm:prSet presAssocID="{96355E91-4CB6-45DA-89F5-2BD3B6B63252}" presName="rect2ParTxNoCh" presStyleLbl="alignAcc1" presStyleIdx="1" presStyleCnt="2">
        <dgm:presLayoutVars>
          <dgm:chMax val="1"/>
          <dgm:bulletEnabled val="1"/>
        </dgm:presLayoutVars>
      </dgm:prSet>
      <dgm:spPr/>
      <dgm:t>
        <a:bodyPr/>
        <a:lstStyle/>
        <a:p>
          <a:endParaRPr lang="en-US"/>
        </a:p>
      </dgm:t>
    </dgm:pt>
  </dgm:ptLst>
  <dgm:cxnLst>
    <dgm:cxn modelId="{5937E270-6703-4B78-893D-5BF816D00F56}" type="presOf" srcId="{E792F183-BB92-4280-9520-C7D1A936F846}" destId="{3B820057-8CA1-49A6-9263-BD7E90A33475}" srcOrd="0" destOrd="0" presId="urn:microsoft.com/office/officeart/2005/8/layout/target3"/>
    <dgm:cxn modelId="{DA8AEF90-F6A8-452D-BE75-29ED138BD4D0}" type="presOf" srcId="{96355E91-4CB6-45DA-89F5-2BD3B6B63252}" destId="{CF93691D-F856-4A2F-B3EC-47DA07361EFB}" srcOrd="1" destOrd="0" presId="urn:microsoft.com/office/officeart/2005/8/layout/target3"/>
    <dgm:cxn modelId="{FD3F3614-F5C4-4F6F-A5DB-FABC921E013A}" srcId="{E1D2A6D1-2989-4032-94EA-A1756B9BB699}" destId="{E792F183-BB92-4280-9520-C7D1A936F846}" srcOrd="0" destOrd="0" parTransId="{D468853D-512F-4E01-9B6E-22518F7D1519}" sibTransId="{D0A0CC5E-0866-4436-99ED-87F3628F86D5}"/>
    <dgm:cxn modelId="{228E229A-09C4-4933-9C4F-2C1FF2481959}" srcId="{E1D2A6D1-2989-4032-94EA-A1756B9BB699}" destId="{96355E91-4CB6-45DA-89F5-2BD3B6B63252}" srcOrd="1" destOrd="0" parTransId="{FA259B0D-E62D-4E1D-850D-431A5506960D}" sibTransId="{BBD79A54-FD95-494A-B890-373A60283206}"/>
    <dgm:cxn modelId="{6806AC9E-FD8C-46A9-8C81-D8C7870071B3}" type="presOf" srcId="{96355E91-4CB6-45DA-89F5-2BD3B6B63252}" destId="{FAC57B74-1C3B-437E-A0E3-C1F6597490F1}" srcOrd="0" destOrd="0" presId="urn:microsoft.com/office/officeart/2005/8/layout/target3"/>
    <dgm:cxn modelId="{F887B62F-7D36-4581-9635-B314CAD48755}" type="presOf" srcId="{E1D2A6D1-2989-4032-94EA-A1756B9BB699}" destId="{6ABA5FF2-1F5C-444D-B685-8FB1B4E81917}" srcOrd="0" destOrd="0" presId="urn:microsoft.com/office/officeart/2005/8/layout/target3"/>
    <dgm:cxn modelId="{70D82CBB-E85F-424F-BFE8-C00CB1BF1C99}" type="presOf" srcId="{E792F183-BB92-4280-9520-C7D1A936F846}" destId="{F2F8242A-2C34-4C60-9298-001192B1130C}" srcOrd="1" destOrd="0" presId="urn:microsoft.com/office/officeart/2005/8/layout/target3"/>
    <dgm:cxn modelId="{8AAD86ED-81AD-4AFE-B285-4C1596892E98}" type="presParOf" srcId="{6ABA5FF2-1F5C-444D-B685-8FB1B4E81917}" destId="{64B67704-4794-45E3-9D92-820D9D36B693}" srcOrd="0" destOrd="0" presId="urn:microsoft.com/office/officeart/2005/8/layout/target3"/>
    <dgm:cxn modelId="{217BFF3F-B7CD-479B-A81A-EE25565F0D8C}" type="presParOf" srcId="{6ABA5FF2-1F5C-444D-B685-8FB1B4E81917}" destId="{FF05837E-53A7-4ADE-8528-45765BEE6916}" srcOrd="1" destOrd="0" presId="urn:microsoft.com/office/officeart/2005/8/layout/target3"/>
    <dgm:cxn modelId="{F61E6DD1-5EDE-49C4-B8AD-AC63BEBC3CF7}" type="presParOf" srcId="{6ABA5FF2-1F5C-444D-B685-8FB1B4E81917}" destId="{3B820057-8CA1-49A6-9263-BD7E90A33475}" srcOrd="2" destOrd="0" presId="urn:microsoft.com/office/officeart/2005/8/layout/target3"/>
    <dgm:cxn modelId="{518FBAEE-37B6-491E-8CC7-7F7D1EB511E7}" type="presParOf" srcId="{6ABA5FF2-1F5C-444D-B685-8FB1B4E81917}" destId="{D123F164-B741-4C42-A50F-4486C57982AA}" srcOrd="3" destOrd="0" presId="urn:microsoft.com/office/officeart/2005/8/layout/target3"/>
    <dgm:cxn modelId="{BFC24306-BC62-42F6-8CDC-17802819D806}" type="presParOf" srcId="{6ABA5FF2-1F5C-444D-B685-8FB1B4E81917}" destId="{2D71B9B6-50E3-4010-A789-BEACDFA671BB}" srcOrd="4" destOrd="0" presId="urn:microsoft.com/office/officeart/2005/8/layout/target3"/>
    <dgm:cxn modelId="{6E0714BD-CF91-4376-A5BB-739CCF62377B}" type="presParOf" srcId="{6ABA5FF2-1F5C-444D-B685-8FB1B4E81917}" destId="{FAC57B74-1C3B-437E-A0E3-C1F6597490F1}" srcOrd="5" destOrd="0" presId="urn:microsoft.com/office/officeart/2005/8/layout/target3"/>
    <dgm:cxn modelId="{3E6B4357-7D69-4627-88BE-DC009D98CECF}" type="presParOf" srcId="{6ABA5FF2-1F5C-444D-B685-8FB1B4E81917}" destId="{F2F8242A-2C34-4C60-9298-001192B1130C}" srcOrd="6" destOrd="0" presId="urn:microsoft.com/office/officeart/2005/8/layout/target3"/>
    <dgm:cxn modelId="{7BA428B3-5079-45BD-ADDD-958E3E04E36D}" type="presParOf" srcId="{6ABA5FF2-1F5C-444D-B685-8FB1B4E81917}" destId="{CF93691D-F856-4A2F-B3EC-47DA07361EFB}"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EA92F3-D9EC-4AAC-9B58-88E8FAC787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FF436A-CE3B-4A4B-B902-CCAEE65CF3DD}">
      <dgm:prSet/>
      <dgm:spPr>
        <a:solidFill>
          <a:schemeClr val="accent2">
            <a:lumMod val="60000"/>
            <a:lumOff val="40000"/>
          </a:schemeClr>
        </a:solidFill>
      </dgm:spPr>
      <dgm:t>
        <a:bodyPr/>
        <a:lstStyle/>
        <a:p>
          <a:pPr rtl="0"/>
          <a:r>
            <a:rPr lang="en-US" dirty="0" smtClean="0">
              <a:solidFill>
                <a:srgbClr val="FF0000"/>
              </a:solidFill>
            </a:rPr>
            <a:t>1 Thessalonians:5:21</a:t>
          </a:r>
          <a:r>
            <a:rPr lang="en-US" dirty="0" smtClean="0"/>
            <a:t> (King James Version), "</a:t>
          </a:r>
          <a:r>
            <a:rPr lang="en-US" b="1" i="1" dirty="0" smtClean="0"/>
            <a:t>Prove all things; hold fast that which is good"?</a:t>
          </a:r>
          <a:endParaRPr lang="en-US" b="1" i="1" dirty="0"/>
        </a:p>
      </dgm:t>
    </dgm:pt>
    <dgm:pt modelId="{677EBA7F-78F8-4305-8885-51DE98878B2A}" type="parTrans" cxnId="{414E1229-2793-4CC9-B4C4-4D1D262BB0DD}">
      <dgm:prSet/>
      <dgm:spPr/>
      <dgm:t>
        <a:bodyPr/>
        <a:lstStyle/>
        <a:p>
          <a:endParaRPr lang="en-US"/>
        </a:p>
      </dgm:t>
    </dgm:pt>
    <dgm:pt modelId="{B95FBAFD-46E2-4666-B085-FF988A1C0FFE}" type="sibTrans" cxnId="{414E1229-2793-4CC9-B4C4-4D1D262BB0DD}">
      <dgm:prSet/>
      <dgm:spPr/>
      <dgm:t>
        <a:bodyPr/>
        <a:lstStyle/>
        <a:p>
          <a:endParaRPr lang="en-US"/>
        </a:p>
      </dgm:t>
    </dgm:pt>
    <dgm:pt modelId="{BD8E293F-80FA-45CD-9BB0-27FC0CFD5B88}">
      <dgm:prSet/>
      <dgm:spPr>
        <a:solidFill>
          <a:srgbClr val="002060"/>
        </a:solidFill>
      </dgm:spPr>
      <dgm:t>
        <a:bodyPr/>
        <a:lstStyle/>
        <a:p>
          <a:pPr rtl="0"/>
          <a:r>
            <a:rPr lang="en-US" dirty="0" smtClean="0">
              <a:solidFill>
                <a:srgbClr val="FF0000"/>
              </a:solidFill>
            </a:rPr>
            <a:t>1 Peter:3:15</a:t>
          </a:r>
          <a:r>
            <a:rPr lang="en-US" dirty="0" smtClean="0"/>
            <a:t>, where the apostle Peter instructs us that we are to "</a:t>
          </a:r>
          <a:r>
            <a:rPr lang="en-US" b="1" i="1" dirty="0" smtClean="0"/>
            <a:t>always be ready to give a defense to everyone who asks you a reason for the hope that is in you</a:t>
          </a:r>
          <a:r>
            <a:rPr lang="en-US" dirty="0" smtClean="0"/>
            <a:t>"? </a:t>
          </a:r>
          <a:endParaRPr lang="en-US" dirty="0"/>
        </a:p>
      </dgm:t>
    </dgm:pt>
    <dgm:pt modelId="{9F83AEE2-FB82-4457-B89D-2FCD213EE7CC}" type="parTrans" cxnId="{ECC53270-9F39-48A0-A474-AA480805C148}">
      <dgm:prSet/>
      <dgm:spPr/>
      <dgm:t>
        <a:bodyPr/>
        <a:lstStyle/>
        <a:p>
          <a:endParaRPr lang="en-US"/>
        </a:p>
      </dgm:t>
    </dgm:pt>
    <dgm:pt modelId="{D02F2CE5-8CCE-497C-A962-2B97E0D32FC1}" type="sibTrans" cxnId="{ECC53270-9F39-48A0-A474-AA480805C148}">
      <dgm:prSet/>
      <dgm:spPr/>
      <dgm:t>
        <a:bodyPr/>
        <a:lstStyle/>
        <a:p>
          <a:endParaRPr lang="en-US"/>
        </a:p>
      </dgm:t>
    </dgm:pt>
    <dgm:pt modelId="{59D3BC81-9D65-48FD-8BCE-0B34C36F1AE4}">
      <dgm:prSet/>
      <dgm:spPr>
        <a:solidFill>
          <a:schemeClr val="accent2">
            <a:lumMod val="75000"/>
          </a:schemeClr>
        </a:solidFill>
      </dgm:spPr>
      <dgm:t>
        <a:bodyPr/>
        <a:lstStyle/>
        <a:p>
          <a:pPr rtl="0"/>
          <a:r>
            <a:rPr lang="en-US" dirty="0" smtClean="0"/>
            <a:t>How can we reconcile that with belief in a doctrine that many theologians admit is, as </a:t>
          </a:r>
          <a:r>
            <a:rPr lang="en-US" i="1" dirty="0" smtClean="0"/>
            <a:t>The Encyclopedia Americana </a:t>
          </a:r>
          <a:r>
            <a:rPr lang="en-US" dirty="0" smtClean="0"/>
            <a:t>puts it, "beyond the grasp of human reason"? (1980, Vol. 27, "The Trinity").</a:t>
          </a:r>
          <a:endParaRPr lang="en-US" dirty="0"/>
        </a:p>
      </dgm:t>
    </dgm:pt>
    <dgm:pt modelId="{A0B0A352-1689-48B7-8D7B-2407E898D4F8}" type="parTrans" cxnId="{40990EFE-5BA8-418C-BB16-0C253E81FB27}">
      <dgm:prSet/>
      <dgm:spPr/>
      <dgm:t>
        <a:bodyPr/>
        <a:lstStyle/>
        <a:p>
          <a:endParaRPr lang="en-US"/>
        </a:p>
      </dgm:t>
    </dgm:pt>
    <dgm:pt modelId="{28835096-0745-474E-B591-CAAF8994A6E2}" type="sibTrans" cxnId="{40990EFE-5BA8-418C-BB16-0C253E81FB27}">
      <dgm:prSet/>
      <dgm:spPr/>
      <dgm:t>
        <a:bodyPr/>
        <a:lstStyle/>
        <a:p>
          <a:endParaRPr lang="en-US"/>
        </a:p>
      </dgm:t>
    </dgm:pt>
    <dgm:pt modelId="{A07C77B3-4012-43AD-BFC1-B7D2EE5196A3}" type="pres">
      <dgm:prSet presAssocID="{4AEA92F3-D9EC-4AAC-9B58-88E8FAC7874D}" presName="linear" presStyleCnt="0">
        <dgm:presLayoutVars>
          <dgm:animLvl val="lvl"/>
          <dgm:resizeHandles val="exact"/>
        </dgm:presLayoutVars>
      </dgm:prSet>
      <dgm:spPr/>
      <dgm:t>
        <a:bodyPr/>
        <a:lstStyle/>
        <a:p>
          <a:endParaRPr lang="en-US"/>
        </a:p>
      </dgm:t>
    </dgm:pt>
    <dgm:pt modelId="{A7C3E6D5-7417-42EF-ACE1-ECFCCDE9BA2E}" type="pres">
      <dgm:prSet presAssocID="{3AFF436A-CE3B-4A4B-B902-CCAEE65CF3DD}" presName="parentText" presStyleLbl="node1" presStyleIdx="0" presStyleCnt="3">
        <dgm:presLayoutVars>
          <dgm:chMax val="0"/>
          <dgm:bulletEnabled val="1"/>
        </dgm:presLayoutVars>
      </dgm:prSet>
      <dgm:spPr/>
      <dgm:t>
        <a:bodyPr/>
        <a:lstStyle/>
        <a:p>
          <a:endParaRPr lang="en-US"/>
        </a:p>
      </dgm:t>
    </dgm:pt>
    <dgm:pt modelId="{34D941E8-9151-46B8-95F9-10808AF81AAD}" type="pres">
      <dgm:prSet presAssocID="{B95FBAFD-46E2-4666-B085-FF988A1C0FFE}" presName="spacer" presStyleCnt="0"/>
      <dgm:spPr/>
    </dgm:pt>
    <dgm:pt modelId="{4E1E6557-1037-4705-A71C-28E1C933DEE5}" type="pres">
      <dgm:prSet presAssocID="{BD8E293F-80FA-45CD-9BB0-27FC0CFD5B88}" presName="parentText" presStyleLbl="node1" presStyleIdx="1" presStyleCnt="3">
        <dgm:presLayoutVars>
          <dgm:chMax val="0"/>
          <dgm:bulletEnabled val="1"/>
        </dgm:presLayoutVars>
      </dgm:prSet>
      <dgm:spPr/>
      <dgm:t>
        <a:bodyPr/>
        <a:lstStyle/>
        <a:p>
          <a:endParaRPr lang="en-US"/>
        </a:p>
      </dgm:t>
    </dgm:pt>
    <dgm:pt modelId="{BCDAF549-03EC-4046-8723-71B758DA06CA}" type="pres">
      <dgm:prSet presAssocID="{D02F2CE5-8CCE-497C-A962-2B97E0D32FC1}" presName="spacer" presStyleCnt="0"/>
      <dgm:spPr/>
    </dgm:pt>
    <dgm:pt modelId="{A8A8C1EA-93B7-4BD4-B9C3-138D5E3722D6}" type="pres">
      <dgm:prSet presAssocID="{59D3BC81-9D65-48FD-8BCE-0B34C36F1AE4}" presName="parentText" presStyleLbl="node1" presStyleIdx="2" presStyleCnt="3">
        <dgm:presLayoutVars>
          <dgm:chMax val="0"/>
          <dgm:bulletEnabled val="1"/>
        </dgm:presLayoutVars>
      </dgm:prSet>
      <dgm:spPr/>
      <dgm:t>
        <a:bodyPr/>
        <a:lstStyle/>
        <a:p>
          <a:endParaRPr lang="en-US"/>
        </a:p>
      </dgm:t>
    </dgm:pt>
  </dgm:ptLst>
  <dgm:cxnLst>
    <dgm:cxn modelId="{B15D0716-3E11-49BB-8838-9A00948993E2}" type="presOf" srcId="{4AEA92F3-D9EC-4AAC-9B58-88E8FAC7874D}" destId="{A07C77B3-4012-43AD-BFC1-B7D2EE5196A3}" srcOrd="0" destOrd="0" presId="urn:microsoft.com/office/officeart/2005/8/layout/vList2"/>
    <dgm:cxn modelId="{49A766D0-15B0-4A89-B3D3-0E23993627A7}" type="presOf" srcId="{59D3BC81-9D65-48FD-8BCE-0B34C36F1AE4}" destId="{A8A8C1EA-93B7-4BD4-B9C3-138D5E3722D6}" srcOrd="0" destOrd="0" presId="urn:microsoft.com/office/officeart/2005/8/layout/vList2"/>
    <dgm:cxn modelId="{699D7118-F3FD-4A39-B73B-F741F49F59F2}" type="presOf" srcId="{3AFF436A-CE3B-4A4B-B902-CCAEE65CF3DD}" destId="{A7C3E6D5-7417-42EF-ACE1-ECFCCDE9BA2E}" srcOrd="0" destOrd="0" presId="urn:microsoft.com/office/officeart/2005/8/layout/vList2"/>
    <dgm:cxn modelId="{ECC53270-9F39-48A0-A474-AA480805C148}" srcId="{4AEA92F3-D9EC-4AAC-9B58-88E8FAC7874D}" destId="{BD8E293F-80FA-45CD-9BB0-27FC0CFD5B88}" srcOrd="1" destOrd="0" parTransId="{9F83AEE2-FB82-4457-B89D-2FCD213EE7CC}" sibTransId="{D02F2CE5-8CCE-497C-A962-2B97E0D32FC1}"/>
    <dgm:cxn modelId="{40990EFE-5BA8-418C-BB16-0C253E81FB27}" srcId="{4AEA92F3-D9EC-4AAC-9B58-88E8FAC7874D}" destId="{59D3BC81-9D65-48FD-8BCE-0B34C36F1AE4}" srcOrd="2" destOrd="0" parTransId="{A0B0A352-1689-48B7-8D7B-2407E898D4F8}" sibTransId="{28835096-0745-474E-B591-CAAF8994A6E2}"/>
    <dgm:cxn modelId="{25673814-D858-4869-91F0-A019C2DC73DD}" type="presOf" srcId="{BD8E293F-80FA-45CD-9BB0-27FC0CFD5B88}" destId="{4E1E6557-1037-4705-A71C-28E1C933DEE5}" srcOrd="0" destOrd="0" presId="urn:microsoft.com/office/officeart/2005/8/layout/vList2"/>
    <dgm:cxn modelId="{414E1229-2793-4CC9-B4C4-4D1D262BB0DD}" srcId="{4AEA92F3-D9EC-4AAC-9B58-88E8FAC7874D}" destId="{3AFF436A-CE3B-4A4B-B902-CCAEE65CF3DD}" srcOrd="0" destOrd="0" parTransId="{677EBA7F-78F8-4305-8885-51DE98878B2A}" sibTransId="{B95FBAFD-46E2-4666-B085-FF988A1C0FFE}"/>
    <dgm:cxn modelId="{9A99053A-EEAE-4143-82EF-93F7095E6D57}" type="presParOf" srcId="{A07C77B3-4012-43AD-BFC1-B7D2EE5196A3}" destId="{A7C3E6D5-7417-42EF-ACE1-ECFCCDE9BA2E}" srcOrd="0" destOrd="0" presId="urn:microsoft.com/office/officeart/2005/8/layout/vList2"/>
    <dgm:cxn modelId="{5C7F3E71-BD80-4FEE-98AC-EC802E65159D}" type="presParOf" srcId="{A07C77B3-4012-43AD-BFC1-B7D2EE5196A3}" destId="{34D941E8-9151-46B8-95F9-10808AF81AAD}" srcOrd="1" destOrd="0" presId="urn:microsoft.com/office/officeart/2005/8/layout/vList2"/>
    <dgm:cxn modelId="{3207449C-1491-4A8C-8B76-9F3998BC2ED8}" type="presParOf" srcId="{A07C77B3-4012-43AD-BFC1-B7D2EE5196A3}" destId="{4E1E6557-1037-4705-A71C-28E1C933DEE5}" srcOrd="2" destOrd="0" presId="urn:microsoft.com/office/officeart/2005/8/layout/vList2"/>
    <dgm:cxn modelId="{8C79244B-AD8D-432C-BB55-3B808ED0434D}" type="presParOf" srcId="{A07C77B3-4012-43AD-BFC1-B7D2EE5196A3}" destId="{BCDAF549-03EC-4046-8723-71B758DA06CA}" srcOrd="3" destOrd="0" presId="urn:microsoft.com/office/officeart/2005/8/layout/vList2"/>
    <dgm:cxn modelId="{AC9B91C9-D8C0-49A7-A330-7BA885133651}" type="presParOf" srcId="{A07C77B3-4012-43AD-BFC1-B7D2EE5196A3}" destId="{A8A8C1EA-93B7-4BD4-B9C3-138D5E3722D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D7181E-5BFB-4D02-9B88-F4C3E34596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A5F3F2-8DE0-4190-B3D6-D064EFE8B0A7}">
      <dgm:prSet/>
      <dgm:spPr/>
      <dgm:t>
        <a:bodyPr/>
        <a:lstStyle/>
        <a:p>
          <a:pPr rtl="0"/>
          <a:r>
            <a:rPr lang="en-US" smtClean="0"/>
            <a:t>Author and theology professor Harold Brown writes: </a:t>
          </a:r>
          <a:r>
            <a:rPr lang="en-US" i="1" smtClean="0"/>
            <a:t>"It has proved impossible for Christians actually to understand the doctrine or to explain it in any comprehensive way.</a:t>
          </a:r>
          <a:r>
            <a:rPr lang="en-US" smtClean="0"/>
            <a:t>The doctrine of the Trinity . . . surpasses our human ability to understand and that must be respected as a divine mystery" (</a:t>
          </a:r>
          <a:r>
            <a:rPr lang="en-US" i="1" smtClean="0"/>
            <a:t> Heresies: Heresy and Orthodoxy in the History of the Church,</a:t>
          </a:r>
          <a:r>
            <a:rPr lang="en-US" smtClean="0"/>
            <a:t> 2003, p. 128).</a:t>
          </a:r>
          <a:endParaRPr lang="en-US"/>
        </a:p>
      </dgm:t>
    </dgm:pt>
    <dgm:pt modelId="{B4697623-DF94-40CE-8525-BEFC8B1C2576}" type="parTrans" cxnId="{F31BC90B-CC8D-47E6-A979-0919A4221BA3}">
      <dgm:prSet/>
      <dgm:spPr/>
      <dgm:t>
        <a:bodyPr/>
        <a:lstStyle/>
        <a:p>
          <a:endParaRPr lang="en-US"/>
        </a:p>
      </dgm:t>
    </dgm:pt>
    <dgm:pt modelId="{889F4AA6-D1F8-4300-8B20-16F1A6303F48}" type="sibTrans" cxnId="{F31BC90B-CC8D-47E6-A979-0919A4221BA3}">
      <dgm:prSet/>
      <dgm:spPr/>
      <dgm:t>
        <a:bodyPr/>
        <a:lstStyle/>
        <a:p>
          <a:endParaRPr lang="en-US"/>
        </a:p>
      </dgm:t>
    </dgm:pt>
    <dgm:pt modelId="{05F4BBFA-FC8E-4A98-9334-4EDD5C958286}">
      <dgm:prSet/>
      <dgm:spPr/>
      <dgm:t>
        <a:bodyPr/>
        <a:lstStyle/>
        <a:p>
          <a:pPr rtl="0"/>
          <a:r>
            <a:rPr lang="en-US" dirty="0" smtClean="0"/>
            <a:t>Theology professor James White, quoted earlier, says: "The [Trinity] doctrine is </a:t>
          </a:r>
          <a:r>
            <a:rPr lang="en-US" i="1" dirty="0" smtClean="0"/>
            <a:t>misunderstood</a:t>
          </a:r>
          <a:r>
            <a:rPr lang="en-US" dirty="0" smtClean="0"/>
            <a:t> as well as </a:t>
          </a:r>
          <a:r>
            <a:rPr lang="en-US" i="1" dirty="0" smtClean="0"/>
            <a:t>ignored.</a:t>
          </a:r>
          <a:r>
            <a:rPr lang="en-US" dirty="0" smtClean="0"/>
            <a:t> It is so misunderstood that a majority of Christians, when asked, </a:t>
          </a:r>
          <a:r>
            <a:rPr lang="en-US" i="1" dirty="0" smtClean="0"/>
            <a:t>give incorrect and at times downright</a:t>
          </a:r>
          <a:r>
            <a:rPr lang="en-US" dirty="0" smtClean="0"/>
            <a:t> </a:t>
          </a:r>
          <a:r>
            <a:rPr lang="en-US" i="1" dirty="0" smtClean="0"/>
            <a:t>heretical</a:t>
          </a:r>
          <a:r>
            <a:rPr lang="en-US" dirty="0" smtClean="0"/>
            <a:t> definitions of the Trinity" (p. 16, emphasis in original). </a:t>
          </a:r>
          <a:endParaRPr lang="en-US" dirty="0"/>
        </a:p>
      </dgm:t>
    </dgm:pt>
    <dgm:pt modelId="{55C2082F-0537-4EDB-A7AE-F35DBC83DC5E}" type="parTrans" cxnId="{9AB1AB62-CF58-467C-98C6-E4DAE88CC16A}">
      <dgm:prSet/>
      <dgm:spPr/>
      <dgm:t>
        <a:bodyPr/>
        <a:lstStyle/>
        <a:p>
          <a:endParaRPr lang="en-US"/>
        </a:p>
      </dgm:t>
    </dgm:pt>
    <dgm:pt modelId="{43E7D71A-4536-40C6-8956-5963C1287103}" type="sibTrans" cxnId="{9AB1AB62-CF58-467C-98C6-E4DAE88CC16A}">
      <dgm:prSet/>
      <dgm:spPr/>
      <dgm:t>
        <a:bodyPr/>
        <a:lstStyle/>
        <a:p>
          <a:endParaRPr lang="en-US"/>
        </a:p>
      </dgm:t>
    </dgm:pt>
    <dgm:pt modelId="{FEC46081-50DC-45A4-8FC5-4BE72A83A989}">
      <dgm:prSet/>
      <dgm:spPr/>
      <dgm:t>
        <a:bodyPr/>
        <a:lstStyle/>
        <a:p>
          <a:pPr rtl="0"/>
          <a:r>
            <a:rPr lang="en-US" smtClean="0"/>
            <a:t>Theology professor Louis Berkhof states: "The Church confesses the Trinity to be </a:t>
          </a:r>
          <a:r>
            <a:rPr lang="en-US" i="1" smtClean="0"/>
            <a:t>a mystery beyond the comprehension of man.</a:t>
          </a:r>
          <a:r>
            <a:rPr lang="en-US" smtClean="0"/>
            <a:t> The Trinity is a mystery, not merely in the Biblical sense of what is a truth, which was formerly hidden but is now revealed; but in the sense that </a:t>
          </a:r>
          <a:r>
            <a:rPr lang="en-US" i="1" smtClean="0"/>
            <a:t>man cannot comprehend it and make it intelligible"</a:t>
          </a:r>
          <a:r>
            <a:rPr lang="en-US" smtClean="0"/>
            <a:t> (</a:t>
          </a:r>
          <a:r>
            <a:rPr lang="en-US" i="1" smtClean="0"/>
            <a:t> Systematic Theology,</a:t>
          </a:r>
          <a:r>
            <a:rPr lang="en-US" smtClean="0"/>
            <a:t>1996, p. 89).</a:t>
          </a:r>
          <a:endParaRPr lang="en-US"/>
        </a:p>
      </dgm:t>
    </dgm:pt>
    <dgm:pt modelId="{9B431773-193E-450A-939A-20FA48338FF2}" type="parTrans" cxnId="{0D4935B5-405D-445D-8BB2-E3327BE7362B}">
      <dgm:prSet/>
      <dgm:spPr/>
      <dgm:t>
        <a:bodyPr/>
        <a:lstStyle/>
        <a:p>
          <a:endParaRPr lang="en-US"/>
        </a:p>
      </dgm:t>
    </dgm:pt>
    <dgm:pt modelId="{BDA4E975-25E6-4AA0-84C5-074882B63699}" type="sibTrans" cxnId="{0D4935B5-405D-445D-8BB2-E3327BE7362B}">
      <dgm:prSet/>
      <dgm:spPr/>
      <dgm:t>
        <a:bodyPr/>
        <a:lstStyle/>
        <a:p>
          <a:endParaRPr lang="en-US"/>
        </a:p>
      </dgm:t>
    </dgm:pt>
    <dgm:pt modelId="{D672B496-F6F6-473A-ABA0-3F24A3C05B3D}" type="pres">
      <dgm:prSet presAssocID="{85D7181E-5BFB-4D02-9B88-F4C3E3459699}" presName="linear" presStyleCnt="0">
        <dgm:presLayoutVars>
          <dgm:animLvl val="lvl"/>
          <dgm:resizeHandles val="exact"/>
        </dgm:presLayoutVars>
      </dgm:prSet>
      <dgm:spPr/>
      <dgm:t>
        <a:bodyPr/>
        <a:lstStyle/>
        <a:p>
          <a:endParaRPr lang="en-US"/>
        </a:p>
      </dgm:t>
    </dgm:pt>
    <dgm:pt modelId="{712352A6-E9AF-4095-8F51-FC6A9BFDB165}" type="pres">
      <dgm:prSet presAssocID="{85A5F3F2-8DE0-4190-B3D6-D064EFE8B0A7}" presName="parentText" presStyleLbl="node1" presStyleIdx="0" presStyleCnt="3">
        <dgm:presLayoutVars>
          <dgm:chMax val="0"/>
          <dgm:bulletEnabled val="1"/>
        </dgm:presLayoutVars>
      </dgm:prSet>
      <dgm:spPr/>
      <dgm:t>
        <a:bodyPr/>
        <a:lstStyle/>
        <a:p>
          <a:endParaRPr lang="en-US"/>
        </a:p>
      </dgm:t>
    </dgm:pt>
    <dgm:pt modelId="{890038D5-65C1-406C-9888-EBE25E6F02EE}" type="pres">
      <dgm:prSet presAssocID="{889F4AA6-D1F8-4300-8B20-16F1A6303F48}" presName="spacer" presStyleCnt="0"/>
      <dgm:spPr/>
    </dgm:pt>
    <dgm:pt modelId="{1F49F816-8EA9-4AD0-8308-6D31A464D3D6}" type="pres">
      <dgm:prSet presAssocID="{05F4BBFA-FC8E-4A98-9334-4EDD5C958286}" presName="parentText" presStyleLbl="node1" presStyleIdx="1" presStyleCnt="3">
        <dgm:presLayoutVars>
          <dgm:chMax val="0"/>
          <dgm:bulletEnabled val="1"/>
        </dgm:presLayoutVars>
      </dgm:prSet>
      <dgm:spPr/>
      <dgm:t>
        <a:bodyPr/>
        <a:lstStyle/>
        <a:p>
          <a:endParaRPr lang="en-US"/>
        </a:p>
      </dgm:t>
    </dgm:pt>
    <dgm:pt modelId="{1118250D-A321-4EBC-B25C-1B7DB318597F}" type="pres">
      <dgm:prSet presAssocID="{43E7D71A-4536-40C6-8956-5963C1287103}" presName="spacer" presStyleCnt="0"/>
      <dgm:spPr/>
    </dgm:pt>
    <dgm:pt modelId="{26385453-3385-4767-A785-3E1D759D27B5}" type="pres">
      <dgm:prSet presAssocID="{FEC46081-50DC-45A4-8FC5-4BE72A83A989}" presName="parentText" presStyleLbl="node1" presStyleIdx="2" presStyleCnt="3">
        <dgm:presLayoutVars>
          <dgm:chMax val="0"/>
          <dgm:bulletEnabled val="1"/>
        </dgm:presLayoutVars>
      </dgm:prSet>
      <dgm:spPr/>
      <dgm:t>
        <a:bodyPr/>
        <a:lstStyle/>
        <a:p>
          <a:endParaRPr lang="en-US"/>
        </a:p>
      </dgm:t>
    </dgm:pt>
  </dgm:ptLst>
  <dgm:cxnLst>
    <dgm:cxn modelId="{05D7355E-1B6C-4BBA-95ED-0DCF9E65B212}" type="presOf" srcId="{FEC46081-50DC-45A4-8FC5-4BE72A83A989}" destId="{26385453-3385-4767-A785-3E1D759D27B5}" srcOrd="0" destOrd="0" presId="urn:microsoft.com/office/officeart/2005/8/layout/vList2"/>
    <dgm:cxn modelId="{04773969-EDD4-403F-909D-CD3F67896265}" type="presOf" srcId="{85D7181E-5BFB-4D02-9B88-F4C3E3459699}" destId="{D672B496-F6F6-473A-ABA0-3F24A3C05B3D}" srcOrd="0" destOrd="0" presId="urn:microsoft.com/office/officeart/2005/8/layout/vList2"/>
    <dgm:cxn modelId="{2DFA37AC-6AD9-4D24-BD5F-CBADD9C2E6B0}" type="presOf" srcId="{05F4BBFA-FC8E-4A98-9334-4EDD5C958286}" destId="{1F49F816-8EA9-4AD0-8308-6D31A464D3D6}" srcOrd="0" destOrd="0" presId="urn:microsoft.com/office/officeart/2005/8/layout/vList2"/>
    <dgm:cxn modelId="{F31BC90B-CC8D-47E6-A979-0919A4221BA3}" srcId="{85D7181E-5BFB-4D02-9B88-F4C3E3459699}" destId="{85A5F3F2-8DE0-4190-B3D6-D064EFE8B0A7}" srcOrd="0" destOrd="0" parTransId="{B4697623-DF94-40CE-8525-BEFC8B1C2576}" sibTransId="{889F4AA6-D1F8-4300-8B20-16F1A6303F48}"/>
    <dgm:cxn modelId="{9AB1AB62-CF58-467C-98C6-E4DAE88CC16A}" srcId="{85D7181E-5BFB-4D02-9B88-F4C3E3459699}" destId="{05F4BBFA-FC8E-4A98-9334-4EDD5C958286}" srcOrd="1" destOrd="0" parTransId="{55C2082F-0537-4EDB-A7AE-F35DBC83DC5E}" sibTransId="{43E7D71A-4536-40C6-8956-5963C1287103}"/>
    <dgm:cxn modelId="{0D4935B5-405D-445D-8BB2-E3327BE7362B}" srcId="{85D7181E-5BFB-4D02-9B88-F4C3E3459699}" destId="{FEC46081-50DC-45A4-8FC5-4BE72A83A989}" srcOrd="2" destOrd="0" parTransId="{9B431773-193E-450A-939A-20FA48338FF2}" sibTransId="{BDA4E975-25E6-4AA0-84C5-074882B63699}"/>
    <dgm:cxn modelId="{A80671DA-ABC9-415A-8365-E2D9891F5EFC}" type="presOf" srcId="{85A5F3F2-8DE0-4190-B3D6-D064EFE8B0A7}" destId="{712352A6-E9AF-4095-8F51-FC6A9BFDB165}" srcOrd="0" destOrd="0" presId="urn:microsoft.com/office/officeart/2005/8/layout/vList2"/>
    <dgm:cxn modelId="{F29CC457-FFBA-4C83-80A2-EAE070C9C9D2}" type="presParOf" srcId="{D672B496-F6F6-473A-ABA0-3F24A3C05B3D}" destId="{712352A6-E9AF-4095-8F51-FC6A9BFDB165}" srcOrd="0" destOrd="0" presId="urn:microsoft.com/office/officeart/2005/8/layout/vList2"/>
    <dgm:cxn modelId="{07BE7FB4-266B-4783-8FFE-6FC54EAF75B5}" type="presParOf" srcId="{D672B496-F6F6-473A-ABA0-3F24A3C05B3D}" destId="{890038D5-65C1-406C-9888-EBE25E6F02EE}" srcOrd="1" destOrd="0" presId="urn:microsoft.com/office/officeart/2005/8/layout/vList2"/>
    <dgm:cxn modelId="{57280474-141A-4818-B9DC-E67940B8E910}" type="presParOf" srcId="{D672B496-F6F6-473A-ABA0-3F24A3C05B3D}" destId="{1F49F816-8EA9-4AD0-8308-6D31A464D3D6}" srcOrd="2" destOrd="0" presId="urn:microsoft.com/office/officeart/2005/8/layout/vList2"/>
    <dgm:cxn modelId="{A1FD51D3-8C5E-4827-9EDB-A734B475FC40}" type="presParOf" srcId="{D672B496-F6F6-473A-ABA0-3F24A3C05B3D}" destId="{1118250D-A321-4EBC-B25C-1B7DB318597F}" srcOrd="3" destOrd="0" presId="urn:microsoft.com/office/officeart/2005/8/layout/vList2"/>
    <dgm:cxn modelId="{B38D65E6-E323-4610-8620-12BB1BFE5714}" type="presParOf" srcId="{D672B496-F6F6-473A-ABA0-3F24A3C05B3D}" destId="{26385453-3385-4767-A785-3E1D759D27B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7C407-6B58-4596-B79F-5EB41073ED16}" type="doc">
      <dgm:prSet loTypeId="urn:microsoft.com/office/officeart/2005/8/layout/rings+Icon" loCatId="relationship" qsTypeId="urn:microsoft.com/office/officeart/2005/8/quickstyle/simple1" qsCatId="simple" csTypeId="urn:microsoft.com/office/officeart/2005/8/colors/colorful1#1" csCatId="colorful"/>
      <dgm:spPr/>
      <dgm:t>
        <a:bodyPr/>
        <a:lstStyle/>
        <a:p>
          <a:endParaRPr lang="en-US"/>
        </a:p>
      </dgm:t>
    </dgm:pt>
    <dgm:pt modelId="{77D46BC3-674C-408A-85AD-3BEE150A0A72}">
      <dgm:prSet/>
      <dgm:spPr/>
      <dgm:t>
        <a:bodyPr/>
        <a:lstStyle/>
        <a:p>
          <a:pPr rtl="0"/>
          <a:r>
            <a:rPr lang="en-US" smtClean="0"/>
            <a:t>an absolute mystery </a:t>
          </a:r>
          <a:endParaRPr lang="en-US"/>
        </a:p>
      </dgm:t>
    </dgm:pt>
    <dgm:pt modelId="{B8047BBE-072A-4410-9845-D31C82045A2D}" type="parTrans" cxnId="{C88397AB-6EE3-449E-97E9-561E08E74482}">
      <dgm:prSet/>
      <dgm:spPr/>
      <dgm:t>
        <a:bodyPr/>
        <a:lstStyle/>
        <a:p>
          <a:endParaRPr lang="en-US"/>
        </a:p>
      </dgm:t>
    </dgm:pt>
    <dgm:pt modelId="{F3E22548-047E-49D3-83EF-028DD2BE911A}" type="sibTrans" cxnId="{C88397AB-6EE3-449E-97E9-561E08E74482}">
      <dgm:prSet/>
      <dgm:spPr/>
      <dgm:t>
        <a:bodyPr/>
        <a:lstStyle/>
        <a:p>
          <a:endParaRPr lang="en-US"/>
        </a:p>
      </dgm:t>
    </dgm:pt>
    <dgm:pt modelId="{1914B159-478A-4ABF-A177-78CFEE65F6C4}">
      <dgm:prSet/>
      <dgm:spPr/>
      <dgm:t>
        <a:bodyPr/>
        <a:lstStyle/>
        <a:p>
          <a:pPr rtl="0"/>
          <a:r>
            <a:rPr lang="en-US" smtClean="0"/>
            <a:t>mysterious in its origin and its content</a:t>
          </a:r>
          <a:endParaRPr lang="en-US"/>
        </a:p>
      </dgm:t>
    </dgm:pt>
    <dgm:pt modelId="{FA51589B-7096-405A-90F9-E2ACDB5213B4}" type="parTrans" cxnId="{7AE7E096-1DB4-4B40-8C38-16855F945897}">
      <dgm:prSet/>
      <dgm:spPr/>
      <dgm:t>
        <a:bodyPr/>
        <a:lstStyle/>
        <a:p>
          <a:endParaRPr lang="en-US"/>
        </a:p>
      </dgm:t>
    </dgm:pt>
    <dgm:pt modelId="{DB435DA2-8E09-4BEE-B8CD-9E9C61C07236}" type="sibTrans" cxnId="{7AE7E096-1DB4-4B40-8C38-16855F945897}">
      <dgm:prSet/>
      <dgm:spPr/>
      <dgm:t>
        <a:bodyPr/>
        <a:lstStyle/>
        <a:p>
          <a:endParaRPr lang="en-US"/>
        </a:p>
      </dgm:t>
    </dgm:pt>
    <dgm:pt modelId="{D47CF865-FFE3-4EAB-A186-65422CEB65ED}">
      <dgm:prSet/>
      <dgm:spPr/>
      <dgm:t>
        <a:bodyPr/>
        <a:lstStyle/>
        <a:p>
          <a:pPr rtl="0"/>
          <a:r>
            <a:rPr lang="en-US" smtClean="0"/>
            <a:t>impossible for Christians actually to understand</a:t>
          </a:r>
          <a:endParaRPr lang="en-US"/>
        </a:p>
      </dgm:t>
    </dgm:pt>
    <dgm:pt modelId="{7CE0E3D3-A21B-44A2-BBC8-63EF0A6E9E85}" type="parTrans" cxnId="{98E5D34E-3C62-468F-99E0-DC6FA3D9C223}">
      <dgm:prSet/>
      <dgm:spPr/>
      <dgm:t>
        <a:bodyPr/>
        <a:lstStyle/>
        <a:p>
          <a:endParaRPr lang="en-US"/>
        </a:p>
      </dgm:t>
    </dgm:pt>
    <dgm:pt modelId="{6F20A2E4-D89C-4263-94CF-E03B3C144DD6}" type="sibTrans" cxnId="{98E5D34E-3C62-468F-99E0-DC6FA3D9C223}">
      <dgm:prSet/>
      <dgm:spPr/>
      <dgm:t>
        <a:bodyPr/>
        <a:lstStyle/>
        <a:p>
          <a:endParaRPr lang="en-US"/>
        </a:p>
      </dgm:t>
    </dgm:pt>
    <dgm:pt modelId="{1C1C50A0-F7F9-4721-845D-5561F74B44B8}">
      <dgm:prSet/>
      <dgm:spPr/>
      <dgm:t>
        <a:bodyPr/>
        <a:lstStyle/>
        <a:p>
          <a:pPr rtl="0"/>
          <a:r>
            <a:rPr lang="en-US" smtClean="0"/>
            <a:t>unintelligible </a:t>
          </a:r>
          <a:endParaRPr lang="en-US"/>
        </a:p>
      </dgm:t>
    </dgm:pt>
    <dgm:pt modelId="{107D4E8E-A8D5-48EA-B082-00B046DB73D6}" type="parTrans" cxnId="{11A613C5-F900-4EC4-859F-D9042BAA06A7}">
      <dgm:prSet/>
      <dgm:spPr/>
      <dgm:t>
        <a:bodyPr/>
        <a:lstStyle/>
        <a:p>
          <a:endParaRPr lang="en-US"/>
        </a:p>
      </dgm:t>
    </dgm:pt>
    <dgm:pt modelId="{6FCCE39C-DB6B-435A-9803-994215346D2C}" type="sibTrans" cxnId="{11A613C5-F900-4EC4-859F-D9042BAA06A7}">
      <dgm:prSet/>
      <dgm:spPr/>
      <dgm:t>
        <a:bodyPr/>
        <a:lstStyle/>
        <a:p>
          <a:endParaRPr lang="en-US"/>
        </a:p>
      </dgm:t>
    </dgm:pt>
    <dgm:pt modelId="{6DA41BC6-9764-4D5E-9DF2-87CC86A81067}">
      <dgm:prSet/>
      <dgm:spPr/>
      <dgm:t>
        <a:bodyPr/>
        <a:lstStyle/>
        <a:p>
          <a:pPr rtl="0"/>
          <a:r>
            <a:rPr lang="en-US" smtClean="0"/>
            <a:t>misunderstood </a:t>
          </a:r>
          <a:endParaRPr lang="en-US"/>
        </a:p>
      </dgm:t>
    </dgm:pt>
    <dgm:pt modelId="{7DE7A4CE-E61A-4F6E-9708-A1B0831C1C3E}" type="parTrans" cxnId="{2E7A0588-2209-4E69-B2E1-19672CA32C48}">
      <dgm:prSet/>
      <dgm:spPr/>
      <dgm:t>
        <a:bodyPr/>
        <a:lstStyle/>
        <a:p>
          <a:endParaRPr lang="en-US"/>
        </a:p>
      </dgm:t>
    </dgm:pt>
    <dgm:pt modelId="{017C02CA-5666-43FE-B89D-68F66FB7D7CB}" type="sibTrans" cxnId="{2E7A0588-2209-4E69-B2E1-19672CA32C48}">
      <dgm:prSet/>
      <dgm:spPr/>
      <dgm:t>
        <a:bodyPr/>
        <a:lstStyle/>
        <a:p>
          <a:endParaRPr lang="en-US"/>
        </a:p>
      </dgm:t>
    </dgm:pt>
    <dgm:pt modelId="{6927250F-B394-4A87-850A-FB345BC07273}">
      <dgm:prSet/>
      <dgm:spPr/>
      <dgm:t>
        <a:bodyPr/>
        <a:lstStyle/>
        <a:p>
          <a:pPr rtl="0"/>
          <a:r>
            <a:rPr lang="en-US" smtClean="0"/>
            <a:t>presents strange paradoxes </a:t>
          </a:r>
          <a:endParaRPr lang="en-US"/>
        </a:p>
      </dgm:t>
    </dgm:pt>
    <dgm:pt modelId="{1F338228-F030-4DFF-87A0-3938FB5CA928}" type="parTrans" cxnId="{5082231D-5807-4E72-B4A2-598F7ED4361E}">
      <dgm:prSet/>
      <dgm:spPr/>
      <dgm:t>
        <a:bodyPr/>
        <a:lstStyle/>
        <a:p>
          <a:endParaRPr lang="en-US"/>
        </a:p>
      </dgm:t>
    </dgm:pt>
    <dgm:pt modelId="{F05A1A8E-B2A4-436E-BA49-6352080807BD}" type="sibTrans" cxnId="{5082231D-5807-4E72-B4A2-598F7ED4361E}">
      <dgm:prSet/>
      <dgm:spPr/>
      <dgm:t>
        <a:bodyPr/>
        <a:lstStyle/>
        <a:p>
          <a:endParaRPr lang="en-US"/>
        </a:p>
      </dgm:t>
    </dgm:pt>
    <dgm:pt modelId="{A178F54E-97EA-453F-A57B-CDCDE9A4B1EE}">
      <dgm:prSet/>
      <dgm:spPr/>
      <dgm:t>
        <a:bodyPr/>
        <a:lstStyle/>
        <a:p>
          <a:pPr rtl="0"/>
          <a:r>
            <a:rPr lang="en-US" smtClean="0"/>
            <a:t>widely disputed</a:t>
          </a:r>
          <a:endParaRPr lang="en-US"/>
        </a:p>
      </dgm:t>
    </dgm:pt>
    <dgm:pt modelId="{F6AF5FEB-8D2F-436F-B291-824095EACD31}" type="parTrans" cxnId="{CBD5DAB8-F060-4318-B779-8E13A6D57055}">
      <dgm:prSet/>
      <dgm:spPr/>
      <dgm:t>
        <a:bodyPr/>
        <a:lstStyle/>
        <a:p>
          <a:endParaRPr lang="en-US"/>
        </a:p>
      </dgm:t>
    </dgm:pt>
    <dgm:pt modelId="{69477AAD-4822-44F1-9329-262104684221}" type="sibTrans" cxnId="{CBD5DAB8-F060-4318-B779-8E13A6D57055}">
      <dgm:prSet/>
      <dgm:spPr/>
      <dgm:t>
        <a:bodyPr/>
        <a:lstStyle/>
        <a:p>
          <a:endParaRPr lang="en-US"/>
        </a:p>
      </dgm:t>
    </dgm:pt>
    <dgm:pt modelId="{3F447F86-FDFA-452F-9917-CC6AF3E07697}" type="pres">
      <dgm:prSet presAssocID="{47A7C407-6B58-4596-B79F-5EB41073ED16}" presName="Name0" presStyleCnt="0">
        <dgm:presLayoutVars>
          <dgm:chMax val="7"/>
          <dgm:dir/>
          <dgm:resizeHandles val="exact"/>
        </dgm:presLayoutVars>
      </dgm:prSet>
      <dgm:spPr/>
      <dgm:t>
        <a:bodyPr/>
        <a:lstStyle/>
        <a:p>
          <a:endParaRPr lang="en-US"/>
        </a:p>
      </dgm:t>
    </dgm:pt>
    <dgm:pt modelId="{5C318EC2-5F16-4083-9C95-97F087156231}" type="pres">
      <dgm:prSet presAssocID="{47A7C407-6B58-4596-B79F-5EB41073ED16}" presName="ellipse1" presStyleLbl="vennNode1" presStyleIdx="0" presStyleCnt="7">
        <dgm:presLayoutVars>
          <dgm:bulletEnabled val="1"/>
        </dgm:presLayoutVars>
      </dgm:prSet>
      <dgm:spPr/>
      <dgm:t>
        <a:bodyPr/>
        <a:lstStyle/>
        <a:p>
          <a:endParaRPr lang="en-US"/>
        </a:p>
      </dgm:t>
    </dgm:pt>
    <dgm:pt modelId="{CA61AE8C-B33C-406F-8506-5C689AF70FEE}" type="pres">
      <dgm:prSet presAssocID="{47A7C407-6B58-4596-B79F-5EB41073ED16}" presName="ellipse2" presStyleLbl="vennNode1" presStyleIdx="1" presStyleCnt="7">
        <dgm:presLayoutVars>
          <dgm:bulletEnabled val="1"/>
        </dgm:presLayoutVars>
      </dgm:prSet>
      <dgm:spPr/>
      <dgm:t>
        <a:bodyPr/>
        <a:lstStyle/>
        <a:p>
          <a:endParaRPr lang="en-US"/>
        </a:p>
      </dgm:t>
    </dgm:pt>
    <dgm:pt modelId="{9A31C9BB-6C84-42B7-96CC-3E39C1B12B3F}" type="pres">
      <dgm:prSet presAssocID="{47A7C407-6B58-4596-B79F-5EB41073ED16}" presName="ellipse3" presStyleLbl="vennNode1" presStyleIdx="2" presStyleCnt="7">
        <dgm:presLayoutVars>
          <dgm:bulletEnabled val="1"/>
        </dgm:presLayoutVars>
      </dgm:prSet>
      <dgm:spPr/>
      <dgm:t>
        <a:bodyPr/>
        <a:lstStyle/>
        <a:p>
          <a:endParaRPr lang="en-US"/>
        </a:p>
      </dgm:t>
    </dgm:pt>
    <dgm:pt modelId="{0A291263-0F20-4B81-83EC-C0229AD62D16}" type="pres">
      <dgm:prSet presAssocID="{47A7C407-6B58-4596-B79F-5EB41073ED16}" presName="ellipse4" presStyleLbl="vennNode1" presStyleIdx="3" presStyleCnt="7">
        <dgm:presLayoutVars>
          <dgm:bulletEnabled val="1"/>
        </dgm:presLayoutVars>
      </dgm:prSet>
      <dgm:spPr/>
      <dgm:t>
        <a:bodyPr/>
        <a:lstStyle/>
        <a:p>
          <a:endParaRPr lang="en-US"/>
        </a:p>
      </dgm:t>
    </dgm:pt>
    <dgm:pt modelId="{F3AA110E-7C31-4375-A839-48B3AAE4D10E}" type="pres">
      <dgm:prSet presAssocID="{47A7C407-6B58-4596-B79F-5EB41073ED16}" presName="ellipse5" presStyleLbl="vennNode1" presStyleIdx="4" presStyleCnt="7">
        <dgm:presLayoutVars>
          <dgm:bulletEnabled val="1"/>
        </dgm:presLayoutVars>
      </dgm:prSet>
      <dgm:spPr/>
      <dgm:t>
        <a:bodyPr/>
        <a:lstStyle/>
        <a:p>
          <a:endParaRPr lang="en-US"/>
        </a:p>
      </dgm:t>
    </dgm:pt>
    <dgm:pt modelId="{AC6B7879-4076-4AB5-9BE2-3BF1951C5396}" type="pres">
      <dgm:prSet presAssocID="{47A7C407-6B58-4596-B79F-5EB41073ED16}" presName="ellipse6" presStyleLbl="vennNode1" presStyleIdx="5" presStyleCnt="7">
        <dgm:presLayoutVars>
          <dgm:bulletEnabled val="1"/>
        </dgm:presLayoutVars>
      </dgm:prSet>
      <dgm:spPr/>
      <dgm:t>
        <a:bodyPr/>
        <a:lstStyle/>
        <a:p>
          <a:endParaRPr lang="en-US"/>
        </a:p>
      </dgm:t>
    </dgm:pt>
    <dgm:pt modelId="{BCD1218C-ECE8-44C1-8E7D-B6C6E143C1B5}" type="pres">
      <dgm:prSet presAssocID="{47A7C407-6B58-4596-B79F-5EB41073ED16}" presName="ellipse7" presStyleLbl="vennNode1" presStyleIdx="6" presStyleCnt="7">
        <dgm:presLayoutVars>
          <dgm:bulletEnabled val="1"/>
        </dgm:presLayoutVars>
      </dgm:prSet>
      <dgm:spPr/>
      <dgm:t>
        <a:bodyPr/>
        <a:lstStyle/>
        <a:p>
          <a:endParaRPr lang="en-US"/>
        </a:p>
      </dgm:t>
    </dgm:pt>
  </dgm:ptLst>
  <dgm:cxnLst>
    <dgm:cxn modelId="{8DA584DF-9D0E-4A66-918C-5A460A836CF7}" type="presOf" srcId="{6DA41BC6-9764-4D5E-9DF2-87CC86A81067}" destId="{F3AA110E-7C31-4375-A839-48B3AAE4D10E}" srcOrd="0" destOrd="0" presId="urn:microsoft.com/office/officeart/2005/8/layout/rings+Icon"/>
    <dgm:cxn modelId="{BE165A0F-94BE-4A98-8D1A-057F70D20A45}" type="presOf" srcId="{77D46BC3-674C-408A-85AD-3BEE150A0A72}" destId="{5C318EC2-5F16-4083-9C95-97F087156231}" srcOrd="0" destOrd="0" presId="urn:microsoft.com/office/officeart/2005/8/layout/rings+Icon"/>
    <dgm:cxn modelId="{CBD5DAB8-F060-4318-B779-8E13A6D57055}" srcId="{47A7C407-6B58-4596-B79F-5EB41073ED16}" destId="{A178F54E-97EA-453F-A57B-CDCDE9A4B1EE}" srcOrd="6" destOrd="0" parTransId="{F6AF5FEB-8D2F-436F-B291-824095EACD31}" sibTransId="{69477AAD-4822-44F1-9329-262104684221}"/>
    <dgm:cxn modelId="{4238197D-02D9-43F5-9CE0-5D2172AA0302}" type="presOf" srcId="{6927250F-B394-4A87-850A-FB345BC07273}" destId="{AC6B7879-4076-4AB5-9BE2-3BF1951C5396}" srcOrd="0" destOrd="0" presId="urn:microsoft.com/office/officeart/2005/8/layout/rings+Icon"/>
    <dgm:cxn modelId="{C88397AB-6EE3-449E-97E9-561E08E74482}" srcId="{47A7C407-6B58-4596-B79F-5EB41073ED16}" destId="{77D46BC3-674C-408A-85AD-3BEE150A0A72}" srcOrd="0" destOrd="0" parTransId="{B8047BBE-072A-4410-9845-D31C82045A2D}" sibTransId="{F3E22548-047E-49D3-83EF-028DD2BE911A}"/>
    <dgm:cxn modelId="{19C6EA42-CEC5-43AF-A23D-4CFAD34AD2F2}" type="presOf" srcId="{1C1C50A0-F7F9-4721-845D-5561F74B44B8}" destId="{0A291263-0F20-4B81-83EC-C0229AD62D16}" srcOrd="0" destOrd="0" presId="urn:microsoft.com/office/officeart/2005/8/layout/rings+Icon"/>
    <dgm:cxn modelId="{2E7A0588-2209-4E69-B2E1-19672CA32C48}" srcId="{47A7C407-6B58-4596-B79F-5EB41073ED16}" destId="{6DA41BC6-9764-4D5E-9DF2-87CC86A81067}" srcOrd="4" destOrd="0" parTransId="{7DE7A4CE-E61A-4F6E-9708-A1B0831C1C3E}" sibTransId="{017C02CA-5666-43FE-B89D-68F66FB7D7CB}"/>
    <dgm:cxn modelId="{7AE7E096-1DB4-4B40-8C38-16855F945897}" srcId="{47A7C407-6B58-4596-B79F-5EB41073ED16}" destId="{1914B159-478A-4ABF-A177-78CFEE65F6C4}" srcOrd="1" destOrd="0" parTransId="{FA51589B-7096-405A-90F9-E2ACDB5213B4}" sibTransId="{DB435DA2-8E09-4BEE-B8CD-9E9C61C07236}"/>
    <dgm:cxn modelId="{A67E012F-D160-42FF-B04E-1618E149A51F}" type="presOf" srcId="{D47CF865-FFE3-4EAB-A186-65422CEB65ED}" destId="{9A31C9BB-6C84-42B7-96CC-3E39C1B12B3F}" srcOrd="0" destOrd="0" presId="urn:microsoft.com/office/officeart/2005/8/layout/rings+Icon"/>
    <dgm:cxn modelId="{2EB7C90E-42D6-4474-9D23-F50FA6EFDD6C}" type="presOf" srcId="{A178F54E-97EA-453F-A57B-CDCDE9A4B1EE}" destId="{BCD1218C-ECE8-44C1-8E7D-B6C6E143C1B5}" srcOrd="0" destOrd="0" presId="urn:microsoft.com/office/officeart/2005/8/layout/rings+Icon"/>
    <dgm:cxn modelId="{487E197F-35E5-41BB-BA10-39332ABB1518}" type="presOf" srcId="{1914B159-478A-4ABF-A177-78CFEE65F6C4}" destId="{CA61AE8C-B33C-406F-8506-5C689AF70FEE}" srcOrd="0" destOrd="0" presId="urn:microsoft.com/office/officeart/2005/8/layout/rings+Icon"/>
    <dgm:cxn modelId="{5082231D-5807-4E72-B4A2-598F7ED4361E}" srcId="{47A7C407-6B58-4596-B79F-5EB41073ED16}" destId="{6927250F-B394-4A87-850A-FB345BC07273}" srcOrd="5" destOrd="0" parTransId="{1F338228-F030-4DFF-87A0-3938FB5CA928}" sibTransId="{F05A1A8E-B2A4-436E-BA49-6352080807BD}"/>
    <dgm:cxn modelId="{7C0BF5E7-48E1-41FC-A65A-0E451E9D2F2D}" type="presOf" srcId="{47A7C407-6B58-4596-B79F-5EB41073ED16}" destId="{3F447F86-FDFA-452F-9917-CC6AF3E07697}" srcOrd="0" destOrd="0" presId="urn:microsoft.com/office/officeart/2005/8/layout/rings+Icon"/>
    <dgm:cxn modelId="{98E5D34E-3C62-468F-99E0-DC6FA3D9C223}" srcId="{47A7C407-6B58-4596-B79F-5EB41073ED16}" destId="{D47CF865-FFE3-4EAB-A186-65422CEB65ED}" srcOrd="2" destOrd="0" parTransId="{7CE0E3D3-A21B-44A2-BBC8-63EF0A6E9E85}" sibTransId="{6F20A2E4-D89C-4263-94CF-E03B3C144DD6}"/>
    <dgm:cxn modelId="{11A613C5-F900-4EC4-859F-D9042BAA06A7}" srcId="{47A7C407-6B58-4596-B79F-5EB41073ED16}" destId="{1C1C50A0-F7F9-4721-845D-5561F74B44B8}" srcOrd="3" destOrd="0" parTransId="{107D4E8E-A8D5-48EA-B082-00B046DB73D6}" sibTransId="{6FCCE39C-DB6B-435A-9803-994215346D2C}"/>
    <dgm:cxn modelId="{120600F9-BDF6-4C57-B3C5-EB24649D47C7}" type="presParOf" srcId="{3F447F86-FDFA-452F-9917-CC6AF3E07697}" destId="{5C318EC2-5F16-4083-9C95-97F087156231}" srcOrd="0" destOrd="0" presId="urn:microsoft.com/office/officeart/2005/8/layout/rings+Icon"/>
    <dgm:cxn modelId="{87E1DDAD-35A0-4127-9C9B-0A9549AD2498}" type="presParOf" srcId="{3F447F86-FDFA-452F-9917-CC6AF3E07697}" destId="{CA61AE8C-B33C-406F-8506-5C689AF70FEE}" srcOrd="1" destOrd="0" presId="urn:microsoft.com/office/officeart/2005/8/layout/rings+Icon"/>
    <dgm:cxn modelId="{37D2419B-9D78-46A1-A0CC-9F78EC1BFF80}" type="presParOf" srcId="{3F447F86-FDFA-452F-9917-CC6AF3E07697}" destId="{9A31C9BB-6C84-42B7-96CC-3E39C1B12B3F}" srcOrd="2" destOrd="0" presId="urn:microsoft.com/office/officeart/2005/8/layout/rings+Icon"/>
    <dgm:cxn modelId="{BB15736B-4F75-4030-A398-7B939BB359DB}" type="presParOf" srcId="{3F447F86-FDFA-452F-9917-CC6AF3E07697}" destId="{0A291263-0F20-4B81-83EC-C0229AD62D16}" srcOrd="3" destOrd="0" presId="urn:microsoft.com/office/officeart/2005/8/layout/rings+Icon"/>
    <dgm:cxn modelId="{78042476-5FB1-49C0-B65A-A613E9FBF6F2}" type="presParOf" srcId="{3F447F86-FDFA-452F-9917-CC6AF3E07697}" destId="{F3AA110E-7C31-4375-A839-48B3AAE4D10E}" srcOrd="4" destOrd="0" presId="urn:microsoft.com/office/officeart/2005/8/layout/rings+Icon"/>
    <dgm:cxn modelId="{23D9091E-8868-4D7D-BEDD-BA6F8200B5D9}" type="presParOf" srcId="{3F447F86-FDFA-452F-9917-CC6AF3E07697}" destId="{AC6B7879-4076-4AB5-9BE2-3BF1951C5396}" srcOrd="5" destOrd="0" presId="urn:microsoft.com/office/officeart/2005/8/layout/rings+Icon"/>
    <dgm:cxn modelId="{DBA167E5-2336-4B89-8B7D-767841B8695E}" type="presParOf" srcId="{3F447F86-FDFA-452F-9917-CC6AF3E07697}" destId="{BCD1218C-ECE8-44C1-8E7D-B6C6E143C1B5}" srcOrd="6"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CFAD9C-95D0-4AD1-96C0-BA0CCA8C641E}" type="doc">
      <dgm:prSet loTypeId="urn:microsoft.com/office/officeart/2005/8/layout/process1" loCatId="process" qsTypeId="urn:microsoft.com/office/officeart/2005/8/quickstyle/3d5" qsCatId="3D" csTypeId="urn:microsoft.com/office/officeart/2005/8/colors/accent1_2" csCatId="accent1"/>
      <dgm:spPr/>
      <dgm:t>
        <a:bodyPr/>
        <a:lstStyle/>
        <a:p>
          <a:endParaRPr lang="en-US"/>
        </a:p>
      </dgm:t>
    </dgm:pt>
    <dgm:pt modelId="{C00810B7-EF2B-438E-A5C6-EF8A40039247}">
      <dgm:prSet/>
      <dgm:spPr/>
      <dgm:t>
        <a:bodyPr/>
        <a:lstStyle/>
        <a:p>
          <a:pPr rtl="0"/>
          <a:r>
            <a:rPr lang="en-US" smtClean="0"/>
            <a:t>The word </a:t>
          </a:r>
          <a:r>
            <a:rPr lang="en-US" i="1" smtClean="0"/>
            <a:t>Trinity</a:t>
          </a:r>
          <a:r>
            <a:rPr lang="en-US" smtClean="0"/>
            <a:t> does not appear anywhere in the Bible? </a:t>
          </a:r>
          <a:endParaRPr lang="en-US"/>
        </a:p>
      </dgm:t>
    </dgm:pt>
    <dgm:pt modelId="{54237526-27FA-4DDB-A190-9ECD254C492C}" type="parTrans" cxnId="{F2BB61B4-AA19-431B-9B01-88434B35BDC2}">
      <dgm:prSet/>
      <dgm:spPr/>
      <dgm:t>
        <a:bodyPr/>
        <a:lstStyle/>
        <a:p>
          <a:endParaRPr lang="en-US"/>
        </a:p>
      </dgm:t>
    </dgm:pt>
    <dgm:pt modelId="{B2E11DEA-AA89-492F-B4A0-93FEEE897C00}" type="sibTrans" cxnId="{F2BB61B4-AA19-431B-9B01-88434B35BDC2}">
      <dgm:prSet/>
      <dgm:spPr/>
      <dgm:t>
        <a:bodyPr/>
        <a:lstStyle/>
        <a:p>
          <a:endParaRPr lang="en-US"/>
        </a:p>
      </dgm:t>
    </dgm:pt>
    <dgm:pt modelId="{B7C53FAE-7005-402E-AD9F-F3EB365B80BE}">
      <dgm:prSet/>
      <dgm:spPr/>
      <dgm:t>
        <a:bodyPr/>
        <a:lstStyle/>
        <a:p>
          <a:pPr rtl="0"/>
          <a:r>
            <a:rPr lang="en-US" dirty="0" smtClean="0"/>
            <a:t>In fact, the word “</a:t>
          </a:r>
          <a:r>
            <a:rPr lang="en-US" i="1" dirty="0" smtClean="0"/>
            <a:t>Trinity”</a:t>
          </a:r>
          <a:r>
            <a:rPr lang="en-US" dirty="0" smtClean="0"/>
            <a:t> did not come into common use as a religious term until </a:t>
          </a:r>
          <a:r>
            <a:rPr lang="en-US" i="1" dirty="0" smtClean="0"/>
            <a:t>centuries</a:t>
          </a:r>
          <a:r>
            <a:rPr lang="en-US" dirty="0" smtClean="0"/>
            <a:t> </a:t>
          </a:r>
          <a:r>
            <a:rPr lang="en-US" i="1" dirty="0" smtClean="0"/>
            <a:t>after</a:t>
          </a:r>
          <a:r>
            <a:rPr lang="en-US" dirty="0" smtClean="0"/>
            <a:t> the last books of the Bible were completed—long after the apostles of Christ were gone from the scene!</a:t>
          </a:r>
          <a:endParaRPr lang="en-US" dirty="0"/>
        </a:p>
      </dgm:t>
    </dgm:pt>
    <dgm:pt modelId="{79C4E6C8-D339-48F4-ACB4-F16B93CE4D63}" type="parTrans" cxnId="{1FC299B3-B81F-4FE6-A819-FD25820BDF6D}">
      <dgm:prSet/>
      <dgm:spPr/>
      <dgm:t>
        <a:bodyPr/>
        <a:lstStyle/>
        <a:p>
          <a:endParaRPr lang="en-US"/>
        </a:p>
      </dgm:t>
    </dgm:pt>
    <dgm:pt modelId="{C29605C6-6336-44AF-912D-0394EB24A6E4}" type="sibTrans" cxnId="{1FC299B3-B81F-4FE6-A819-FD25820BDF6D}">
      <dgm:prSet/>
      <dgm:spPr/>
      <dgm:t>
        <a:bodyPr/>
        <a:lstStyle/>
        <a:p>
          <a:endParaRPr lang="en-US"/>
        </a:p>
      </dgm:t>
    </dgm:pt>
    <dgm:pt modelId="{F0092B9C-0C23-494F-A834-88DC7F2470FA}" type="pres">
      <dgm:prSet presAssocID="{45CFAD9C-95D0-4AD1-96C0-BA0CCA8C641E}" presName="Name0" presStyleCnt="0">
        <dgm:presLayoutVars>
          <dgm:dir/>
          <dgm:resizeHandles val="exact"/>
        </dgm:presLayoutVars>
      </dgm:prSet>
      <dgm:spPr/>
      <dgm:t>
        <a:bodyPr/>
        <a:lstStyle/>
        <a:p>
          <a:endParaRPr lang="en-US"/>
        </a:p>
      </dgm:t>
    </dgm:pt>
    <dgm:pt modelId="{73CAEB5E-DB41-43C4-B126-C7B4236F69B5}" type="pres">
      <dgm:prSet presAssocID="{C00810B7-EF2B-438E-A5C6-EF8A40039247}" presName="node" presStyleLbl="node1" presStyleIdx="0" presStyleCnt="2">
        <dgm:presLayoutVars>
          <dgm:bulletEnabled val="1"/>
        </dgm:presLayoutVars>
      </dgm:prSet>
      <dgm:spPr/>
      <dgm:t>
        <a:bodyPr/>
        <a:lstStyle/>
        <a:p>
          <a:endParaRPr lang="en-US"/>
        </a:p>
      </dgm:t>
    </dgm:pt>
    <dgm:pt modelId="{E76CB5C1-7C71-4D54-B366-57219EF9634C}" type="pres">
      <dgm:prSet presAssocID="{B2E11DEA-AA89-492F-B4A0-93FEEE897C00}" presName="sibTrans" presStyleLbl="sibTrans2D1" presStyleIdx="0" presStyleCnt="1"/>
      <dgm:spPr/>
      <dgm:t>
        <a:bodyPr/>
        <a:lstStyle/>
        <a:p>
          <a:endParaRPr lang="en-US"/>
        </a:p>
      </dgm:t>
    </dgm:pt>
    <dgm:pt modelId="{E3F5868A-DEC1-4E23-AD42-5CCFACF7A680}" type="pres">
      <dgm:prSet presAssocID="{B2E11DEA-AA89-492F-B4A0-93FEEE897C00}" presName="connectorText" presStyleLbl="sibTrans2D1" presStyleIdx="0" presStyleCnt="1"/>
      <dgm:spPr/>
      <dgm:t>
        <a:bodyPr/>
        <a:lstStyle/>
        <a:p>
          <a:endParaRPr lang="en-US"/>
        </a:p>
      </dgm:t>
    </dgm:pt>
    <dgm:pt modelId="{5684A54B-25F1-4B2E-8CF9-D4C31016AD53}" type="pres">
      <dgm:prSet presAssocID="{B7C53FAE-7005-402E-AD9F-F3EB365B80BE}" presName="node" presStyleLbl="node1" presStyleIdx="1" presStyleCnt="2">
        <dgm:presLayoutVars>
          <dgm:bulletEnabled val="1"/>
        </dgm:presLayoutVars>
      </dgm:prSet>
      <dgm:spPr/>
      <dgm:t>
        <a:bodyPr/>
        <a:lstStyle/>
        <a:p>
          <a:endParaRPr lang="en-US"/>
        </a:p>
      </dgm:t>
    </dgm:pt>
  </dgm:ptLst>
  <dgm:cxnLst>
    <dgm:cxn modelId="{492F8861-70D2-43C7-B6D3-228EC543B7E1}" type="presOf" srcId="{B2E11DEA-AA89-492F-B4A0-93FEEE897C00}" destId="{E76CB5C1-7C71-4D54-B366-57219EF9634C}" srcOrd="0" destOrd="0" presId="urn:microsoft.com/office/officeart/2005/8/layout/process1"/>
    <dgm:cxn modelId="{1FC299B3-B81F-4FE6-A819-FD25820BDF6D}" srcId="{45CFAD9C-95D0-4AD1-96C0-BA0CCA8C641E}" destId="{B7C53FAE-7005-402E-AD9F-F3EB365B80BE}" srcOrd="1" destOrd="0" parTransId="{79C4E6C8-D339-48F4-ACB4-F16B93CE4D63}" sibTransId="{C29605C6-6336-44AF-912D-0394EB24A6E4}"/>
    <dgm:cxn modelId="{D853CE8E-0DB0-4902-9CD7-7BECD407BC71}" type="presOf" srcId="{C00810B7-EF2B-438E-A5C6-EF8A40039247}" destId="{73CAEB5E-DB41-43C4-B126-C7B4236F69B5}" srcOrd="0" destOrd="0" presId="urn:microsoft.com/office/officeart/2005/8/layout/process1"/>
    <dgm:cxn modelId="{AB5B6204-C904-4296-B73E-AAB4031E1AA0}" type="presOf" srcId="{B2E11DEA-AA89-492F-B4A0-93FEEE897C00}" destId="{E3F5868A-DEC1-4E23-AD42-5CCFACF7A680}" srcOrd="1" destOrd="0" presId="urn:microsoft.com/office/officeart/2005/8/layout/process1"/>
    <dgm:cxn modelId="{DF4851D0-F071-40CD-8776-B6D2E8C847E2}" type="presOf" srcId="{B7C53FAE-7005-402E-AD9F-F3EB365B80BE}" destId="{5684A54B-25F1-4B2E-8CF9-D4C31016AD53}" srcOrd="0" destOrd="0" presId="urn:microsoft.com/office/officeart/2005/8/layout/process1"/>
    <dgm:cxn modelId="{A8C0F3AF-ECB1-4E95-8B86-84E4B875C035}" type="presOf" srcId="{45CFAD9C-95D0-4AD1-96C0-BA0CCA8C641E}" destId="{F0092B9C-0C23-494F-A834-88DC7F2470FA}" srcOrd="0" destOrd="0" presId="urn:microsoft.com/office/officeart/2005/8/layout/process1"/>
    <dgm:cxn modelId="{F2BB61B4-AA19-431B-9B01-88434B35BDC2}" srcId="{45CFAD9C-95D0-4AD1-96C0-BA0CCA8C641E}" destId="{C00810B7-EF2B-438E-A5C6-EF8A40039247}" srcOrd="0" destOrd="0" parTransId="{54237526-27FA-4DDB-A190-9ECD254C492C}" sibTransId="{B2E11DEA-AA89-492F-B4A0-93FEEE897C00}"/>
    <dgm:cxn modelId="{CCDC7305-D5C5-4AE8-9C14-3C0DC93CA62C}" type="presParOf" srcId="{F0092B9C-0C23-494F-A834-88DC7F2470FA}" destId="{73CAEB5E-DB41-43C4-B126-C7B4236F69B5}" srcOrd="0" destOrd="0" presId="urn:microsoft.com/office/officeart/2005/8/layout/process1"/>
    <dgm:cxn modelId="{EC496DF4-66D9-4092-803E-51591A3684AF}" type="presParOf" srcId="{F0092B9C-0C23-494F-A834-88DC7F2470FA}" destId="{E76CB5C1-7C71-4D54-B366-57219EF9634C}" srcOrd="1" destOrd="0" presId="urn:microsoft.com/office/officeart/2005/8/layout/process1"/>
    <dgm:cxn modelId="{48422CD9-2DB3-4B5E-A940-3E2FFA54BE77}" type="presParOf" srcId="{E76CB5C1-7C71-4D54-B366-57219EF9634C}" destId="{E3F5868A-DEC1-4E23-AD42-5CCFACF7A680}" srcOrd="0" destOrd="0" presId="urn:microsoft.com/office/officeart/2005/8/layout/process1"/>
    <dgm:cxn modelId="{1E61AFB5-2B16-423C-BC9C-FA8E7FBCD290}" type="presParOf" srcId="{F0092B9C-0C23-494F-A834-88DC7F2470FA}" destId="{5684A54B-25F1-4B2E-8CF9-D4C31016AD53}"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EA2450-6F01-4742-B5BA-31AF4C58326F}"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20581A17-52E7-40CA-A970-2B40A44ADB05}">
      <dgm:prSet/>
      <dgm:spPr/>
      <dgm:t>
        <a:bodyPr/>
        <a:lstStyle/>
        <a:p>
          <a:pPr rtl="0"/>
          <a:r>
            <a:rPr lang="en-US" smtClean="0"/>
            <a:t>Notice this admission in the </a:t>
          </a:r>
          <a:r>
            <a:rPr lang="en-US" i="1" smtClean="0"/>
            <a:t>New Bible Dictionary:</a:t>
          </a:r>
          <a:r>
            <a:rPr lang="en-US" smtClean="0"/>
            <a:t> "The term 'Trinity' is not itself found in the Bible. It was first used by Tertullian at the close of the 2nd century, but received wide currency [common use in intellectual discussion] and formal elucidation [clarification]</a:t>
          </a:r>
          <a:r>
            <a:rPr lang="en-US" i="1" smtClean="0"/>
            <a:t>only in the 4th and 5th centuries"</a:t>
          </a:r>
          <a:r>
            <a:rPr lang="en-US" smtClean="0"/>
            <a:t> (1996, "Trinity")</a:t>
          </a:r>
          <a:endParaRPr lang="en-US"/>
        </a:p>
      </dgm:t>
    </dgm:pt>
    <dgm:pt modelId="{72A974D2-40A5-4E73-BDF3-27E829F71A4A}" type="parTrans" cxnId="{53F7B527-992D-4DA0-B8BE-08081D8543C1}">
      <dgm:prSet/>
      <dgm:spPr/>
      <dgm:t>
        <a:bodyPr/>
        <a:lstStyle/>
        <a:p>
          <a:endParaRPr lang="en-US"/>
        </a:p>
      </dgm:t>
    </dgm:pt>
    <dgm:pt modelId="{56147371-491D-4F2D-AD39-D4C70056F0FC}" type="sibTrans" cxnId="{53F7B527-992D-4DA0-B8BE-08081D8543C1}">
      <dgm:prSet/>
      <dgm:spPr/>
      <dgm:t>
        <a:bodyPr/>
        <a:lstStyle/>
        <a:p>
          <a:endParaRPr lang="en-US"/>
        </a:p>
      </dgm:t>
    </dgm:pt>
    <dgm:pt modelId="{384BFD2B-8FBC-40EA-A8AC-94713C257BD0}">
      <dgm:prSet/>
      <dgm:spPr/>
      <dgm:t>
        <a:bodyPr/>
        <a:lstStyle/>
        <a:p>
          <a:pPr rtl="0"/>
          <a:r>
            <a:rPr lang="en-US" smtClean="0"/>
            <a:t>We see, then, that the doctrine of the Trinity wasn't formalized </a:t>
          </a:r>
          <a:r>
            <a:rPr lang="en-US" i="1" smtClean="0"/>
            <a:t>until long after the Bible was completed and the apostles were long dead in their graves.</a:t>
          </a:r>
          <a:r>
            <a:rPr lang="en-US" smtClean="0"/>
            <a:t> It took later theologians centuries to sort out what they believed and to formulate belief in the Trinity!</a:t>
          </a:r>
          <a:endParaRPr lang="en-US"/>
        </a:p>
      </dgm:t>
    </dgm:pt>
    <dgm:pt modelId="{FE4B0728-64CE-422D-9D65-C790B0FA6829}" type="parTrans" cxnId="{3106F82D-D5A3-4D99-A77E-10942B8C6548}">
      <dgm:prSet/>
      <dgm:spPr/>
      <dgm:t>
        <a:bodyPr/>
        <a:lstStyle/>
        <a:p>
          <a:endParaRPr lang="en-US"/>
        </a:p>
      </dgm:t>
    </dgm:pt>
    <dgm:pt modelId="{2F890DF5-D518-4C82-A64B-F8C623694469}" type="sibTrans" cxnId="{3106F82D-D5A3-4D99-A77E-10942B8C6548}">
      <dgm:prSet/>
      <dgm:spPr/>
      <dgm:t>
        <a:bodyPr/>
        <a:lstStyle/>
        <a:p>
          <a:endParaRPr lang="en-US"/>
        </a:p>
      </dgm:t>
    </dgm:pt>
    <dgm:pt modelId="{55A069D3-EC25-4D93-8E17-AFDE48C43897}" type="pres">
      <dgm:prSet presAssocID="{E9EA2450-6F01-4742-B5BA-31AF4C58326F}" presName="Name0" presStyleCnt="0">
        <dgm:presLayoutVars>
          <dgm:dir/>
          <dgm:resizeHandles val="exact"/>
        </dgm:presLayoutVars>
      </dgm:prSet>
      <dgm:spPr/>
      <dgm:t>
        <a:bodyPr/>
        <a:lstStyle/>
        <a:p>
          <a:endParaRPr lang="en-US"/>
        </a:p>
      </dgm:t>
    </dgm:pt>
    <dgm:pt modelId="{A0B091C2-062B-43DC-9011-B41E1515224C}" type="pres">
      <dgm:prSet presAssocID="{E9EA2450-6F01-4742-B5BA-31AF4C58326F}" presName="arrow" presStyleLbl="bgShp" presStyleIdx="0" presStyleCnt="1"/>
      <dgm:spPr/>
    </dgm:pt>
    <dgm:pt modelId="{3E2A10FD-8875-4379-9A35-09C97E0771DA}" type="pres">
      <dgm:prSet presAssocID="{E9EA2450-6F01-4742-B5BA-31AF4C58326F}" presName="points" presStyleCnt="0"/>
      <dgm:spPr/>
    </dgm:pt>
    <dgm:pt modelId="{B2D213FD-CC9B-4AC0-A362-683A4633CE63}" type="pres">
      <dgm:prSet presAssocID="{20581A17-52E7-40CA-A970-2B40A44ADB05}" presName="compositeA" presStyleCnt="0"/>
      <dgm:spPr/>
    </dgm:pt>
    <dgm:pt modelId="{2E944532-44EF-45DA-88F2-B35D631C565A}" type="pres">
      <dgm:prSet presAssocID="{20581A17-52E7-40CA-A970-2B40A44ADB05}" presName="textA" presStyleLbl="revTx" presStyleIdx="0" presStyleCnt="2">
        <dgm:presLayoutVars>
          <dgm:bulletEnabled val="1"/>
        </dgm:presLayoutVars>
      </dgm:prSet>
      <dgm:spPr/>
      <dgm:t>
        <a:bodyPr/>
        <a:lstStyle/>
        <a:p>
          <a:endParaRPr lang="en-US"/>
        </a:p>
      </dgm:t>
    </dgm:pt>
    <dgm:pt modelId="{236E7FCA-2CEF-49F5-B3F9-2460DD8B6AF2}" type="pres">
      <dgm:prSet presAssocID="{20581A17-52E7-40CA-A970-2B40A44ADB05}" presName="circleA" presStyleLbl="node1" presStyleIdx="0" presStyleCnt="2"/>
      <dgm:spPr/>
    </dgm:pt>
    <dgm:pt modelId="{233CD80E-4615-4531-9335-668EBF002364}" type="pres">
      <dgm:prSet presAssocID="{20581A17-52E7-40CA-A970-2B40A44ADB05}" presName="spaceA" presStyleCnt="0"/>
      <dgm:spPr/>
    </dgm:pt>
    <dgm:pt modelId="{E40C2D4B-123F-4D02-A7D5-B0DEEC93D323}" type="pres">
      <dgm:prSet presAssocID="{56147371-491D-4F2D-AD39-D4C70056F0FC}" presName="space" presStyleCnt="0"/>
      <dgm:spPr/>
    </dgm:pt>
    <dgm:pt modelId="{8FC42F55-6B8D-48A7-98D7-2C9443FEA1B1}" type="pres">
      <dgm:prSet presAssocID="{384BFD2B-8FBC-40EA-A8AC-94713C257BD0}" presName="compositeB" presStyleCnt="0"/>
      <dgm:spPr/>
    </dgm:pt>
    <dgm:pt modelId="{3778699C-99EF-45D5-AB47-965870E72D77}" type="pres">
      <dgm:prSet presAssocID="{384BFD2B-8FBC-40EA-A8AC-94713C257BD0}" presName="textB" presStyleLbl="revTx" presStyleIdx="1" presStyleCnt="2">
        <dgm:presLayoutVars>
          <dgm:bulletEnabled val="1"/>
        </dgm:presLayoutVars>
      </dgm:prSet>
      <dgm:spPr/>
      <dgm:t>
        <a:bodyPr/>
        <a:lstStyle/>
        <a:p>
          <a:endParaRPr lang="en-US"/>
        </a:p>
      </dgm:t>
    </dgm:pt>
    <dgm:pt modelId="{EC559BAB-72D8-48B1-A749-2411F777A253}" type="pres">
      <dgm:prSet presAssocID="{384BFD2B-8FBC-40EA-A8AC-94713C257BD0}" presName="circleB" presStyleLbl="node1" presStyleIdx="1" presStyleCnt="2"/>
      <dgm:spPr/>
    </dgm:pt>
    <dgm:pt modelId="{1607810C-04F7-458B-BE2E-ECA6928B8B50}" type="pres">
      <dgm:prSet presAssocID="{384BFD2B-8FBC-40EA-A8AC-94713C257BD0}" presName="spaceB" presStyleCnt="0"/>
      <dgm:spPr/>
    </dgm:pt>
  </dgm:ptLst>
  <dgm:cxnLst>
    <dgm:cxn modelId="{3106F82D-D5A3-4D99-A77E-10942B8C6548}" srcId="{E9EA2450-6F01-4742-B5BA-31AF4C58326F}" destId="{384BFD2B-8FBC-40EA-A8AC-94713C257BD0}" srcOrd="1" destOrd="0" parTransId="{FE4B0728-64CE-422D-9D65-C790B0FA6829}" sibTransId="{2F890DF5-D518-4C82-A64B-F8C623694469}"/>
    <dgm:cxn modelId="{F66136F2-7087-43A8-8EE4-CAC11ED68DDB}" type="presOf" srcId="{384BFD2B-8FBC-40EA-A8AC-94713C257BD0}" destId="{3778699C-99EF-45D5-AB47-965870E72D77}" srcOrd="0" destOrd="0" presId="urn:microsoft.com/office/officeart/2005/8/layout/hProcess11"/>
    <dgm:cxn modelId="{53F7B527-992D-4DA0-B8BE-08081D8543C1}" srcId="{E9EA2450-6F01-4742-B5BA-31AF4C58326F}" destId="{20581A17-52E7-40CA-A970-2B40A44ADB05}" srcOrd="0" destOrd="0" parTransId="{72A974D2-40A5-4E73-BDF3-27E829F71A4A}" sibTransId="{56147371-491D-4F2D-AD39-D4C70056F0FC}"/>
    <dgm:cxn modelId="{E6072897-BBB4-4579-8DD4-24AB2E56A490}" type="presOf" srcId="{E9EA2450-6F01-4742-B5BA-31AF4C58326F}" destId="{55A069D3-EC25-4D93-8E17-AFDE48C43897}" srcOrd="0" destOrd="0" presId="urn:microsoft.com/office/officeart/2005/8/layout/hProcess11"/>
    <dgm:cxn modelId="{1B6309E5-10F4-42EE-84AA-8CEB7EE97D16}" type="presOf" srcId="{20581A17-52E7-40CA-A970-2B40A44ADB05}" destId="{2E944532-44EF-45DA-88F2-B35D631C565A}" srcOrd="0" destOrd="0" presId="urn:microsoft.com/office/officeart/2005/8/layout/hProcess11"/>
    <dgm:cxn modelId="{12BE1DDA-6157-457A-A836-0D7672E19FBC}" type="presParOf" srcId="{55A069D3-EC25-4D93-8E17-AFDE48C43897}" destId="{A0B091C2-062B-43DC-9011-B41E1515224C}" srcOrd="0" destOrd="0" presId="urn:microsoft.com/office/officeart/2005/8/layout/hProcess11"/>
    <dgm:cxn modelId="{72A5442F-3AE6-4D76-BD3D-BC28159CE953}" type="presParOf" srcId="{55A069D3-EC25-4D93-8E17-AFDE48C43897}" destId="{3E2A10FD-8875-4379-9A35-09C97E0771DA}" srcOrd="1" destOrd="0" presId="urn:microsoft.com/office/officeart/2005/8/layout/hProcess11"/>
    <dgm:cxn modelId="{6D064B68-231F-4FE1-B233-71BD538B4634}" type="presParOf" srcId="{3E2A10FD-8875-4379-9A35-09C97E0771DA}" destId="{B2D213FD-CC9B-4AC0-A362-683A4633CE63}" srcOrd="0" destOrd="0" presId="urn:microsoft.com/office/officeart/2005/8/layout/hProcess11"/>
    <dgm:cxn modelId="{C5CAB376-05A5-4776-BAA7-9A19F6B37A77}" type="presParOf" srcId="{B2D213FD-CC9B-4AC0-A362-683A4633CE63}" destId="{2E944532-44EF-45DA-88F2-B35D631C565A}" srcOrd="0" destOrd="0" presId="urn:microsoft.com/office/officeart/2005/8/layout/hProcess11"/>
    <dgm:cxn modelId="{3CF9F7BC-C206-4846-98A8-22F3E30387B2}" type="presParOf" srcId="{B2D213FD-CC9B-4AC0-A362-683A4633CE63}" destId="{236E7FCA-2CEF-49F5-B3F9-2460DD8B6AF2}" srcOrd="1" destOrd="0" presId="urn:microsoft.com/office/officeart/2005/8/layout/hProcess11"/>
    <dgm:cxn modelId="{84FD643F-B026-4CCF-AF0F-2BD255A2891A}" type="presParOf" srcId="{B2D213FD-CC9B-4AC0-A362-683A4633CE63}" destId="{233CD80E-4615-4531-9335-668EBF002364}" srcOrd="2" destOrd="0" presId="urn:microsoft.com/office/officeart/2005/8/layout/hProcess11"/>
    <dgm:cxn modelId="{A6358E3E-6C30-4C61-8393-0DD5D33F4263}" type="presParOf" srcId="{3E2A10FD-8875-4379-9A35-09C97E0771DA}" destId="{E40C2D4B-123F-4D02-A7D5-B0DEEC93D323}" srcOrd="1" destOrd="0" presId="urn:microsoft.com/office/officeart/2005/8/layout/hProcess11"/>
    <dgm:cxn modelId="{B7DB1581-0C98-40BA-891F-E8E5C4B4E24B}" type="presParOf" srcId="{3E2A10FD-8875-4379-9A35-09C97E0771DA}" destId="{8FC42F55-6B8D-48A7-98D7-2C9443FEA1B1}" srcOrd="2" destOrd="0" presId="urn:microsoft.com/office/officeart/2005/8/layout/hProcess11"/>
    <dgm:cxn modelId="{2AAC0BB8-5025-4709-9752-AA6A48EA724A}" type="presParOf" srcId="{8FC42F55-6B8D-48A7-98D7-2C9443FEA1B1}" destId="{3778699C-99EF-45D5-AB47-965870E72D77}" srcOrd="0" destOrd="0" presId="urn:microsoft.com/office/officeart/2005/8/layout/hProcess11"/>
    <dgm:cxn modelId="{83E9B922-048C-4EA7-A78D-43DE9CA6B2F0}" type="presParOf" srcId="{8FC42F55-6B8D-48A7-98D7-2C9443FEA1B1}" destId="{EC559BAB-72D8-48B1-A749-2411F777A253}" srcOrd="1" destOrd="0" presId="urn:microsoft.com/office/officeart/2005/8/layout/hProcess11"/>
    <dgm:cxn modelId="{88AF4397-F2FE-404A-8C5D-4C512A533DA4}" type="presParOf" srcId="{8FC42F55-6B8D-48A7-98D7-2C9443FEA1B1}" destId="{1607810C-04F7-458B-BE2E-ECA6928B8B50}"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78D681-57D8-4A60-B693-1213699682E3}">
      <dsp:nvSpPr>
        <dsp:cNvPr id="0" name=""/>
        <dsp:cNvSpPr/>
      </dsp:nvSpPr>
      <dsp:spPr>
        <a:xfrm>
          <a:off x="4190999" y="533383"/>
          <a:ext cx="3874126" cy="3874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God can be and desires to be</a:t>
          </a:r>
          <a:br>
            <a:rPr lang="en-US" sz="2800" kern="1200" dirty="0" smtClean="0"/>
          </a:br>
          <a:r>
            <a:rPr lang="en-US" sz="2800" kern="1200" dirty="0" smtClean="0"/>
            <a:t> UNDERSTOOD</a:t>
          </a:r>
          <a:endParaRPr lang="en-US" sz="2800" kern="1200" dirty="0"/>
        </a:p>
      </dsp:txBody>
      <dsp:txXfrm>
        <a:off x="4190999" y="533383"/>
        <a:ext cx="3874126" cy="3874224"/>
      </dsp:txXfrm>
    </dsp:sp>
    <dsp:sp modelId="{48DF470F-4005-4309-829D-C137D95CF697}">
      <dsp:nvSpPr>
        <dsp:cNvPr id="0" name=""/>
        <dsp:cNvSpPr/>
      </dsp:nvSpPr>
      <dsp:spPr>
        <a:xfrm>
          <a:off x="5405890" y="299958"/>
          <a:ext cx="430834"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3FB8B-79D6-48B1-AFE1-FEB616FF72CB}">
      <dsp:nvSpPr>
        <dsp:cNvPr id="0" name=""/>
        <dsp:cNvSpPr/>
      </dsp:nvSpPr>
      <dsp:spPr>
        <a:xfrm>
          <a:off x="4386115" y="4062844"/>
          <a:ext cx="312256"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73BFB-2A3A-4C64-8538-3F66EE4646D1}">
      <dsp:nvSpPr>
        <dsp:cNvPr id="0" name=""/>
        <dsp:cNvSpPr/>
      </dsp:nvSpPr>
      <dsp:spPr>
        <a:xfrm>
          <a:off x="7318955" y="2048790"/>
          <a:ext cx="312256"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7C6A9-4B59-49D7-85E0-07BEA3D7453F}">
      <dsp:nvSpPr>
        <dsp:cNvPr id="0" name=""/>
        <dsp:cNvSpPr/>
      </dsp:nvSpPr>
      <dsp:spPr>
        <a:xfrm>
          <a:off x="5825996" y="4395049"/>
          <a:ext cx="430834"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6D20E-DBE4-4FDD-99AF-BC3944451083}">
      <dsp:nvSpPr>
        <dsp:cNvPr id="0" name=""/>
        <dsp:cNvSpPr/>
      </dsp:nvSpPr>
      <dsp:spPr>
        <a:xfrm>
          <a:off x="4474202" y="912321"/>
          <a:ext cx="312256"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1B4C9-A7AD-4905-8A85-9C73530F89FC}">
      <dsp:nvSpPr>
        <dsp:cNvPr id="0" name=""/>
        <dsp:cNvSpPr/>
      </dsp:nvSpPr>
      <dsp:spPr>
        <a:xfrm>
          <a:off x="3491130" y="2698718"/>
          <a:ext cx="312256" cy="3122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5DDA5-C22C-4D40-94BE-9B17F921A71D}">
      <dsp:nvSpPr>
        <dsp:cNvPr id="0" name=""/>
        <dsp:cNvSpPr/>
      </dsp:nvSpPr>
      <dsp:spPr>
        <a:xfrm>
          <a:off x="598388" y="-299958"/>
          <a:ext cx="4347298" cy="4525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kern="1200" dirty="0" smtClean="0"/>
            <a:t>"But let him who glories glory in this</a:t>
          </a:r>
          <a:r>
            <a:rPr lang="en-US" sz="3200" i="1" u="sng" kern="1200" dirty="0" smtClean="0"/>
            <a:t>, that he understands </a:t>
          </a:r>
          <a:r>
            <a:rPr lang="en-US" sz="3200" i="1" kern="1200" dirty="0" smtClean="0"/>
            <a:t>and knows Me . . ." (Jeremiah:9:24).</a:t>
          </a:r>
          <a:endParaRPr lang="en-US" sz="3200" kern="1200" dirty="0"/>
        </a:p>
      </dsp:txBody>
      <dsp:txXfrm>
        <a:off x="598388" y="-299958"/>
        <a:ext cx="4347298" cy="4525964"/>
      </dsp:txXfrm>
    </dsp:sp>
    <dsp:sp modelId="{5AA2CF6F-311D-4687-A202-10DFBAFA761A}">
      <dsp:nvSpPr>
        <dsp:cNvPr id="0" name=""/>
        <dsp:cNvSpPr/>
      </dsp:nvSpPr>
      <dsp:spPr>
        <a:xfrm>
          <a:off x="4969973" y="925899"/>
          <a:ext cx="430834" cy="43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8F5BB-82D8-46D8-ADED-2E313CA348C2}">
      <dsp:nvSpPr>
        <dsp:cNvPr id="0" name=""/>
        <dsp:cNvSpPr/>
      </dsp:nvSpPr>
      <dsp:spPr>
        <a:xfrm>
          <a:off x="2132561" y="3211963"/>
          <a:ext cx="779229" cy="778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A8C08-6746-4E8C-ACFA-B70030037DE6}">
      <dsp:nvSpPr>
        <dsp:cNvPr id="0" name=""/>
        <dsp:cNvSpPr/>
      </dsp:nvSpPr>
      <dsp:spPr>
        <a:xfrm>
          <a:off x="0" y="0"/>
          <a:ext cx="4525963" cy="4525963"/>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C7D3-84B4-46A6-88B9-FE5B80D561EC}">
      <dsp:nvSpPr>
        <dsp:cNvPr id="0" name=""/>
        <dsp:cNvSpPr/>
      </dsp:nvSpPr>
      <dsp:spPr>
        <a:xfrm>
          <a:off x="2262981" y="0"/>
          <a:ext cx="5966618" cy="4525963"/>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Christ Himself warned His followers: "Take heed that no one deceives you. For many will come in My name . . . and will deceive many" Matthew:24:4-5</a:t>
          </a:r>
          <a:endParaRPr lang="en-US" sz="1800" kern="1200"/>
        </a:p>
      </dsp:txBody>
      <dsp:txXfrm>
        <a:off x="2262981" y="0"/>
        <a:ext cx="5966618" cy="2149832"/>
      </dsp:txXfrm>
    </dsp:sp>
    <dsp:sp modelId="{E7035098-A547-4CDA-83AB-C5E625CF0F9E}">
      <dsp:nvSpPr>
        <dsp:cNvPr id="0" name=""/>
        <dsp:cNvSpPr/>
      </dsp:nvSpPr>
      <dsp:spPr>
        <a:xfrm>
          <a:off x="1188065" y="2149832"/>
          <a:ext cx="2149832" cy="2149832"/>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78950-7C0A-412E-B754-76C1C24F147D}">
      <dsp:nvSpPr>
        <dsp:cNvPr id="0" name=""/>
        <dsp:cNvSpPr/>
      </dsp:nvSpPr>
      <dsp:spPr>
        <a:xfrm>
          <a:off x="2262981" y="2149832"/>
          <a:ext cx="5966618" cy="214983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Barely two decades after Christ's death and resurrection, the apostle Paul wrote that many believers were already "turning away . . . to a different gospel" (Galatians:1:6). He wrote that he was forced to contend with "false apostles, deceitful workers" who were fraudulently "transforming themselves into apostles of Christ" (2 Corinthians:11:13). One of the major problems he had to deal with was "false brethren" (verse 26).</a:t>
          </a:r>
          <a:endParaRPr lang="en-US" sz="1800" kern="1200"/>
        </a:p>
      </dsp:txBody>
      <dsp:txXfrm>
        <a:off x="2262981" y="2149832"/>
        <a:ext cx="5966618" cy="214983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A8C08-6746-4E8C-ACFA-B70030037DE6}">
      <dsp:nvSpPr>
        <dsp:cNvPr id="0" name=""/>
        <dsp:cNvSpPr/>
      </dsp:nvSpPr>
      <dsp:spPr>
        <a:xfrm>
          <a:off x="0" y="0"/>
          <a:ext cx="4525963" cy="4525963"/>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C7D3-84B4-46A6-88B9-FE5B80D561EC}">
      <dsp:nvSpPr>
        <dsp:cNvPr id="0" name=""/>
        <dsp:cNvSpPr/>
      </dsp:nvSpPr>
      <dsp:spPr>
        <a:xfrm>
          <a:off x="2262981" y="0"/>
          <a:ext cx="5966618" cy="4525963"/>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0" i="0" kern="1200" dirty="0" smtClean="0"/>
            <a:t>By late in the first century, as we see from </a:t>
          </a:r>
          <a:br>
            <a:rPr lang="en-US" sz="2300" b="0" i="0" kern="1200" dirty="0" smtClean="0"/>
          </a:br>
          <a:r>
            <a:rPr lang="en-US" sz="2300" b="0" i="0" kern="1200" dirty="0" smtClean="0"/>
            <a:t>3 John 9-10, conditions had grown so dire that false ministers openly refused to receive representatives of the apostle John and were excommunicating true Christians from the Church!</a:t>
          </a:r>
          <a:endParaRPr lang="en-US" sz="2300" kern="1200" dirty="0"/>
        </a:p>
      </dsp:txBody>
      <dsp:txXfrm>
        <a:off x="2262981" y="0"/>
        <a:ext cx="5966618" cy="2149832"/>
      </dsp:txXfrm>
    </dsp:sp>
    <dsp:sp modelId="{E7035098-A547-4CDA-83AB-C5E625CF0F9E}">
      <dsp:nvSpPr>
        <dsp:cNvPr id="0" name=""/>
        <dsp:cNvSpPr/>
      </dsp:nvSpPr>
      <dsp:spPr>
        <a:xfrm>
          <a:off x="1188065" y="2149832"/>
          <a:ext cx="2149832" cy="2149832"/>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78950-7C0A-412E-B754-76C1C24F147D}">
      <dsp:nvSpPr>
        <dsp:cNvPr id="0" name=""/>
        <dsp:cNvSpPr/>
      </dsp:nvSpPr>
      <dsp:spPr>
        <a:xfrm>
          <a:off x="2262981" y="2149832"/>
          <a:ext cx="5966618" cy="214983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dirty="0" smtClean="0"/>
            <a:t>It wasn't long before true servants of God became a marginalized and scattered minority among those calling themselves Christian. A very different religion, now compromised with many concepts and practices rooted in ancient paganism (such mixing of religious beliefs being known as </a:t>
          </a:r>
          <a:r>
            <a:rPr lang="en-US" sz="2000" b="1" i="1" kern="1200" dirty="0" smtClean="0"/>
            <a:t>syncretism</a:t>
          </a:r>
          <a:r>
            <a:rPr lang="en-US" sz="1800" b="0" i="1" kern="1200" dirty="0" smtClean="0"/>
            <a:t>, </a:t>
          </a:r>
          <a:r>
            <a:rPr lang="en-US" sz="1800" b="0" i="0" kern="1200" dirty="0" smtClean="0"/>
            <a:t>common in the Roman Empire at the time), took hold and transformed the faith founded by Jesus Christ.</a:t>
          </a:r>
          <a:endParaRPr lang="en-US" sz="1800" kern="1200" dirty="0"/>
        </a:p>
      </dsp:txBody>
      <dsp:txXfrm>
        <a:off x="2262981" y="2149832"/>
        <a:ext cx="5966618" cy="214983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6693DB-F76B-4E57-BD90-103E02CBA3D7}">
      <dsp:nvSpPr>
        <dsp:cNvPr id="0" name=""/>
        <dsp:cNvSpPr/>
      </dsp:nvSpPr>
      <dsp:spPr>
        <a:xfrm>
          <a:off x="0" y="-60085"/>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"For fifty years after St. Paul's life a curtain hangs over the church, through which we strive vainly to look; and when at last it rises, about 120 A.D. with the writings of the earliest church fathers, </a:t>
          </a:r>
          <a:r>
            <a:rPr lang="en-US" sz="1600" i="1" kern="1200" dirty="0" smtClean="0"/>
            <a:t>we find a church in many aspects very different from that in the days of St. Peter and St. Paul"</a:t>
          </a:r>
          <a:r>
            <a:rPr lang="en-US" sz="1600" kern="1200" dirty="0" smtClean="0"/>
            <a:t> (</a:t>
          </a:r>
          <a:r>
            <a:rPr lang="en-US" sz="1600" i="1" kern="1200" dirty="0" smtClean="0"/>
            <a:t> The Story of the Christian Church,</a:t>
          </a:r>
          <a:r>
            <a:rPr lang="en-US" sz="1600" kern="1200" dirty="0" smtClean="0"/>
            <a:t> 1970, p. 33).</a:t>
          </a:r>
          <a:endParaRPr lang="en-US" sz="1600" kern="1200" dirty="0"/>
        </a:p>
      </dsp:txBody>
      <dsp:txXfrm>
        <a:off x="0" y="-60085"/>
        <a:ext cx="5609536" cy="1357788"/>
      </dsp:txXfrm>
    </dsp:sp>
    <dsp:sp modelId="{EF8FC047-EA56-402B-A56F-C4C3DAF686F9}">
      <dsp:nvSpPr>
        <dsp:cNvPr id="0" name=""/>
        <dsp:cNvSpPr/>
      </dsp:nvSpPr>
      <dsp:spPr>
        <a:xfrm>
          <a:off x="617219" y="1524001"/>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This "very different" church would grow in power and influence, and within a few short centuries would come to dominate even the mighty Roman Empire!</a:t>
          </a:r>
          <a:endParaRPr lang="en-US" sz="2400" kern="1200" dirty="0"/>
        </a:p>
      </dsp:txBody>
      <dsp:txXfrm>
        <a:off x="617219" y="1524001"/>
        <a:ext cx="5495377" cy="1357788"/>
      </dsp:txXfrm>
    </dsp:sp>
    <dsp:sp modelId="{21E97FE1-5235-4DF7-9DA4-69276C49C91B}">
      <dsp:nvSpPr>
        <dsp:cNvPr id="0" name=""/>
        <dsp:cNvSpPr/>
      </dsp:nvSpPr>
      <dsp:spPr>
        <a:xfrm>
          <a:off x="1234439" y="2987917"/>
          <a:ext cx="6995160" cy="1598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endParaRPr lang="en-US" sz="1100" kern="1200" dirty="0" smtClean="0"/>
        </a:p>
        <a:p>
          <a:pPr lvl="0" algn="l" defTabSz="488950" rtl="0">
            <a:lnSpc>
              <a:spcPct val="90000"/>
            </a:lnSpc>
            <a:spcBef>
              <a:spcPct val="0"/>
            </a:spcBef>
            <a:spcAft>
              <a:spcPct val="35000"/>
            </a:spcAft>
          </a:pPr>
          <a:endParaRPr lang="en-US" sz="1600" kern="1200" dirty="0" smtClean="0"/>
        </a:p>
        <a:p>
          <a:pPr lvl="0" algn="l" defTabSz="488950" rtl="0">
            <a:lnSpc>
              <a:spcPct val="90000"/>
            </a:lnSpc>
            <a:spcBef>
              <a:spcPct val="0"/>
            </a:spcBef>
            <a:spcAft>
              <a:spcPct val="35000"/>
            </a:spcAft>
          </a:pPr>
          <a:r>
            <a:rPr lang="en-US" sz="1600" kern="1200" dirty="0" smtClean="0"/>
            <a:t>By the second century, faithful members of the Church, Christ's "little flock" (Luke:12:32), had largely been scattered by waves of deadly persecution. They held firmly to the biblical truth about Jesus Christ and God the Father, </a:t>
          </a:r>
          <a:r>
            <a:rPr lang="en-US" sz="1100" kern="1200" dirty="0" smtClean="0"/>
            <a:t/>
          </a:r>
          <a:br>
            <a:rPr lang="en-US" sz="1100" kern="1200" dirty="0" smtClean="0"/>
          </a:br>
          <a:r>
            <a:rPr lang="en-US" sz="1100" kern="1200" dirty="0" smtClean="0"/>
            <a:t/>
          </a:r>
          <a:br>
            <a:rPr lang="en-US" sz="1100" kern="1200" dirty="0" smtClean="0"/>
          </a:br>
          <a:r>
            <a:rPr lang="en-US" sz="1100" kern="1200" dirty="0" smtClean="0"/>
            <a:t/>
          </a:r>
          <a:br>
            <a:rPr lang="en-US" sz="1100" kern="1200" dirty="0" smtClean="0"/>
          </a:br>
          <a:r>
            <a:rPr lang="en-US" sz="1100" kern="1200" dirty="0" smtClean="0"/>
            <a:t/>
          </a:r>
          <a:br>
            <a:rPr lang="en-US" sz="1100" kern="1200" dirty="0" smtClean="0"/>
          </a:br>
          <a:r>
            <a:rPr lang="en-US" sz="1100" kern="1200" dirty="0" smtClean="0"/>
            <a:t>).</a:t>
          </a:r>
          <a:endParaRPr lang="en-US" sz="1100" kern="1200" dirty="0"/>
        </a:p>
      </dsp:txBody>
      <dsp:txXfrm>
        <a:off x="1234439" y="2987917"/>
        <a:ext cx="5495377" cy="1598131"/>
      </dsp:txXfrm>
    </dsp:sp>
    <dsp:sp modelId="{324DD005-CCD8-46F1-9132-917CF6FC6DE1}">
      <dsp:nvSpPr>
        <dsp:cNvPr id="0" name=""/>
        <dsp:cNvSpPr/>
      </dsp:nvSpPr>
      <dsp:spPr>
        <a:xfrm>
          <a:off x="6112597" y="96957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12597" y="969571"/>
        <a:ext cx="882562" cy="882562"/>
      </dsp:txXfrm>
    </dsp:sp>
    <dsp:sp modelId="{DB5039BE-88EA-486C-9C87-C1E3D54046F2}">
      <dsp:nvSpPr>
        <dsp:cNvPr id="0" name=""/>
        <dsp:cNvSpPr/>
      </dsp:nvSpPr>
      <dsp:spPr>
        <a:xfrm>
          <a:off x="6729817" y="254460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29817" y="2544606"/>
        <a:ext cx="882562" cy="88256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25455-F68C-41F0-898E-572B0CE6C914}">
      <dsp:nvSpPr>
        <dsp:cNvPr id="0" name=""/>
        <dsp:cNvSpPr/>
      </dsp:nvSpPr>
      <dsp:spPr>
        <a:xfrm>
          <a:off x="0" y="18512"/>
          <a:ext cx="6096000" cy="1891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 classic example of this was the dispute over the nature of Christ that led the Roman emperor Constantine the Great to convene the Council of Nicaea (in modern-day western Turkey) in A.D. 325.</a:t>
          </a:r>
          <a:endParaRPr lang="en-US" sz="1900" kern="1200"/>
        </a:p>
      </dsp:txBody>
      <dsp:txXfrm>
        <a:off x="0" y="18512"/>
        <a:ext cx="6096000" cy="1891661"/>
      </dsp:txXfrm>
    </dsp:sp>
    <dsp:sp modelId="{98F0B259-642D-4D0C-8CB8-98B4BB3EF83A}">
      <dsp:nvSpPr>
        <dsp:cNvPr id="0" name=""/>
        <dsp:cNvSpPr/>
      </dsp:nvSpPr>
      <dsp:spPr>
        <a:xfrm>
          <a:off x="0" y="1964894"/>
          <a:ext cx="6096000" cy="25425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Constantine, although held by many to be the first "Christian" Roman Emperor, was actually a sun-worshiper who was only baptized on his deathbed. During his reign he had his eldest son and his wife murdered. He was also vehemently anti-Semitic, referring in one of his edicts to "the detestable Jewish crowd" and "the customs of these most wicked men"—customs that were in fact rooted in the Bible and practiced by Jesus and the apostles.</a:t>
          </a:r>
          <a:endParaRPr lang="en-US" sz="1900" kern="1200"/>
        </a:p>
      </dsp:txBody>
      <dsp:txXfrm>
        <a:off x="0" y="1964894"/>
        <a:ext cx="6096000" cy="254255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25455-F68C-41F0-898E-572B0CE6C914}">
      <dsp:nvSpPr>
        <dsp:cNvPr id="0" name=""/>
        <dsp:cNvSpPr/>
      </dsp:nvSpPr>
      <dsp:spPr>
        <a:xfrm>
          <a:off x="0" y="92171"/>
          <a:ext cx="6096000" cy="1831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0" i="0" kern="1200" dirty="0" smtClean="0"/>
            <a:t>In the year 381, 44 years after Constantine's death, Emperor Theodosius the Great convened the Council of Constantinople (today Istanbul, Turkey) to resolve these disputes. Gregory of </a:t>
          </a:r>
          <a:r>
            <a:rPr lang="en-US" sz="1700" b="0" i="0" kern="1200" dirty="0" err="1" smtClean="0"/>
            <a:t>Nazianzus</a:t>
          </a:r>
          <a:r>
            <a:rPr lang="en-US" sz="1700" b="0" i="0" kern="1200" dirty="0" smtClean="0"/>
            <a:t>, recently appointed as archbishop of Constantinople, presided over the council and urged the adoption of his view of the Holy Spirit.</a:t>
          </a:r>
          <a:endParaRPr lang="en-US" sz="1700" kern="1200" dirty="0"/>
        </a:p>
      </dsp:txBody>
      <dsp:txXfrm>
        <a:off x="0" y="92171"/>
        <a:ext cx="6096000" cy="1831272"/>
      </dsp:txXfrm>
    </dsp:sp>
    <dsp:sp modelId="{98F0B259-642D-4D0C-8CB8-98B4BB3EF83A}">
      <dsp:nvSpPr>
        <dsp:cNvPr id="0" name=""/>
        <dsp:cNvSpPr/>
      </dsp:nvSpPr>
      <dsp:spPr>
        <a:xfrm>
          <a:off x="0" y="1972403"/>
          <a:ext cx="6096000" cy="2461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This</a:t>
          </a:r>
          <a:r>
            <a:rPr lang="en-US" sz="1700" kern="1200" baseline="0" dirty="0" smtClean="0"/>
            <a:t> debate was over THE PERSON OF THE HOLY SPIRIT</a:t>
          </a:r>
        </a:p>
        <a:p>
          <a:pPr lvl="0" algn="l" defTabSz="755650" rtl="0">
            <a:lnSpc>
              <a:spcPct val="90000"/>
            </a:lnSpc>
            <a:spcBef>
              <a:spcPct val="0"/>
            </a:spcBef>
            <a:spcAft>
              <a:spcPct val="35000"/>
            </a:spcAft>
          </a:pPr>
          <a:endParaRPr lang="en-US" sz="1700" kern="1200" baseline="0" dirty="0" smtClean="0"/>
        </a:p>
        <a:p>
          <a:pPr lvl="0" algn="l" defTabSz="755650" rtl="0">
            <a:lnSpc>
              <a:spcPct val="90000"/>
            </a:lnSpc>
            <a:spcBef>
              <a:spcPct val="0"/>
            </a:spcBef>
            <a:spcAft>
              <a:spcPct val="35000"/>
            </a:spcAft>
          </a:pPr>
          <a:r>
            <a:rPr lang="en-US" sz="1700" b="0" i="0" kern="1200" dirty="0" smtClean="0"/>
            <a:t>'Macedonians,' bishops who refused to accept the full divinity of the Holy Spirit, left the council . . . Typically, Gregory berated the bishops for preferring to have a majority rather than simply accepting 'the Divine Word' of the Trinity on his authority" (</a:t>
          </a:r>
          <a:r>
            <a:rPr lang="en-US" sz="1700" b="0" i="1" kern="1200" dirty="0" smtClean="0"/>
            <a:t>A.D. 381: Heretics, Pagans and the Dawn of the Monotheistic State, </a:t>
          </a:r>
          <a:r>
            <a:rPr lang="en-US" sz="1700" b="0" i="0" kern="1200" dirty="0" smtClean="0"/>
            <a:t>2008, p. 96).</a:t>
          </a:r>
          <a:endParaRPr lang="en-US" sz="1700" kern="1200" dirty="0"/>
        </a:p>
      </dsp:txBody>
      <dsp:txXfrm>
        <a:off x="0" y="1972403"/>
        <a:ext cx="6096000" cy="246138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25455-F68C-41F0-898E-572B0CE6C914}">
      <dsp:nvSpPr>
        <dsp:cNvPr id="0" name=""/>
        <dsp:cNvSpPr/>
      </dsp:nvSpPr>
      <dsp:spPr>
        <a:xfrm>
          <a:off x="0" y="20625"/>
          <a:ext cx="6096000" cy="4484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i="0" kern="1200" dirty="0" smtClean="0"/>
            <a:t>Gregory soon became ill and had to withdraw from the council. Who would preside now? "</a:t>
          </a:r>
          <a:r>
            <a:rPr lang="en-US" sz="2000" b="1" i="1" kern="1200" dirty="0" smtClean="0"/>
            <a:t>So it was that one </a:t>
          </a:r>
          <a:r>
            <a:rPr lang="en-US" sz="2000" b="1" i="1" kern="1200" dirty="0" err="1" smtClean="0"/>
            <a:t>Nectarius</a:t>
          </a:r>
          <a:r>
            <a:rPr lang="en-US" sz="2000" b="1" i="1" kern="1200" dirty="0" smtClean="0"/>
            <a:t>, an elderly city senator who had been a popular prefect in the city as a result of his patronage of the games, but who was still not a baptized Christian, was selected . . . </a:t>
          </a:r>
          <a:r>
            <a:rPr lang="en-US" sz="2000" b="1" i="1" kern="1200" dirty="0" err="1" smtClean="0"/>
            <a:t>Nectarius</a:t>
          </a:r>
          <a:r>
            <a:rPr lang="en-US" sz="2000" b="1" i="1" kern="1200" dirty="0" smtClean="0"/>
            <a:t> appeared to know no theology, and he had to be initiated into the required faith before being baptized and consecrated</a:t>
          </a:r>
          <a:r>
            <a:rPr lang="en-US" sz="2000" b="0" i="0" kern="1200" dirty="0" smtClean="0"/>
            <a:t>" (Freeman, pp. 97-98).</a:t>
          </a:r>
        </a:p>
        <a:p>
          <a:pPr lvl="0" algn="l" defTabSz="889000">
            <a:lnSpc>
              <a:spcPct val="90000"/>
            </a:lnSpc>
            <a:spcBef>
              <a:spcPct val="0"/>
            </a:spcBef>
            <a:spcAft>
              <a:spcPct val="35000"/>
            </a:spcAft>
          </a:pPr>
          <a:r>
            <a:rPr lang="en-US" sz="2000" b="0" i="0" kern="1200" dirty="0" smtClean="0"/>
            <a:t>Bizarrely, </a:t>
          </a:r>
          <a:r>
            <a:rPr lang="en-US" sz="2000" b="0" i="0" u="sng" kern="1200" dirty="0" smtClean="0"/>
            <a:t>a man who up to this point wasn't a Christian was appointed to preside over a major church council tasked with determining what it would teach regarding the nature of God</a:t>
          </a:r>
          <a:r>
            <a:rPr lang="en-US" sz="2000" b="0" i="0" kern="1200" dirty="0" smtClean="0"/>
            <a:t>!</a:t>
          </a:r>
          <a:endParaRPr lang="en-US" sz="2000" kern="1200" dirty="0"/>
        </a:p>
      </dsp:txBody>
      <dsp:txXfrm>
        <a:off x="0" y="20625"/>
        <a:ext cx="6096000" cy="448471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8BA89B-7BAD-4FEE-BFF7-AAA91B070902}">
      <dsp:nvSpPr>
        <dsp:cNvPr id="0" name=""/>
        <dsp:cNvSpPr/>
      </dsp:nvSpPr>
      <dsp:spPr>
        <a:xfrm>
          <a:off x="0" y="152402"/>
          <a:ext cx="8229600" cy="1716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Now that a decision had been reached, Theodosius would tolerate no dissenting views. He issued his own edict that read: "</a:t>
          </a:r>
          <a:r>
            <a:rPr lang="en-US" sz="1400" b="1" kern="1200" dirty="0" smtClean="0"/>
            <a:t>We now order that all churches are to be handed over to the bishops who profess Father, Son and Holy Spirit of a single majesty, of the same glory, of one splendor, who establish no difference by sacrilegious separation, but (who affirm) the order of the Trinity by recognizing the Persons and uniting the Godhead</a:t>
          </a:r>
          <a:r>
            <a:rPr lang="en-US" sz="1400" kern="1200" dirty="0" smtClean="0"/>
            <a:t>" (quoted by Richard Rubenstein, </a:t>
          </a:r>
          <a:r>
            <a:rPr lang="en-US" sz="1400" i="1" kern="1200" dirty="0" smtClean="0"/>
            <a:t>When Jesus Became God, </a:t>
          </a:r>
          <a:r>
            <a:rPr lang="en-US" sz="1400" kern="1200" dirty="0" smtClean="0"/>
            <a:t>1999, p. 223).</a:t>
          </a:r>
          <a:endParaRPr lang="en-US" sz="1400" kern="1200" dirty="0"/>
        </a:p>
      </dsp:txBody>
      <dsp:txXfrm>
        <a:off x="0" y="152402"/>
        <a:ext cx="8229600" cy="1716277"/>
      </dsp:txXfrm>
    </dsp:sp>
    <dsp:sp modelId="{89627BEF-264B-4FCA-96BD-5FC949AA7789}">
      <dsp:nvSpPr>
        <dsp:cNvPr id="0" name=""/>
        <dsp:cNvSpPr/>
      </dsp:nvSpPr>
      <dsp:spPr>
        <a:xfrm>
          <a:off x="0" y="1909000"/>
          <a:ext cx="8229600" cy="121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Another edict from Theodosius went further in demanding adherence to the new teaching: "</a:t>
          </a:r>
          <a:r>
            <a:rPr lang="en-US" sz="1400" b="1" kern="1200" dirty="0" smtClean="0"/>
            <a:t>Let us believe the one deity of the Father, the Son and the Holy Spirit, in equal majesty and in a holy Trinity. We authorize the followers of this law to assume the title of Catholic Christians; but as for the others, since,</a:t>
          </a:r>
          <a:r>
            <a:rPr lang="en-US" sz="1400" b="1" i="1" kern="1200" dirty="0" smtClean="0"/>
            <a:t> in our </a:t>
          </a:r>
          <a:r>
            <a:rPr lang="en-US" sz="1400" b="1" i="1" kern="1200" dirty="0" err="1" smtClean="0"/>
            <a:t>judgement</a:t>
          </a:r>
          <a:r>
            <a:rPr lang="en-US" sz="1400" b="1" i="1" kern="1200" dirty="0" smtClean="0"/>
            <a:t>, they are foolish madmen, </a:t>
          </a:r>
          <a:r>
            <a:rPr lang="en-US" sz="1400" b="1" kern="1200" dirty="0" smtClean="0"/>
            <a:t>we decree that</a:t>
          </a:r>
          <a:r>
            <a:rPr lang="en-US" sz="1400" b="1" i="1" kern="1200" dirty="0" smtClean="0"/>
            <a:t> they shall be branded with the ignominious name of heretics,</a:t>
          </a:r>
          <a:r>
            <a:rPr lang="en-US" sz="1400" b="1" kern="1200" dirty="0" smtClean="0"/>
            <a:t> and shall not presume to give their conventicles [assemblies] the name of churches</a:t>
          </a:r>
          <a:r>
            <a:rPr lang="en-US" sz="1400" kern="1200" dirty="0" smtClean="0"/>
            <a:t>.</a:t>
          </a:r>
          <a:endParaRPr lang="en-US" sz="1400" kern="1200" dirty="0"/>
        </a:p>
      </dsp:txBody>
      <dsp:txXfrm>
        <a:off x="0" y="1909000"/>
        <a:ext cx="8229600" cy="1212120"/>
      </dsp:txXfrm>
    </dsp:sp>
    <dsp:sp modelId="{6B640D55-BB1D-4D95-90F6-353731590466}">
      <dsp:nvSpPr>
        <dsp:cNvPr id="0" name=""/>
        <dsp:cNvSpPr/>
      </dsp:nvSpPr>
      <dsp:spPr>
        <a:xfrm>
          <a:off x="0" y="3161440"/>
          <a:ext cx="8229600" cy="121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a:t>
          </a:r>
          <a:r>
            <a:rPr lang="en-US" sz="1400" b="0" i="1" kern="1200" dirty="0" smtClean="0">
              <a:solidFill>
                <a:srgbClr val="FF0000"/>
              </a:solidFill>
            </a:rPr>
            <a:t>They will suffer in the first place the chastisement of the divine condemnation, and the second the punishment which our authority, in accordance with the will of Heaven, shall decide to inflict</a:t>
          </a:r>
          <a:r>
            <a:rPr lang="en-US" sz="1400" kern="1200" dirty="0" smtClean="0"/>
            <a:t>" (reproduced in </a:t>
          </a:r>
          <a:r>
            <a:rPr lang="en-US" sz="1400" i="1" kern="1200" dirty="0" smtClean="0"/>
            <a:t>Documents of the Christian Church, </a:t>
          </a:r>
          <a:r>
            <a:rPr lang="en-US" sz="1400" kern="1200" dirty="0" smtClean="0"/>
            <a:t>Henry </a:t>
          </a:r>
          <a:r>
            <a:rPr lang="en-US" sz="1400" kern="1200" dirty="0" err="1" smtClean="0"/>
            <a:t>Bettenson</a:t>
          </a:r>
          <a:r>
            <a:rPr lang="en-US" sz="1400" kern="1200" dirty="0" smtClean="0"/>
            <a:t>, editor, 1967, p. 22).</a:t>
          </a:r>
          <a:endParaRPr lang="en-US" sz="1400" kern="1200" dirty="0"/>
        </a:p>
      </dsp:txBody>
      <dsp:txXfrm>
        <a:off x="0" y="3161440"/>
        <a:ext cx="8229600" cy="12121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D7C889-5B84-447D-A19D-5421FBF09085}">
      <dsp:nvSpPr>
        <dsp:cNvPr id="0" name=""/>
        <dsp:cNvSpPr/>
      </dsp:nvSpPr>
      <dsp:spPr>
        <a:xfrm>
          <a:off x="0" y="241221"/>
          <a:ext cx="8229600" cy="4043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i="1" kern="1200" smtClean="0"/>
            <a:t>The Big Book of Bible Difficulties</a:t>
          </a:r>
          <a:r>
            <a:rPr lang="en-US" sz="2700" kern="1200" smtClean="0"/>
            <a:t> tells us: "This verse has virtually no support among the early Greek manuscripts . . . Its appearance in late Greek manuscripts is based on the fact that Erasmus was placed under ecclesiastical pressure to include it in his Greek NT of 1522, having omitted it in his two earlier editions of 1516 and 1519 because he could not find any Greek manuscripts which contained it" (Norman Geisler and Thomas Howe, 2008, pp. 540-541).</a:t>
          </a:r>
          <a:endParaRPr lang="en-US" sz="2700" kern="1200"/>
        </a:p>
      </dsp:txBody>
      <dsp:txXfrm>
        <a:off x="0" y="241221"/>
        <a:ext cx="8229600" cy="40435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D266BF-F4C5-4E96-B505-1BA52D51293B}">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i="1" kern="1200" dirty="0" smtClean="0">
              <a:solidFill>
                <a:srgbClr val="FF0000"/>
              </a:solidFill>
            </a:rPr>
            <a:t>For this reason I bow my knees to the Father of our Lord Jesus Christ, from whom the whole family in heaven and earth is named" </a:t>
          </a:r>
        </a:p>
        <a:p>
          <a:pPr lvl="0" algn="ctr" defTabSz="844550" rtl="0">
            <a:lnSpc>
              <a:spcPct val="90000"/>
            </a:lnSpc>
            <a:spcBef>
              <a:spcPct val="0"/>
            </a:spcBef>
            <a:spcAft>
              <a:spcPct val="35000"/>
            </a:spcAft>
          </a:pPr>
          <a:r>
            <a:rPr lang="en-US" sz="1900" i="1" kern="1200" dirty="0" smtClean="0"/>
            <a:t>Ephesians:3:14-15</a:t>
          </a:r>
          <a:endParaRPr lang="en-US" sz="1900" kern="1200" dirty="0"/>
        </a:p>
      </dsp:txBody>
      <dsp:txXfrm>
        <a:off x="870589" y="543115"/>
        <a:ext cx="2595368" cy="3439731"/>
      </dsp:txXfrm>
    </dsp:sp>
    <dsp:sp modelId="{8B9579BC-C5C6-48B3-AF72-8FD8E1892DDF}">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FF0000"/>
              </a:solidFill>
            </a:rPr>
            <a:t>The Creator tells us in His Word, "I am God, and there is no other; I am God, and there is none like Me, declaring the end from the beginning, and from ancient times things that are not yet done, saying, My counsel shall stand . . .</a:t>
          </a:r>
          <a:br>
            <a:rPr lang="en-US" sz="1900" kern="1200" dirty="0" smtClean="0">
              <a:solidFill>
                <a:srgbClr val="FF0000"/>
              </a:solidFill>
            </a:rPr>
          </a:br>
          <a:r>
            <a:rPr lang="en-US" sz="1900" kern="1200" dirty="0" smtClean="0"/>
            <a:t>Isaiah:46:9-10</a:t>
          </a:r>
          <a:br>
            <a:rPr lang="en-US" sz="1900" kern="1200" dirty="0" smtClean="0"/>
          </a:br>
          <a:endParaRPr lang="en-US" sz="1900" kern="1200" dirty="0"/>
        </a:p>
      </dsp:txBody>
      <dsp:txXfrm>
        <a:off x="4763642" y="543115"/>
        <a:ext cx="2595368" cy="343973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16C0D0-E4C8-4852-8388-E24A6DCF2D77}">
      <dsp:nvSpPr>
        <dsp:cNvPr id="0" name=""/>
        <dsp:cNvSpPr/>
      </dsp:nvSpPr>
      <dsp:spPr>
        <a:xfrm>
          <a:off x="617219" y="0"/>
          <a:ext cx="6995160" cy="452596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3FC41-AEDD-429A-AADB-D4C489C30E5C}">
      <dsp:nvSpPr>
        <dsp:cNvPr id="0" name=""/>
        <dsp:cNvSpPr/>
      </dsp:nvSpPr>
      <dsp:spPr>
        <a:xfrm>
          <a:off x="278874" y="1357788"/>
          <a:ext cx="2468880"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smtClean="0"/>
            <a:t>Many assume the Holy Spirit is a third divine person in the Trinity, along with the Father and the Son. But a closer look at the Bible reveals problems with this view.</a:t>
          </a:r>
          <a:endParaRPr lang="en-US" sz="1200" kern="1200"/>
        </a:p>
      </dsp:txBody>
      <dsp:txXfrm>
        <a:off x="278874" y="1357788"/>
        <a:ext cx="2468880" cy="1810385"/>
      </dsp:txXfrm>
    </dsp:sp>
    <dsp:sp modelId="{94D2559B-03C7-480B-9DD5-BA93D7392DD6}">
      <dsp:nvSpPr>
        <dsp:cNvPr id="0" name=""/>
        <dsp:cNvSpPr/>
      </dsp:nvSpPr>
      <dsp:spPr>
        <a:xfrm>
          <a:off x="2880359" y="1357788"/>
          <a:ext cx="2468880" cy="181038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i="1" kern="1200" dirty="0" smtClean="0"/>
            <a:t>"'Not by might nor by power, but by My Spirit,' says the Lord of hosts" (Zechariah:4:6).</a:t>
          </a:r>
          <a:endParaRPr lang="en-US" sz="1200" kern="1200" dirty="0"/>
        </a:p>
      </dsp:txBody>
      <dsp:txXfrm>
        <a:off x="2880359" y="1357788"/>
        <a:ext cx="2468880" cy="1810385"/>
      </dsp:txXfrm>
    </dsp:sp>
    <dsp:sp modelId="{9D5387B1-B877-4B13-8F40-44C53E648CBD}">
      <dsp:nvSpPr>
        <dsp:cNvPr id="0" name=""/>
        <dsp:cNvSpPr/>
      </dsp:nvSpPr>
      <dsp:spPr>
        <a:xfrm>
          <a:off x="5481845" y="1357788"/>
          <a:ext cx="2468880" cy="181038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In preceding chapters we saw that the teaching of the Trinity, asserting that the Holy Spirit is a divine person, was foreign to the writers of the Bible and originated several centuries after the New Testament was completed. How, then, does the Bible define the Holy Spirit if it is not a person?</a:t>
          </a:r>
          <a:endParaRPr lang="en-US" sz="1200" kern="1200"/>
        </a:p>
      </dsp:txBody>
      <dsp:txXfrm>
        <a:off x="5481845" y="1357788"/>
        <a:ext cx="2468880"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197FE6-584F-4DE0-B2F5-BF53B39391F2}">
      <dsp:nvSpPr>
        <dsp:cNvPr id="0" name=""/>
        <dsp:cNvSpPr/>
      </dsp:nvSpPr>
      <dsp:spPr>
        <a:xfrm rot="10800000">
          <a:off x="626945" y="2204"/>
          <a:ext cx="7392775" cy="4521553"/>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4536"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t>Just what is the nature of the true God of the Bible? </a:t>
          </a:r>
        </a:p>
        <a:p>
          <a:pPr lvl="0" algn="ctr" defTabSz="1111250" rtl="0">
            <a:lnSpc>
              <a:spcPct val="90000"/>
            </a:lnSpc>
            <a:spcBef>
              <a:spcPct val="0"/>
            </a:spcBef>
            <a:spcAft>
              <a:spcPct val="35000"/>
            </a:spcAft>
          </a:pPr>
          <a:r>
            <a:rPr lang="en-US" sz="2500" kern="1200" dirty="0" smtClean="0"/>
            <a:t>Is God a Trinity? </a:t>
          </a:r>
        </a:p>
        <a:p>
          <a:pPr lvl="0" algn="ctr" defTabSz="1111250" rtl="0">
            <a:lnSpc>
              <a:spcPct val="90000"/>
            </a:lnSpc>
            <a:spcBef>
              <a:spcPct val="0"/>
            </a:spcBef>
            <a:spcAft>
              <a:spcPct val="35000"/>
            </a:spcAft>
          </a:pPr>
          <a:r>
            <a:rPr lang="en-US" sz="2500" kern="1200" dirty="0" smtClean="0"/>
            <a:t>The Trinity is one of mainstream Christianity's most widely accepted and revered doctrines. The belief that </a:t>
          </a:r>
          <a:r>
            <a:rPr lang="en-US" sz="2500" i="1" u="sng" kern="1200" dirty="0" smtClean="0"/>
            <a:t>God is three persons coexisting in one being or substance</a:t>
          </a:r>
          <a:r>
            <a:rPr lang="en-US" sz="2500" kern="1200" dirty="0" smtClean="0"/>
            <a:t>, as the doctrine is often defined, is held by millions of Catholics, Protestants and Orthodox believers alike.</a:t>
          </a:r>
          <a:endParaRPr lang="en-US" sz="2500" kern="1200" dirty="0"/>
        </a:p>
      </dsp:txBody>
      <dsp:txXfrm rot="10800000">
        <a:off x="626945" y="2204"/>
        <a:ext cx="7392775" cy="4521553"/>
      </dsp:txXfrm>
    </dsp:sp>
    <dsp:sp modelId="{62750AB0-79D6-47BF-A1AB-B68F2044EC41}">
      <dsp:nvSpPr>
        <dsp:cNvPr id="0" name=""/>
        <dsp:cNvSpPr/>
      </dsp:nvSpPr>
      <dsp:spPr>
        <a:xfrm>
          <a:off x="209879" y="885869"/>
          <a:ext cx="2754223" cy="275422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1C34AE-B077-459C-9F16-6C399C107227}">
      <dsp:nvSpPr>
        <dsp:cNvPr id="0" name=""/>
        <dsp:cNvSpPr/>
      </dsp:nvSpPr>
      <dsp:spPr>
        <a:xfrm>
          <a:off x="0" y="78259"/>
          <a:ext cx="8229600" cy="21544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Informing Mary that Jesus would be supernaturally conceived in her womb, an angel told her, "</a:t>
          </a:r>
          <a:r>
            <a:rPr lang="en-US" sz="2100" kern="1200" dirty="0" smtClean="0">
              <a:solidFill>
                <a:srgbClr val="FF0000"/>
              </a:solidFill>
            </a:rPr>
            <a:t>The Holy Spirit will come upon you</a:t>
          </a:r>
          <a:r>
            <a:rPr lang="en-US" sz="2100" kern="1200" dirty="0" smtClean="0"/>
            <a:t>," and the divine messenger described this Spirit to her as "</a:t>
          </a:r>
          <a:r>
            <a:rPr lang="en-US" sz="2100" kern="1200" dirty="0" smtClean="0">
              <a:solidFill>
                <a:srgbClr val="FF0000"/>
              </a:solidFill>
            </a:rPr>
            <a:t>the </a:t>
          </a:r>
          <a:r>
            <a:rPr lang="en-US" sz="2100" i="1" kern="1200" dirty="0" smtClean="0">
              <a:solidFill>
                <a:srgbClr val="FF0000"/>
              </a:solidFill>
            </a:rPr>
            <a:t>power</a:t>
          </a:r>
          <a:r>
            <a:rPr lang="en-US" sz="2100" kern="1200" dirty="0" smtClean="0">
              <a:solidFill>
                <a:srgbClr val="FF0000"/>
              </a:solidFill>
            </a:rPr>
            <a:t> of the Highest [which] will overshadow you</a:t>
          </a:r>
          <a:r>
            <a:rPr lang="en-US" sz="2100" kern="1200" dirty="0" smtClean="0"/>
            <a:t>" (Luke:1:35).</a:t>
          </a:r>
          <a:endParaRPr lang="en-US" sz="2100" kern="1200" dirty="0"/>
        </a:p>
      </dsp:txBody>
      <dsp:txXfrm>
        <a:off x="0" y="78259"/>
        <a:ext cx="8229600" cy="2154481"/>
      </dsp:txXfrm>
    </dsp:sp>
    <dsp:sp modelId="{F80CC930-B32C-46FC-94AE-1A036F906F9E}">
      <dsp:nvSpPr>
        <dsp:cNvPr id="0" name=""/>
        <dsp:cNvSpPr/>
      </dsp:nvSpPr>
      <dsp:spPr>
        <a:xfrm>
          <a:off x="0" y="2293221"/>
          <a:ext cx="8229600" cy="215448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Again and again the Scriptures depict the Holy Spirit as the </a:t>
          </a:r>
          <a:r>
            <a:rPr lang="en-US" sz="2100" i="1" kern="1200" dirty="0" smtClean="0"/>
            <a:t>power</a:t>
          </a:r>
          <a:r>
            <a:rPr lang="en-US" sz="2100" kern="1200" dirty="0" smtClean="0"/>
            <a:t> of God. Furthermore, it is also shown to be the mind of God and </a:t>
          </a:r>
          <a:r>
            <a:rPr lang="en-US" sz="2100" b="1" kern="1200" dirty="0" smtClean="0"/>
            <a:t>the very essence and life force</a:t>
          </a:r>
          <a:r>
            <a:rPr lang="en-US" sz="2100" kern="1200" dirty="0" smtClean="0"/>
            <a:t> through which the Father begets human beings as His spiritual children. </a:t>
          </a:r>
          <a:r>
            <a:rPr lang="en-US" sz="2100" b="1" u="sng" kern="1200" dirty="0" smtClean="0"/>
            <a:t>The Holy Spirit is not God</a:t>
          </a:r>
          <a:r>
            <a:rPr lang="en-US" sz="2100" kern="1200" dirty="0" smtClean="0"/>
            <a:t>, but is rather a vital </a:t>
          </a:r>
          <a:r>
            <a:rPr lang="en-US" sz="2100" i="1" kern="1200" dirty="0" smtClean="0"/>
            <a:t>aspect</a:t>
          </a:r>
          <a:r>
            <a:rPr lang="en-US" sz="2100" kern="1200" dirty="0" smtClean="0"/>
            <a:t> of God—the agency through which the Father and Christ both work</a:t>
          </a:r>
          <a:endParaRPr lang="en-US" sz="2100" kern="1200" dirty="0"/>
        </a:p>
      </dsp:txBody>
      <dsp:txXfrm>
        <a:off x="0" y="2293221"/>
        <a:ext cx="8229600" cy="2154481"/>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C3AB9-EE5C-4063-A262-0A791AA70321}">
      <dsp:nvSpPr>
        <dsp:cNvPr id="0" name=""/>
        <dsp:cNvSpPr/>
      </dsp:nvSpPr>
      <dsp:spPr>
        <a:xfrm>
          <a:off x="0" y="286328"/>
          <a:ext cx="8229600" cy="1949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Repeatedly the Scriptures reveal that God imparted divine inspiration to His prophets and servants through the Holy Spirit. Peter noted that "</a:t>
          </a:r>
          <a:r>
            <a:rPr lang="en-US" sz="1900" b="1" kern="1200" dirty="0" smtClean="0">
              <a:solidFill>
                <a:srgbClr val="FF0000"/>
              </a:solidFill>
            </a:rPr>
            <a:t>prophecy never came by the will of man, but holy men of God spoke </a:t>
          </a:r>
          <a:r>
            <a:rPr lang="en-US" sz="1900" b="1" i="1" kern="1200" dirty="0" smtClean="0">
              <a:solidFill>
                <a:srgbClr val="FF0000"/>
              </a:solidFill>
            </a:rPr>
            <a:t>as they were moved by the Holy Spirit"</a:t>
          </a:r>
          <a:r>
            <a:rPr lang="en-US" sz="1900" b="1" kern="1200" dirty="0" smtClean="0">
              <a:solidFill>
                <a:srgbClr val="FF0000"/>
              </a:solidFill>
            </a:rPr>
            <a:t> (2 Peter:1:21).</a:t>
          </a:r>
          <a:endParaRPr lang="en-US" sz="1900" b="1" kern="1200" dirty="0">
            <a:solidFill>
              <a:srgbClr val="FF0000"/>
            </a:solidFill>
          </a:endParaRPr>
        </a:p>
      </dsp:txBody>
      <dsp:txXfrm>
        <a:off x="0" y="286328"/>
        <a:ext cx="8229600" cy="1949293"/>
      </dsp:txXfrm>
    </dsp:sp>
    <dsp:sp modelId="{60A281A1-64D4-4D4F-8DF1-437A346C7BD1}">
      <dsp:nvSpPr>
        <dsp:cNvPr id="0" name=""/>
        <dsp:cNvSpPr/>
      </dsp:nvSpPr>
      <dsp:spPr>
        <a:xfrm>
          <a:off x="0" y="2290341"/>
          <a:ext cx="8229600" cy="1949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Paul wrote that God's plan for humanity had been </a:t>
          </a:r>
          <a:r>
            <a:rPr lang="en-US" sz="1900" i="1" kern="1200" dirty="0" smtClean="0"/>
            <a:t>"revealed by the Spirit </a:t>
          </a:r>
          <a:r>
            <a:rPr lang="en-US" sz="1900" kern="1200" dirty="0" smtClean="0"/>
            <a:t>to His holy apostles and prophets" (Ephesians:3:5) and that his own teachings were inspired by the Holy Spirit (1 Corinthians:2:13). Paul further explains that it is </a:t>
          </a:r>
          <a:r>
            <a:rPr lang="en-US" sz="1900" i="1" kern="1200" dirty="0" smtClean="0"/>
            <a:t>through His Spirit</a:t>
          </a:r>
          <a:r>
            <a:rPr lang="en-US" sz="1900" kern="1200" dirty="0" smtClean="0"/>
            <a:t> that God has revealed to true Christians the things He has prepared for those who love Him (verses 9-16). Working through the Spirit, God the Father is the revealer of truth to those who serve Him</a:t>
          </a:r>
          <a:endParaRPr lang="en-US" sz="1900" kern="1200" dirty="0"/>
        </a:p>
      </dsp:txBody>
      <dsp:txXfrm>
        <a:off x="0" y="2290341"/>
        <a:ext cx="8229600" cy="1949293"/>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E02D10-F818-4568-924F-5AA35CC263D7}">
      <dsp:nvSpPr>
        <dsp:cNvPr id="0" name=""/>
        <dsp:cNvSpPr/>
      </dsp:nvSpPr>
      <dsp:spPr>
        <a:xfrm>
          <a:off x="0" y="70581"/>
          <a:ext cx="8229600" cy="2162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Jesus told His followers that the Holy Spirit, which the Father would send, "</a:t>
          </a:r>
          <a:r>
            <a:rPr lang="en-US" sz="2100" i="1" kern="1200" dirty="0" smtClean="0"/>
            <a:t>will teach you all things, and bring to your remembrance all things that I said to you</a:t>
          </a:r>
          <a:r>
            <a:rPr lang="en-US" sz="2100" kern="1200" dirty="0" smtClean="0"/>
            <a:t>" (John:14:26). It is through God's Spirit within us that we gain spiritual insight and understanding. Indeed, we come to receive the very "</a:t>
          </a:r>
          <a:r>
            <a:rPr lang="en-US" sz="2100" i="1" kern="1200" dirty="0" smtClean="0"/>
            <a:t>mind of Christ</a:t>
          </a:r>
          <a:r>
            <a:rPr lang="en-US" sz="2100" kern="1200" dirty="0" smtClean="0"/>
            <a:t>" (1 Corinthians:2:16)—also referred to as the "</a:t>
          </a:r>
          <a:r>
            <a:rPr lang="en-US" sz="2100" i="1" kern="1200" dirty="0" smtClean="0"/>
            <a:t>mind of the Spirit</a:t>
          </a:r>
          <a:r>
            <a:rPr lang="en-US" sz="2100" kern="1200" dirty="0" smtClean="0"/>
            <a:t>" (Romans:8:27).</a:t>
          </a:r>
          <a:endParaRPr lang="en-US" sz="2100" kern="1200" dirty="0"/>
        </a:p>
      </dsp:txBody>
      <dsp:txXfrm>
        <a:off x="0" y="70581"/>
        <a:ext cx="8229600" cy="2162160"/>
      </dsp:txXfrm>
    </dsp:sp>
    <dsp:sp modelId="{8686D685-A668-48CA-8F17-40376AB9A469}">
      <dsp:nvSpPr>
        <dsp:cNvPr id="0" name=""/>
        <dsp:cNvSpPr/>
      </dsp:nvSpPr>
      <dsp:spPr>
        <a:xfrm>
          <a:off x="0" y="2293221"/>
          <a:ext cx="8229600" cy="21621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Jesus had this spiritual comprehension in abundance. As the Messiah, He was prophesied to have "</a:t>
          </a:r>
          <a:r>
            <a:rPr lang="en-US" sz="2100" i="1" kern="1200" dirty="0" smtClean="0"/>
            <a:t>the Spirit of wisdom and understanding, the Spirit of counsel and might, the Spirit of knowledge and of the fear of the Lord</a:t>
          </a:r>
          <a:r>
            <a:rPr lang="en-US" sz="2100" kern="1200" dirty="0" smtClean="0"/>
            <a:t>" (Isaiah:11:2)</a:t>
          </a:r>
          <a:endParaRPr lang="en-US" sz="2100" kern="1200" dirty="0"/>
        </a:p>
      </dsp:txBody>
      <dsp:txXfrm>
        <a:off x="0" y="2293221"/>
        <a:ext cx="8229600" cy="216216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AE929B-C30E-4D05-9170-A1754E921A9E}">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The Holy Spirit, we should understand, is not only the Spirit of God the Father, for the Bible also calls it the "Spirit of Christ" (Romans:8:9; Philippians 1:19). </a:t>
          </a:r>
          <a:endParaRPr lang="en-US" sz="2000" kern="1200"/>
        </a:p>
      </dsp:txBody>
      <dsp:txXfrm>
        <a:off x="3536" y="1810385"/>
        <a:ext cx="4050506" cy="1810385"/>
      </dsp:txXfrm>
    </dsp:sp>
    <dsp:sp modelId="{A196A567-3377-47C9-973A-1C1D62B3F6F5}">
      <dsp:nvSpPr>
        <dsp:cNvPr id="0" name=""/>
        <dsp:cNvSpPr/>
      </dsp:nvSpPr>
      <dsp:spPr>
        <a:xfrm>
          <a:off x="1275216"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F261C-6029-4C5B-B71F-82143A257D7C}">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By either designation, it is the </a:t>
          </a:r>
          <a:r>
            <a:rPr lang="en-US" sz="2000" i="1" kern="1200" smtClean="0"/>
            <a:t>same</a:t>
          </a:r>
          <a:r>
            <a:rPr lang="en-US" sz="2000" kern="1200" smtClean="0"/>
            <a:t> Spirit, as there is only one Spirit (1Corinthians:12:13; Ephesians:4:4).</a:t>
          </a:r>
          <a:endParaRPr lang="en-US" sz="2000" kern="1200"/>
        </a:p>
      </dsp:txBody>
      <dsp:txXfrm>
        <a:off x="4175557" y="1810385"/>
        <a:ext cx="4050506" cy="1810385"/>
      </dsp:txXfrm>
    </dsp:sp>
    <dsp:sp modelId="{D77A3B11-9B1A-4E62-BAB1-A6365FCBEE51}">
      <dsp:nvSpPr>
        <dsp:cNvPr id="0" name=""/>
        <dsp:cNvSpPr/>
      </dsp:nvSpPr>
      <dsp:spPr>
        <a:xfrm>
          <a:off x="5447237"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0315C-DE6E-4438-BFA3-13F0FBD9A108}">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1F81D4-E9AF-4F66-BA98-67B033291AE0}">
      <dsp:nvSpPr>
        <dsp:cNvPr id="0" name=""/>
        <dsp:cNvSpPr/>
      </dsp:nvSpPr>
      <dsp:spPr>
        <a:xfrm>
          <a:off x="0" y="84503"/>
          <a:ext cx="8229600" cy="10568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t>It all depends on whether or not the Holy Sprit is a person or not!!!</a:t>
          </a:r>
          <a:endParaRPr lang="en-US" sz="1500" kern="1200"/>
        </a:p>
      </dsp:txBody>
      <dsp:txXfrm>
        <a:off x="0" y="84503"/>
        <a:ext cx="8229600" cy="1056839"/>
      </dsp:txXfrm>
    </dsp:sp>
    <dsp:sp modelId="{2AF37E7D-A263-47C3-93BF-98F4315B0189}">
      <dsp:nvSpPr>
        <dsp:cNvPr id="0" name=""/>
        <dsp:cNvSpPr/>
      </dsp:nvSpPr>
      <dsp:spPr>
        <a:xfrm>
          <a:off x="0" y="1184542"/>
          <a:ext cx="8229600" cy="1056839"/>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The Holy Spirit is spoken of in many ways that demonstrate that it is not a divine person. For example, it is referred to as a gift (Acts:10:45; 1 Timothy:4:14) that God gives without limit (John:3:34, NIV). We are told that the Holy Spirit can be quenched (1 Thessalonians:5:19), that it can be poured out on people (Acts:2:17, 33), and that we are baptized with it (Matthew:3:11).</a:t>
          </a:r>
          <a:endParaRPr lang="en-US" sz="1500" kern="1200" dirty="0"/>
        </a:p>
      </dsp:txBody>
      <dsp:txXfrm>
        <a:off x="0" y="1184542"/>
        <a:ext cx="8229600" cy="1056839"/>
      </dsp:txXfrm>
    </dsp:sp>
    <dsp:sp modelId="{9C1760E4-BE8A-4905-8924-21B14535F2A2}">
      <dsp:nvSpPr>
        <dsp:cNvPr id="0" name=""/>
        <dsp:cNvSpPr/>
      </dsp:nvSpPr>
      <dsp:spPr>
        <a:xfrm>
          <a:off x="0" y="2284581"/>
          <a:ext cx="8229600" cy="1056839"/>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People can drink of it (John:7:37-39), partake of it (Hebrews:6:4) and be filled with it (Acts:2:4; Ephesians:5:18). The Holy Spirit also renews us (Titus:3:5) and must be stirred up within us (2 Timothy:1:6). </a:t>
          </a:r>
          <a:r>
            <a:rPr lang="en-US" sz="1500" b="1" kern="1200" dirty="0" smtClean="0"/>
            <a:t>These impersonal characteristics are certainly </a:t>
          </a:r>
          <a:r>
            <a:rPr lang="en-US" sz="1500" b="1" i="1" kern="1200" dirty="0" smtClean="0"/>
            <a:t>not </a:t>
          </a:r>
          <a:r>
            <a:rPr lang="en-US" sz="1500" b="1" kern="1200" dirty="0" smtClean="0"/>
            <a:t>attributes of a person or personal being! ----Acts 2:1-3 …….Matt 3:16 – Holy Spirit or Spirit of God? Luke 4:1</a:t>
          </a:r>
          <a:endParaRPr lang="en-US" sz="1500" kern="1200" dirty="0"/>
        </a:p>
      </dsp:txBody>
      <dsp:txXfrm>
        <a:off x="0" y="2284581"/>
        <a:ext cx="8229600" cy="1056839"/>
      </dsp:txXfrm>
    </dsp:sp>
    <dsp:sp modelId="{750AA229-21B8-4D81-8EF8-A9A44EF04479}">
      <dsp:nvSpPr>
        <dsp:cNvPr id="0" name=""/>
        <dsp:cNvSpPr/>
      </dsp:nvSpPr>
      <dsp:spPr>
        <a:xfrm>
          <a:off x="0" y="3384620"/>
          <a:ext cx="8229600" cy="10568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t>The Spirit is also described by other designations—"the Holy Spirit of promise," "the guarantee of our inheritance" and "the spirit of wisdom and revelation" (Ephesians:1:13-14,17)—that show it is not a person.</a:t>
          </a:r>
          <a:endParaRPr lang="en-US" sz="1500" kern="1200"/>
        </a:p>
      </dsp:txBody>
      <dsp:txXfrm>
        <a:off x="0" y="3384620"/>
        <a:ext cx="8229600" cy="1056839"/>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73F77-17AA-4544-B8B9-D1AE6FEFCD16}">
      <dsp:nvSpPr>
        <dsp:cNvPr id="0" name=""/>
        <dsp:cNvSpPr/>
      </dsp:nvSpPr>
      <dsp:spPr>
        <a:xfrm>
          <a:off x="0" y="404481"/>
          <a:ext cx="8229600" cy="121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In contrast to God the Father and Jesus Christ, who are consistently compared to human beings in Their form and shape, the Holy Spirit is consistently represented, by various symbols and manifestations, in a completely different manner—such as breath (John:20:22), wind (Acts:2:2), fire (verse 3), water (John:4:14; 7:37-39), oil (Psalm:45:7; compare Acts:10:38; Matthew:25:1-10), a dove (Matthew:3:16) and an "earnest," or down payment, on eternal life (2 Corinthians:1:22; 5:5; Ephesians:1:13-14, KJV).</a:t>
          </a:r>
          <a:endParaRPr lang="en-US" sz="1400" kern="1200" dirty="0"/>
        </a:p>
      </dsp:txBody>
      <dsp:txXfrm>
        <a:off x="0" y="404481"/>
        <a:ext cx="8229600" cy="1212120"/>
      </dsp:txXfrm>
    </dsp:sp>
    <dsp:sp modelId="{3C6D3002-1893-4004-A527-0D8696EA1C45}">
      <dsp:nvSpPr>
        <dsp:cNvPr id="0" name=""/>
        <dsp:cNvSpPr/>
      </dsp:nvSpPr>
      <dsp:spPr>
        <a:xfrm>
          <a:off x="0" y="1656921"/>
          <a:ext cx="8229600" cy="121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To say the least, these depictions are difficult to understand if the Holy Spirit is a person!</a:t>
          </a:r>
          <a:endParaRPr lang="en-US" sz="1400" kern="1200"/>
        </a:p>
      </dsp:txBody>
      <dsp:txXfrm>
        <a:off x="0" y="1656921"/>
        <a:ext cx="8229600" cy="1212120"/>
      </dsp:txXfrm>
    </dsp:sp>
    <dsp:sp modelId="{696C2177-01D1-460A-8E90-7A77134D96FC}">
      <dsp:nvSpPr>
        <dsp:cNvPr id="0" name=""/>
        <dsp:cNvSpPr/>
      </dsp:nvSpPr>
      <dsp:spPr>
        <a:xfrm>
          <a:off x="0" y="2909361"/>
          <a:ext cx="8229600" cy="121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In Matthew:1:20 we find further proof that the Holy Spirit is not a distinct entity, but God's divine power. Here we read that Jesus was conceived by the Holy Spirit. However, Jesus continually prayed to and addressed God the Father as His Father and </a:t>
          </a:r>
          <a:r>
            <a:rPr lang="en-US" sz="1400" i="1" kern="1200" dirty="0" smtClean="0"/>
            <a:t>not </a:t>
          </a:r>
          <a:r>
            <a:rPr lang="en-US" sz="1400" kern="1200" dirty="0" smtClean="0"/>
            <a:t>the Holy Spirit (Matthew:10:32-33; 11:25-27; 12:50). He </a:t>
          </a:r>
          <a:r>
            <a:rPr lang="en-US" sz="1400" i="1" kern="1200" dirty="0" smtClean="0"/>
            <a:t>never</a:t>
          </a:r>
          <a:r>
            <a:rPr lang="en-US" sz="1400" kern="1200" dirty="0" smtClean="0"/>
            <a:t> represented the Holy Spirit as His Father! Clearly, the Holy Spirit was the </a:t>
          </a:r>
          <a:r>
            <a:rPr lang="en-US" sz="1400" i="1" kern="1200" dirty="0" smtClean="0"/>
            <a:t>agency or power </a:t>
          </a:r>
          <a:r>
            <a:rPr lang="en-US" sz="1400" kern="1200" dirty="0" smtClean="0"/>
            <a:t>through which the Father begot Jesus as His Son—not a separate person or being altogether.</a:t>
          </a:r>
          <a:endParaRPr lang="en-US" sz="1400" kern="1200" dirty="0"/>
        </a:p>
      </dsp:txBody>
      <dsp:txXfrm>
        <a:off x="0" y="2909361"/>
        <a:ext cx="8229600" cy="121212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259FF-DCA8-4A58-B7F2-78BB44EA492D}">
      <dsp:nvSpPr>
        <dsp:cNvPr id="0" name=""/>
        <dsp:cNvSpPr/>
      </dsp:nvSpPr>
      <dsp:spPr>
        <a:xfrm>
          <a:off x="2942564" y="1047"/>
          <a:ext cx="4619988" cy="2089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If God were a Trinity, surely Paul, who was taught directly by the resurrected Jesus Christ (Galatians:1:11-12) and who wrote much of the theological underpinnings of the early Church, would have comprehended and taught this concept. Yet we find no such teaching in His writings.</a:t>
          </a:r>
          <a:endParaRPr lang="en-US" sz="1800" kern="1200"/>
        </a:p>
      </dsp:txBody>
      <dsp:txXfrm>
        <a:off x="2942564" y="1047"/>
        <a:ext cx="4619988" cy="2089546"/>
      </dsp:txXfrm>
    </dsp:sp>
    <dsp:sp modelId="{72830FF2-589C-4F83-8AE2-C4ABEF39DF24}">
      <dsp:nvSpPr>
        <dsp:cNvPr id="0" name=""/>
        <dsp:cNvSpPr/>
      </dsp:nvSpPr>
      <dsp:spPr>
        <a:xfrm>
          <a:off x="667047" y="1047"/>
          <a:ext cx="2068651" cy="208954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00B60-676A-4DBA-9218-9C1429F48A69}">
      <dsp:nvSpPr>
        <dsp:cNvPr id="0" name=""/>
        <dsp:cNvSpPr/>
      </dsp:nvSpPr>
      <dsp:spPr>
        <a:xfrm>
          <a:off x="667047" y="2435369"/>
          <a:ext cx="4619988" cy="2089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Moreover, Paul's standard greeting in his letter to the churches, as well as individuals to whom he wrote, consistently mentions "God our Father and the Lord Jesus Christ." Yet in each of his greetings he </a:t>
          </a:r>
          <a:r>
            <a:rPr lang="en-US" sz="1800" i="1" kern="1200" smtClean="0"/>
            <a:t>never </a:t>
          </a:r>
          <a:r>
            <a:rPr lang="en-US" sz="1800" kern="1200" smtClean="0"/>
            <a:t>mentions the Holy Spirit! (The same can also be said of Peter in the salutations of both his epistles.)</a:t>
          </a:r>
          <a:endParaRPr lang="en-US" sz="1800" kern="1200"/>
        </a:p>
      </dsp:txBody>
      <dsp:txXfrm>
        <a:off x="667047" y="2435369"/>
        <a:ext cx="4619988" cy="2089546"/>
      </dsp:txXfrm>
    </dsp:sp>
    <dsp:sp modelId="{20B89592-42B4-4E40-A069-F7BCA188CFC4}">
      <dsp:nvSpPr>
        <dsp:cNvPr id="0" name=""/>
        <dsp:cNvSpPr/>
      </dsp:nvSpPr>
      <dsp:spPr>
        <a:xfrm>
          <a:off x="5493900" y="2435369"/>
          <a:ext cx="2068651" cy="208954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64ABEA-5894-42AE-8176-1D870BF99F12}">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D8948-6F63-4392-B402-E13BBC5E6FA6}">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The book </a:t>
          </a:r>
          <a:r>
            <a:rPr lang="en-US" sz="2700" i="1" kern="1200" dirty="0" smtClean="0"/>
            <a:t>Catholicism </a:t>
          </a:r>
          <a:r>
            <a:rPr lang="en-US" sz="2700" kern="1200" dirty="0" smtClean="0"/>
            <a:t>makes it clear that the Roman church's position is that belief in the Trinity is a necessity for salvation: "</a:t>
          </a:r>
          <a:r>
            <a:rPr lang="en-US" sz="2700" i="1" kern="1200" dirty="0" smtClean="0"/>
            <a:t>Whoever will be saved: before all things it is necessary that he hold the Catholic Faith. </a:t>
          </a:r>
          <a:r>
            <a:rPr lang="en-US" sz="2700" i="1" u="sng" kern="1200" dirty="0" smtClean="0"/>
            <a:t>Unless he keep this Faith whole and </a:t>
          </a:r>
          <a:r>
            <a:rPr lang="en-US" sz="2700" i="1" u="sng" kern="1200" dirty="0" err="1" smtClean="0"/>
            <a:t>undefiled,without</a:t>
          </a:r>
          <a:r>
            <a:rPr lang="en-US" sz="2700" i="1" u="sng" kern="1200" dirty="0" smtClean="0"/>
            <a:t> doubt he shall perish everlastingly. And the catholic faith is this: we worship one God in Trinity"</a:t>
          </a:r>
          <a:r>
            <a:rPr lang="en-US" sz="2700" kern="1200" dirty="0" smtClean="0"/>
            <a:t> (George </a:t>
          </a:r>
          <a:r>
            <a:rPr lang="en-US" sz="2700" kern="1200" dirty="0" err="1" smtClean="0"/>
            <a:t>Brantl</a:t>
          </a:r>
          <a:r>
            <a:rPr lang="en-US" sz="2700" kern="1200" dirty="0" smtClean="0"/>
            <a:t>, editor, 1961, p. 69).</a:t>
          </a:r>
          <a:endParaRPr lang="en-US" sz="2700" kern="1200" dirty="0"/>
        </a:p>
      </dsp:txBody>
      <dsp:txXfrm>
        <a:off x="2262981" y="0"/>
        <a:ext cx="5966618" cy="4525963"/>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B67704-4794-45E3-9D92-820D9D36B693}">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20057-8CA1-49A6-9263-BD7E90A33475}">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t>Yet even as some demand that we believe in the Trinity, they admit that it's a mystery beyond understanding. Notice this startling statement from </a:t>
          </a:r>
          <a:r>
            <a:rPr lang="en-US" sz="1900" b="0" i="1" kern="1200" dirty="0" smtClean="0"/>
            <a:t>A Handbook of Christian </a:t>
          </a:r>
          <a:r>
            <a:rPr lang="en-US" sz="1900" b="0" i="1" kern="1200" dirty="0" err="1" smtClean="0"/>
            <a:t>Truth:</a:t>
          </a:r>
          <a:r>
            <a:rPr lang="en-US" sz="1900" b="0" i="0" kern="1200" dirty="0" err="1" smtClean="0"/>
            <a:t>"The</a:t>
          </a:r>
          <a:r>
            <a:rPr lang="en-US" sz="1900" b="0" i="0" kern="1200" dirty="0" smtClean="0"/>
            <a:t> mind of man cannot fully understand the mystery of the Trinity. </a:t>
          </a:r>
          <a:r>
            <a:rPr lang="en-US" sz="1900" b="0" i="1" kern="1200" dirty="0" smtClean="0"/>
            <a:t>He who has tried to understand the mystery fully will lose his mind; but he who would deny the Trinity will lose his soul"</a:t>
          </a:r>
          <a:r>
            <a:rPr lang="en-US" sz="1900" b="0" i="0" kern="1200" dirty="0" smtClean="0"/>
            <a:t> </a:t>
          </a:r>
          <a:endParaRPr lang="en-US" sz="1900" b="0" i="0" kern="1200" dirty="0"/>
        </a:p>
      </dsp:txBody>
      <dsp:txXfrm>
        <a:off x="2262981" y="0"/>
        <a:ext cx="5966618" cy="2149832"/>
      </dsp:txXfrm>
    </dsp:sp>
    <dsp:sp modelId="{2D71B9B6-50E3-4010-A789-BEACDFA671BB}">
      <dsp:nvSpPr>
        <dsp:cNvPr id="0" name=""/>
        <dsp:cNvSpPr/>
      </dsp:nvSpPr>
      <dsp:spPr>
        <a:xfrm>
          <a:off x="1188065" y="2149832"/>
          <a:ext cx="2149832" cy="2149832"/>
        </a:xfrm>
        <a:prstGeom prst="pie">
          <a:avLst>
            <a:gd name="adj1" fmla="val 54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57B74-1C3B-437E-A0E3-C1F6597490F1}">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t>Is such a position truly reasonable or logical?</a:t>
          </a:r>
        </a:p>
        <a:p>
          <a:pPr lvl="0" algn="ctr" defTabSz="844550">
            <a:lnSpc>
              <a:spcPct val="90000"/>
            </a:lnSpc>
            <a:spcBef>
              <a:spcPct val="0"/>
            </a:spcBef>
            <a:spcAft>
              <a:spcPct val="35000"/>
            </a:spcAft>
          </a:pPr>
          <a:r>
            <a:rPr lang="en-US" sz="1900" b="0" i="0" kern="1200" dirty="0" smtClean="0"/>
            <a:t> Would God really deny salvation to us because we are incapable of understanding something that even the most learned theologians admit is incomprehensible?</a:t>
          </a:r>
          <a:endParaRPr lang="en-US" sz="1900" b="0" i="0" kern="1200" dirty="0"/>
        </a:p>
      </dsp:txBody>
      <dsp:txXfrm>
        <a:off x="2262981" y="2149832"/>
        <a:ext cx="5966618" cy="21498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3E6D5-7417-42EF-ACE1-ECFCCDE9BA2E}">
      <dsp:nvSpPr>
        <dsp:cNvPr id="0" name=""/>
        <dsp:cNvSpPr/>
      </dsp:nvSpPr>
      <dsp:spPr>
        <a:xfrm>
          <a:off x="0" y="353580"/>
          <a:ext cx="8229600" cy="123069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FF0000"/>
              </a:solidFill>
            </a:rPr>
            <a:t>1 Thessalonians:5:21</a:t>
          </a:r>
          <a:r>
            <a:rPr lang="en-US" sz="2200" kern="1200" dirty="0" smtClean="0"/>
            <a:t> (King James Version), "</a:t>
          </a:r>
          <a:r>
            <a:rPr lang="en-US" sz="2200" b="1" i="1" kern="1200" dirty="0" smtClean="0"/>
            <a:t>Prove all things; hold fast that which is good"?</a:t>
          </a:r>
          <a:endParaRPr lang="en-US" sz="2200" b="1" i="1" kern="1200" dirty="0"/>
        </a:p>
      </dsp:txBody>
      <dsp:txXfrm>
        <a:off x="0" y="353580"/>
        <a:ext cx="8229600" cy="1230693"/>
      </dsp:txXfrm>
    </dsp:sp>
    <dsp:sp modelId="{4E1E6557-1037-4705-A71C-28E1C933DEE5}">
      <dsp:nvSpPr>
        <dsp:cNvPr id="0" name=""/>
        <dsp:cNvSpPr/>
      </dsp:nvSpPr>
      <dsp:spPr>
        <a:xfrm>
          <a:off x="0" y="1647634"/>
          <a:ext cx="8229600" cy="123069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FF0000"/>
              </a:solidFill>
            </a:rPr>
            <a:t>1 Peter:3:15</a:t>
          </a:r>
          <a:r>
            <a:rPr lang="en-US" sz="2200" kern="1200" dirty="0" smtClean="0"/>
            <a:t>, where the apostle Peter instructs us that we are to "</a:t>
          </a:r>
          <a:r>
            <a:rPr lang="en-US" sz="2200" b="1" i="1" kern="1200" dirty="0" smtClean="0"/>
            <a:t>always be ready to give a defense to everyone who asks you a reason for the hope that is in you</a:t>
          </a:r>
          <a:r>
            <a:rPr lang="en-US" sz="2200" kern="1200" dirty="0" smtClean="0"/>
            <a:t>"? </a:t>
          </a:r>
          <a:endParaRPr lang="en-US" sz="2200" kern="1200" dirty="0"/>
        </a:p>
      </dsp:txBody>
      <dsp:txXfrm>
        <a:off x="0" y="1647634"/>
        <a:ext cx="8229600" cy="1230693"/>
      </dsp:txXfrm>
    </dsp:sp>
    <dsp:sp modelId="{A8A8C1EA-93B7-4BD4-B9C3-138D5E3722D6}">
      <dsp:nvSpPr>
        <dsp:cNvPr id="0" name=""/>
        <dsp:cNvSpPr/>
      </dsp:nvSpPr>
      <dsp:spPr>
        <a:xfrm>
          <a:off x="0" y="2941688"/>
          <a:ext cx="8229600" cy="1230693"/>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How can we reconcile that with belief in a doctrine that many theologians admit is, as </a:t>
          </a:r>
          <a:r>
            <a:rPr lang="en-US" sz="2200" i="1" kern="1200" dirty="0" smtClean="0"/>
            <a:t>The Encyclopedia Americana </a:t>
          </a:r>
          <a:r>
            <a:rPr lang="en-US" sz="2200" kern="1200" dirty="0" smtClean="0"/>
            <a:t>puts it, "beyond the grasp of human reason"? (1980, Vol. 27, "The Trinity").</a:t>
          </a:r>
          <a:endParaRPr lang="en-US" sz="2200" kern="1200" dirty="0"/>
        </a:p>
      </dsp:txBody>
      <dsp:txXfrm>
        <a:off x="0" y="2941688"/>
        <a:ext cx="8229600" cy="12306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2352A6-E9AF-4095-8F51-FC6A9BFDB165}">
      <dsp:nvSpPr>
        <dsp:cNvPr id="0" name=""/>
        <dsp:cNvSpPr/>
      </dsp:nvSpPr>
      <dsp:spPr>
        <a:xfrm>
          <a:off x="0" y="6231"/>
          <a:ext cx="8229600"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Author and theology professor Harold Brown writes: </a:t>
          </a:r>
          <a:r>
            <a:rPr lang="en-US" sz="1700" i="1" kern="1200" smtClean="0"/>
            <a:t>"It has proved impossible for Christians actually to understand the doctrine or to explain it in any comprehensive way.</a:t>
          </a:r>
          <a:r>
            <a:rPr lang="en-US" sz="1700" kern="1200" smtClean="0"/>
            <a:t>The doctrine of the Trinity . . . surpasses our human ability to understand and that must be respected as a divine mystery" (</a:t>
          </a:r>
          <a:r>
            <a:rPr lang="en-US" sz="1700" i="1" kern="1200" smtClean="0"/>
            <a:t> Heresies: Heresy and Orthodoxy in the History of the Church,</a:t>
          </a:r>
          <a:r>
            <a:rPr lang="en-US" sz="1700" kern="1200" smtClean="0"/>
            <a:t> 2003, p. 128).</a:t>
          </a:r>
          <a:endParaRPr lang="en-US" sz="1700" kern="1200"/>
        </a:p>
      </dsp:txBody>
      <dsp:txXfrm>
        <a:off x="0" y="6231"/>
        <a:ext cx="8229600" cy="1471860"/>
      </dsp:txXfrm>
    </dsp:sp>
    <dsp:sp modelId="{1F49F816-8EA9-4AD0-8308-6D31A464D3D6}">
      <dsp:nvSpPr>
        <dsp:cNvPr id="0" name=""/>
        <dsp:cNvSpPr/>
      </dsp:nvSpPr>
      <dsp:spPr>
        <a:xfrm>
          <a:off x="0" y="1527051"/>
          <a:ext cx="8229600"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Theology professor James White, quoted earlier, says: "The [Trinity] doctrine is </a:t>
          </a:r>
          <a:r>
            <a:rPr lang="en-US" sz="1700" i="1" kern="1200" dirty="0" smtClean="0"/>
            <a:t>misunderstood</a:t>
          </a:r>
          <a:r>
            <a:rPr lang="en-US" sz="1700" kern="1200" dirty="0" smtClean="0"/>
            <a:t> as well as </a:t>
          </a:r>
          <a:r>
            <a:rPr lang="en-US" sz="1700" i="1" kern="1200" dirty="0" smtClean="0"/>
            <a:t>ignored.</a:t>
          </a:r>
          <a:r>
            <a:rPr lang="en-US" sz="1700" kern="1200" dirty="0" smtClean="0"/>
            <a:t> It is so misunderstood that a majority of Christians, when asked, </a:t>
          </a:r>
          <a:r>
            <a:rPr lang="en-US" sz="1700" i="1" kern="1200" dirty="0" smtClean="0"/>
            <a:t>give incorrect and at times downright</a:t>
          </a:r>
          <a:r>
            <a:rPr lang="en-US" sz="1700" kern="1200" dirty="0" smtClean="0"/>
            <a:t> </a:t>
          </a:r>
          <a:r>
            <a:rPr lang="en-US" sz="1700" i="1" kern="1200" dirty="0" smtClean="0"/>
            <a:t>heretical</a:t>
          </a:r>
          <a:r>
            <a:rPr lang="en-US" sz="1700" kern="1200" dirty="0" smtClean="0"/>
            <a:t> definitions of the Trinity" (p. 16, emphasis in original). </a:t>
          </a:r>
          <a:endParaRPr lang="en-US" sz="1700" kern="1200" dirty="0"/>
        </a:p>
      </dsp:txBody>
      <dsp:txXfrm>
        <a:off x="0" y="1527051"/>
        <a:ext cx="8229600" cy="1471860"/>
      </dsp:txXfrm>
    </dsp:sp>
    <dsp:sp modelId="{26385453-3385-4767-A785-3E1D759D27B5}">
      <dsp:nvSpPr>
        <dsp:cNvPr id="0" name=""/>
        <dsp:cNvSpPr/>
      </dsp:nvSpPr>
      <dsp:spPr>
        <a:xfrm>
          <a:off x="0" y="3047871"/>
          <a:ext cx="8229600"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Theology professor Louis Berkhof states: "The Church confesses the Trinity to be </a:t>
          </a:r>
          <a:r>
            <a:rPr lang="en-US" sz="1700" i="1" kern="1200" smtClean="0"/>
            <a:t>a mystery beyond the comprehension of man.</a:t>
          </a:r>
          <a:r>
            <a:rPr lang="en-US" sz="1700" kern="1200" smtClean="0"/>
            <a:t> The Trinity is a mystery, not merely in the Biblical sense of what is a truth, which was formerly hidden but is now revealed; but in the sense that </a:t>
          </a:r>
          <a:r>
            <a:rPr lang="en-US" sz="1700" i="1" kern="1200" smtClean="0"/>
            <a:t>man cannot comprehend it and make it intelligible"</a:t>
          </a:r>
          <a:r>
            <a:rPr lang="en-US" sz="1700" kern="1200" smtClean="0"/>
            <a:t> (</a:t>
          </a:r>
          <a:r>
            <a:rPr lang="en-US" sz="1700" i="1" kern="1200" smtClean="0"/>
            <a:t> Systematic Theology,</a:t>
          </a:r>
          <a:r>
            <a:rPr lang="en-US" sz="1700" kern="1200" smtClean="0"/>
            <a:t>1996, p. 89).</a:t>
          </a:r>
          <a:endParaRPr lang="en-US" sz="1700" kern="1200"/>
        </a:p>
      </dsp:txBody>
      <dsp:txXfrm>
        <a:off x="0" y="3047871"/>
        <a:ext cx="8229600" cy="14718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318EC2-5F16-4083-9C95-97F087156231}">
      <dsp:nvSpPr>
        <dsp:cNvPr id="0" name=""/>
        <dsp:cNvSpPr/>
      </dsp:nvSpPr>
      <dsp:spPr>
        <a:xfrm>
          <a:off x="0" y="509465"/>
          <a:ext cx="2020366" cy="2020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an absolute mystery </a:t>
          </a:r>
          <a:endParaRPr lang="en-US" sz="1600" kern="1200"/>
        </a:p>
      </dsp:txBody>
      <dsp:txXfrm>
        <a:off x="0" y="509465"/>
        <a:ext cx="2020366" cy="2020400"/>
      </dsp:txXfrm>
    </dsp:sp>
    <dsp:sp modelId="{CA61AE8C-B33C-406F-8506-5C689AF70FEE}">
      <dsp:nvSpPr>
        <dsp:cNvPr id="0" name=""/>
        <dsp:cNvSpPr/>
      </dsp:nvSpPr>
      <dsp:spPr>
        <a:xfrm>
          <a:off x="1034460" y="1996096"/>
          <a:ext cx="2020366" cy="2020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mysterious in its origin and its content</a:t>
          </a:r>
          <a:endParaRPr lang="en-US" sz="1600" kern="1200"/>
        </a:p>
      </dsp:txBody>
      <dsp:txXfrm>
        <a:off x="1034460" y="1996096"/>
        <a:ext cx="2020366" cy="2020400"/>
      </dsp:txXfrm>
    </dsp:sp>
    <dsp:sp modelId="{9A31C9BB-6C84-42B7-96CC-3E39C1B12B3F}">
      <dsp:nvSpPr>
        <dsp:cNvPr id="0" name=""/>
        <dsp:cNvSpPr/>
      </dsp:nvSpPr>
      <dsp:spPr>
        <a:xfrm>
          <a:off x="2069744" y="509465"/>
          <a:ext cx="2020366" cy="2020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impossible for Christians actually to understand</a:t>
          </a:r>
          <a:endParaRPr lang="en-US" sz="1600" kern="1200"/>
        </a:p>
      </dsp:txBody>
      <dsp:txXfrm>
        <a:off x="2069744" y="509465"/>
        <a:ext cx="2020366" cy="2020400"/>
      </dsp:txXfrm>
    </dsp:sp>
    <dsp:sp modelId="{0A291263-0F20-4B81-83EC-C0229AD62D16}">
      <dsp:nvSpPr>
        <dsp:cNvPr id="0" name=""/>
        <dsp:cNvSpPr/>
      </dsp:nvSpPr>
      <dsp:spPr>
        <a:xfrm>
          <a:off x="3104205" y="1996096"/>
          <a:ext cx="2020366" cy="202040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unintelligible </a:t>
          </a:r>
          <a:endParaRPr lang="en-US" sz="1600" kern="1200"/>
        </a:p>
      </dsp:txBody>
      <dsp:txXfrm>
        <a:off x="3104205" y="1996096"/>
        <a:ext cx="2020366" cy="2020400"/>
      </dsp:txXfrm>
    </dsp:sp>
    <dsp:sp modelId="{F3AA110E-7C31-4375-A839-48B3AAE4D10E}">
      <dsp:nvSpPr>
        <dsp:cNvPr id="0" name=""/>
        <dsp:cNvSpPr/>
      </dsp:nvSpPr>
      <dsp:spPr>
        <a:xfrm>
          <a:off x="4139488" y="509465"/>
          <a:ext cx="2020366" cy="202040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misunderstood </a:t>
          </a:r>
          <a:endParaRPr lang="en-US" sz="1600" kern="1200"/>
        </a:p>
      </dsp:txBody>
      <dsp:txXfrm>
        <a:off x="4139488" y="509465"/>
        <a:ext cx="2020366" cy="2020400"/>
      </dsp:txXfrm>
    </dsp:sp>
    <dsp:sp modelId="{AC6B7879-4076-4AB5-9BE2-3BF1951C5396}">
      <dsp:nvSpPr>
        <dsp:cNvPr id="0" name=""/>
        <dsp:cNvSpPr/>
      </dsp:nvSpPr>
      <dsp:spPr>
        <a:xfrm>
          <a:off x="5173949" y="1996096"/>
          <a:ext cx="2020366" cy="2020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presents strange paradoxes </a:t>
          </a:r>
          <a:endParaRPr lang="en-US" sz="1600" kern="1200"/>
        </a:p>
      </dsp:txBody>
      <dsp:txXfrm>
        <a:off x="5173949" y="1996096"/>
        <a:ext cx="2020366" cy="2020400"/>
      </dsp:txXfrm>
    </dsp:sp>
    <dsp:sp modelId="{BCD1218C-ECE8-44C1-8E7D-B6C6E143C1B5}">
      <dsp:nvSpPr>
        <dsp:cNvPr id="0" name=""/>
        <dsp:cNvSpPr/>
      </dsp:nvSpPr>
      <dsp:spPr>
        <a:xfrm>
          <a:off x="6209233" y="509465"/>
          <a:ext cx="2020366" cy="2020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widely disputed</a:t>
          </a:r>
          <a:endParaRPr lang="en-US" sz="1600" kern="1200"/>
        </a:p>
      </dsp:txBody>
      <dsp:txXfrm>
        <a:off x="6209233" y="509465"/>
        <a:ext cx="2020366" cy="2020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AEB5E-DB41-43C4-B126-C7B4236F69B5}">
      <dsp:nvSpPr>
        <dsp:cNvPr id="0" name=""/>
        <dsp:cNvSpPr/>
      </dsp:nvSpPr>
      <dsp:spPr>
        <a:xfrm>
          <a:off x="1607" y="1234683"/>
          <a:ext cx="3427660" cy="2056596"/>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The word </a:t>
          </a:r>
          <a:r>
            <a:rPr lang="en-US" sz="1800" i="1" kern="1200" smtClean="0"/>
            <a:t>Trinity</a:t>
          </a:r>
          <a:r>
            <a:rPr lang="en-US" sz="1800" kern="1200" smtClean="0"/>
            <a:t> does not appear anywhere in the Bible? </a:t>
          </a:r>
          <a:endParaRPr lang="en-US" sz="1800" kern="1200"/>
        </a:p>
      </dsp:txBody>
      <dsp:txXfrm>
        <a:off x="1607" y="1234683"/>
        <a:ext cx="3427660" cy="2056596"/>
      </dsp:txXfrm>
    </dsp:sp>
    <dsp:sp modelId="{E76CB5C1-7C71-4D54-B366-57219EF9634C}">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72033" y="1837951"/>
        <a:ext cx="726664" cy="850059"/>
      </dsp:txXfrm>
    </dsp:sp>
    <dsp:sp modelId="{5684A54B-25F1-4B2E-8CF9-D4C31016AD53}">
      <dsp:nvSpPr>
        <dsp:cNvPr id="0" name=""/>
        <dsp:cNvSpPr/>
      </dsp:nvSpPr>
      <dsp:spPr>
        <a:xfrm>
          <a:off x="4800332" y="1234683"/>
          <a:ext cx="3427660" cy="2056596"/>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In fact, the word “</a:t>
          </a:r>
          <a:r>
            <a:rPr lang="en-US" sz="1800" i="1" kern="1200" dirty="0" smtClean="0"/>
            <a:t>Trinity”</a:t>
          </a:r>
          <a:r>
            <a:rPr lang="en-US" sz="1800" kern="1200" dirty="0" smtClean="0"/>
            <a:t> did not come into common use as a religious term until </a:t>
          </a:r>
          <a:r>
            <a:rPr lang="en-US" sz="1800" i="1" kern="1200" dirty="0" smtClean="0"/>
            <a:t>centuries</a:t>
          </a:r>
          <a:r>
            <a:rPr lang="en-US" sz="1800" kern="1200" dirty="0" smtClean="0"/>
            <a:t> </a:t>
          </a:r>
          <a:r>
            <a:rPr lang="en-US" sz="1800" i="1" kern="1200" dirty="0" smtClean="0"/>
            <a:t>after</a:t>
          </a:r>
          <a:r>
            <a:rPr lang="en-US" sz="1800" kern="1200" dirty="0" smtClean="0"/>
            <a:t> the last books of the Bible were completed—long after the apostles of Christ were gone from the scene!</a:t>
          </a:r>
          <a:endParaRPr lang="en-US" sz="1800" kern="1200" dirty="0"/>
        </a:p>
      </dsp:txBody>
      <dsp:txXfrm>
        <a:off x="4800332" y="1234683"/>
        <a:ext cx="3427660" cy="20565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091C2-062B-43DC-9011-B41E1515224C}">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44532-44EF-45DA-88F2-B35D631C565A}">
      <dsp:nvSpPr>
        <dsp:cNvPr id="0" name=""/>
        <dsp:cNvSpPr/>
      </dsp:nvSpPr>
      <dsp:spPr>
        <a:xfrm>
          <a:off x="90" y="0"/>
          <a:ext cx="36129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kern="1200" smtClean="0"/>
            <a:t>Notice this admission in the </a:t>
          </a:r>
          <a:r>
            <a:rPr lang="en-US" sz="1400" i="1" kern="1200" smtClean="0"/>
            <a:t>New Bible Dictionary:</a:t>
          </a:r>
          <a:r>
            <a:rPr lang="en-US" sz="1400" kern="1200" smtClean="0"/>
            <a:t> "The term 'Trinity' is not itself found in the Bible. It was first used by Tertullian at the close of the 2nd century, but received wide currency [common use in intellectual discussion] and formal elucidation [clarification]</a:t>
          </a:r>
          <a:r>
            <a:rPr lang="en-US" sz="1400" i="1" kern="1200" smtClean="0"/>
            <a:t>only in the 4th and 5th centuries"</a:t>
          </a:r>
          <a:r>
            <a:rPr lang="en-US" sz="1400" kern="1200" smtClean="0"/>
            <a:t> (1996, "Trinity")</a:t>
          </a:r>
          <a:endParaRPr lang="en-US" sz="1400" kern="1200"/>
        </a:p>
      </dsp:txBody>
      <dsp:txXfrm>
        <a:off x="90" y="0"/>
        <a:ext cx="3612906" cy="1810385"/>
      </dsp:txXfrm>
    </dsp:sp>
    <dsp:sp modelId="{236E7FCA-2CEF-49F5-B3F9-2460DD8B6AF2}">
      <dsp:nvSpPr>
        <dsp:cNvPr id="0" name=""/>
        <dsp:cNvSpPr/>
      </dsp:nvSpPr>
      <dsp:spPr>
        <a:xfrm>
          <a:off x="1580245"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8699C-99EF-45D5-AB47-965870E72D77}">
      <dsp:nvSpPr>
        <dsp:cNvPr id="0" name=""/>
        <dsp:cNvSpPr/>
      </dsp:nvSpPr>
      <dsp:spPr>
        <a:xfrm>
          <a:off x="3793642" y="2715577"/>
          <a:ext cx="36129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kern="1200" smtClean="0"/>
            <a:t>We see, then, that the doctrine of the Trinity wasn't formalized </a:t>
          </a:r>
          <a:r>
            <a:rPr lang="en-US" sz="1400" i="1" kern="1200" smtClean="0"/>
            <a:t>until long after the Bible was completed and the apostles were long dead in their graves.</a:t>
          </a:r>
          <a:r>
            <a:rPr lang="en-US" sz="1400" kern="1200" smtClean="0"/>
            <a:t> It took later theologians centuries to sort out what they believed and to formulate belief in the Trinity!</a:t>
          </a:r>
          <a:endParaRPr lang="en-US" sz="1400" kern="1200"/>
        </a:p>
      </dsp:txBody>
      <dsp:txXfrm>
        <a:off x="3793642" y="2715577"/>
        <a:ext cx="3612906" cy="1810385"/>
      </dsp:txXfrm>
    </dsp:sp>
    <dsp:sp modelId="{EC559BAB-72D8-48B1-A749-2411F777A253}">
      <dsp:nvSpPr>
        <dsp:cNvPr id="0" name=""/>
        <dsp:cNvSpPr/>
      </dsp:nvSpPr>
      <dsp:spPr>
        <a:xfrm>
          <a:off x="5373797"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A6EDE-A95B-47EF-B102-A94627F27A23}" type="datetimeFigureOut">
              <a:rPr lang="en-US" smtClean="0"/>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7AB47-5C44-4D27-9681-D353CBA1DA59}" type="slidenum">
              <a:rPr lang="en-US" smtClean="0"/>
              <a:pPr/>
              <a:t>‹#›</a:t>
            </a:fld>
            <a:endParaRPr lang="en-US"/>
          </a:p>
        </p:txBody>
      </p:sp>
    </p:spTree>
    <p:extLst>
      <p:ext uri="{BB962C8B-B14F-4D97-AF65-F5344CB8AC3E}">
        <p14:creationId xmlns:p14="http://schemas.microsoft.com/office/powerpoint/2010/main" xmlns="" val="192843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Christian; I believe in THE FATHER</a:t>
            </a:r>
            <a:r>
              <a:rPr lang="en-US" baseline="0" dirty="0" smtClean="0"/>
              <a:t> – THE SON – THE HOLY SPIRIT but I do not believe in THE TRINITY!!! Why? Because the numbers don’t add up!!! – You may thing the WHOLE CHRISTIAN WORLD accepts the </a:t>
            </a:r>
            <a:r>
              <a:rPr lang="en-US" baseline="0" dirty="0" err="1" smtClean="0"/>
              <a:t>The</a:t>
            </a:r>
            <a:r>
              <a:rPr lang="en-US" baseline="0" dirty="0" smtClean="0"/>
              <a:t> Trinity but many Christians throughout history have not accepted it and in fact gave their very blood to stand against it – The New Testament was written in the 1</a:t>
            </a:r>
            <a:r>
              <a:rPr lang="en-US" baseline="30000" dirty="0" smtClean="0"/>
              <a:t>st</a:t>
            </a:r>
            <a:r>
              <a:rPr lang="en-US" baseline="0" dirty="0" smtClean="0"/>
              <a:t> Century --- the teaching of the Trinity did not begin until the 4</a:t>
            </a:r>
            <a:r>
              <a:rPr lang="en-US" baseline="30000" dirty="0" smtClean="0"/>
              <a:t>th</a:t>
            </a:r>
            <a:r>
              <a:rPr lang="en-US" baseline="0" dirty="0" smtClean="0"/>
              <a:t> century – developed at a Catholic Church counsel in the city of </a:t>
            </a:r>
            <a:r>
              <a:rPr lang="en-US" baseline="0" dirty="0" err="1" smtClean="0"/>
              <a:t>Nicea</a:t>
            </a:r>
            <a:r>
              <a:rPr lang="en-US" baseline="0" dirty="0" smtClean="0"/>
              <a:t> – 325 AD – 2 centuries after the completion of The Bible</a:t>
            </a:r>
            <a:endParaRPr lang="en-US" dirty="0"/>
          </a:p>
        </p:txBody>
      </p:sp>
      <p:sp>
        <p:nvSpPr>
          <p:cNvPr id="4" name="Slide Number Placeholder 3"/>
          <p:cNvSpPr>
            <a:spLocks noGrp="1"/>
          </p:cNvSpPr>
          <p:nvPr>
            <p:ph type="sldNum" sz="quarter" idx="10"/>
          </p:nvPr>
        </p:nvSpPr>
        <p:spPr/>
        <p:txBody>
          <a:bodyPr/>
          <a:lstStyle/>
          <a:p>
            <a:fld id="{B777AB47-5C44-4D27-9681-D353CBA1DA59}" type="slidenum">
              <a:rPr lang="en-US" smtClean="0"/>
              <a:pPr/>
              <a:t>2</a:t>
            </a:fld>
            <a:endParaRPr lang="en-US"/>
          </a:p>
        </p:txBody>
      </p:sp>
    </p:spTree>
    <p:extLst>
      <p:ext uri="{BB962C8B-B14F-4D97-AF65-F5344CB8AC3E}">
        <p14:creationId xmlns:p14="http://schemas.microsoft.com/office/powerpoint/2010/main" xmlns="" val="69436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Council established</a:t>
            </a:r>
            <a:r>
              <a:rPr lang="en-US" baseline="0" dirty="0" smtClean="0"/>
              <a:t> the first OFFICIAL DEFINITION of God and Christ and the Holy Spirit – Why did they need to be identified CENTURIES after the Bible was completed? Was the Bible HAZY on who the Father and Jesus was? After the Apostles were </a:t>
            </a:r>
            <a:r>
              <a:rPr lang="en-US" baseline="0" dirty="0" err="1" smtClean="0"/>
              <a:t>martyrd</a:t>
            </a:r>
            <a:r>
              <a:rPr lang="en-US" baseline="0" dirty="0" smtClean="0"/>
              <a:t>.. Christians went underground for much of that time.. What we refer to as the AGE OF SHADOWS – </a:t>
            </a:r>
            <a:r>
              <a:rPr lang="en-US" baseline="0" dirty="0" err="1" smtClean="0"/>
              <a:t>Chrisitanity</a:t>
            </a:r>
            <a:r>
              <a:rPr lang="en-US" baseline="0" dirty="0" smtClean="0"/>
              <a:t> was a shadow religion until Constantine gave it the approval of the beast.. The roman empire</a:t>
            </a:r>
            <a:endParaRPr lang="en-US" dirty="0"/>
          </a:p>
        </p:txBody>
      </p:sp>
      <p:sp>
        <p:nvSpPr>
          <p:cNvPr id="4" name="Slide Number Placeholder 3"/>
          <p:cNvSpPr>
            <a:spLocks noGrp="1"/>
          </p:cNvSpPr>
          <p:nvPr>
            <p:ph type="sldNum" sz="quarter" idx="10"/>
          </p:nvPr>
        </p:nvSpPr>
        <p:spPr/>
        <p:txBody>
          <a:bodyPr/>
          <a:lstStyle/>
          <a:p>
            <a:fld id="{B777AB47-5C44-4D27-9681-D353CBA1DA59}" type="slidenum">
              <a:rPr lang="en-US" smtClean="0"/>
              <a:pPr/>
              <a:t>3</a:t>
            </a:fld>
            <a:endParaRPr lang="en-US"/>
          </a:p>
        </p:txBody>
      </p:sp>
    </p:spTree>
    <p:extLst>
      <p:ext uri="{BB962C8B-B14F-4D97-AF65-F5344CB8AC3E}">
        <p14:creationId xmlns:p14="http://schemas.microsoft.com/office/powerpoint/2010/main" xmlns="" val="79680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419A0-9BFD-4F7B-A677-E3C0B0E1FDFD}"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365656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419A0-9BFD-4F7B-A677-E3C0B0E1FDFD}"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47823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419A0-9BFD-4F7B-A677-E3C0B0E1FDFD}"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301154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419A0-9BFD-4F7B-A677-E3C0B0E1FDFD}"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79137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419A0-9BFD-4F7B-A677-E3C0B0E1FDFD}"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15782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419A0-9BFD-4F7B-A677-E3C0B0E1FDFD}"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163018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419A0-9BFD-4F7B-A677-E3C0B0E1FDFD}" type="datetimeFigureOut">
              <a:rPr lang="en-US" smtClean="0"/>
              <a:pPr/>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96614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419A0-9BFD-4F7B-A677-E3C0B0E1FDFD}" type="datetimeFigureOut">
              <a:rPr lang="en-US" smtClean="0"/>
              <a:pPr/>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416975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419A0-9BFD-4F7B-A677-E3C0B0E1FDFD}" type="datetimeFigureOut">
              <a:rPr lang="en-US" smtClean="0"/>
              <a:pPr/>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32659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419A0-9BFD-4F7B-A677-E3C0B0E1FDFD}"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36069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419A0-9BFD-4F7B-A677-E3C0B0E1FDFD}"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138187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419A0-9BFD-4F7B-A677-E3C0B0E1FDFD}"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E5C5-2092-4F7A-A7A4-B2E053E07850}" type="slidenum">
              <a:rPr lang="en-US" smtClean="0"/>
              <a:pPr/>
              <a:t>‹#›</a:t>
            </a:fld>
            <a:endParaRPr lang="en-US"/>
          </a:p>
        </p:txBody>
      </p:sp>
    </p:spTree>
    <p:extLst>
      <p:ext uri="{BB962C8B-B14F-4D97-AF65-F5344CB8AC3E}">
        <p14:creationId xmlns:p14="http://schemas.microsoft.com/office/powerpoint/2010/main" xmlns="" val="259668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65137"/>
            <a:ext cx="5563779" cy="1668462"/>
          </a:xfrm>
        </p:spPr>
        <p:txBody>
          <a:bodyPr>
            <a:normAutofit/>
          </a:bodyPr>
          <a:lstStyle/>
          <a:p>
            <a:r>
              <a:rPr lang="en-US" dirty="0" smtClean="0"/>
              <a:t>Lecture Number 11</a:t>
            </a:r>
            <a:br>
              <a:rPr lang="en-US" dirty="0" smtClean="0"/>
            </a:br>
            <a:r>
              <a:rPr lang="en-US" dirty="0" smtClean="0"/>
              <a:t>“</a:t>
            </a:r>
            <a:r>
              <a:rPr lang="en-US" b="1" i="1" dirty="0" smtClean="0"/>
              <a:t>Is God A Trinity</a:t>
            </a:r>
            <a:r>
              <a:rPr lang="en-US" dirty="0" smtClean="0"/>
              <a:t>”</a:t>
            </a:r>
            <a:endParaRPr lang="en-US" dirty="0"/>
          </a:p>
        </p:txBody>
      </p:sp>
      <p:sp>
        <p:nvSpPr>
          <p:cNvPr id="3" name="Subtitle 2"/>
          <p:cNvSpPr>
            <a:spLocks noGrp="1"/>
          </p:cNvSpPr>
          <p:nvPr>
            <p:ph type="subTitle" idx="1"/>
          </p:nvPr>
        </p:nvSpPr>
        <p:spPr>
          <a:xfrm>
            <a:off x="4724400" y="3606482"/>
            <a:ext cx="3962400" cy="1752600"/>
          </a:xfrm>
        </p:spPr>
        <p:txBody>
          <a:bodyPr/>
          <a:lstStyle/>
          <a:p>
            <a:r>
              <a:rPr lang="en-US" dirty="0" smtClean="0"/>
              <a:t>Instructor</a:t>
            </a:r>
          </a:p>
          <a:p>
            <a:r>
              <a:rPr lang="en-US" dirty="0" smtClean="0"/>
              <a:t>Dr. J.S. Vaughn</a:t>
            </a:r>
            <a:endParaRPr lang="en-US" dirty="0"/>
          </a:p>
        </p:txBody>
      </p:sp>
      <p:sp>
        <p:nvSpPr>
          <p:cNvPr id="4" name="AutoShape 2" descr="data:image/jpeg;base64,/9j/4AAQSkZJRgABAQAAAQABAAD/2wCEAAkGBhQSERUUEhQWFRUWGBoXGBcWGBccGBccGBQYGBgXGBoYHCYfGhojGRYUIC8gJScqLCwsFx4xNTAqNSYrLCkBCQoKDgwOGg8PGi8kHyUsMC8qLC0sLCwsLCwsLCwsLCwtLCwpLCwsLCwsLCwsLCwsLC0sLCwpLCwsLCwsLCwsLP/AABEIAN4A4wMBIgACEQEDEQH/xAAcAAACAwEBAQEAAAAAAAAAAAAABwUGCAQDAgH/xABPEAABAgMFBAUJBQQHBwMFAAABAgMABBEFBhIhMQdBUWETInGBkQgjMkJScpKhsRQzYoLBQ6Ky0RUkU3PCw+EWNGOT0tPwVIOjFyUmRHT/xAAaAQEAAwEBAQAAAAAAAAAAAAAAAwQFAQIG/8QAMREAAgIBAgQEBQQBBQAAAAAAAAECAwQREhMhMUEFUWGxInGBkaEyQlLBFCOC0eHw/9oADAMBAAIRAxEAPwB4wQQQAQQQQAQQQQAQQQQAQQQQAQQQQAQr9pW2huSxS8phemRUKVq2yd9aeksezoN/CIDaxthJKpKzlmtcLr6Na6FtojwKx2DjC/sK7ARRbwqvUJOie3iYguvjTHWRFbbGtasnrnbbZyUdpPFcwy4cSsWTiMRzU2TQYfwacMMaCsS3GZtlL0u4HG1aEbjvBBzSobwc4ztaNmoeRhWOw7x2RE3evJN2LM42ziaUeug16N1I4+ysDRWo5jIxY2XG7l0ZHTkRs5dGaugiGupeti0JdL8uqoOSkn0m1b0LG4jwOoyiZi4WQggggAggggAggggAggggAggggAggggAggggAggggAggggAggggAggggAhL7adqRRikJNXXPVfcTqmv7FJHrH1ju01rS17XNoQs2WwNEfaXgQ3+AaKdI5aCup40MIi7FkEnp3alRNU1zJqc1mu+sQ3XRphuZHbYq47mdV3bBDQxrHnDp+EfzidgivXjvB0fm2j1z6RHq8hz+kfPpWZVnr7GP8d8ywJUDoa9keU1KpcQULFQf/ACo4GKqpibs1xAmWlth1Icwr9ZKvWHBQ3jUaERa5eYS4kKQapOhj1kY08eSa6dmdtplS9fyQd3bwTFizgcbqppWS0E0S6iuh4LG47jyJrp6wbcanJdD7CsTaxUcQdClQ3KBqCOUZ5tGQS8goV3HeDuIj42W34XZM4ZeYNJZ1QC+Dajkl4ctArlzSI18TJ40dH1Ro49/EWj6mmYI/EmuYj9i6WgggggAggggAggggAggggAggggAggggAggggAggggAggggAjltS025dlx51WFttJWo8ABXLieA3mOqEn5Q17yEt2e2c1UdepwB82g9pBVT8KYAXFoWm5a1oOTD3o1qE7kNj0Gx3a8SVHfFlAppEfYVm9CyEn0j1ldp3dwyjsmpkNoUtWQSKn+XbHzmXc77NI9FyRi5Fjtny6diNvDbPQIon7xXo8h7UXPYnswxYbRm01r1pdCt//ABlA/u/F7MJyYnVvPdJhxEkEJpUUByTQajdF/RtKt9Q82HAkZANyiKCm4ebNMqRs41Coho+vc06KeHHTv3HtfS5zNpSymHhQ6tuAdZtVMlDlxG8RmhLb1mTa5WZFKKod4z9FxB3pIp3cxSLENoN4h/6jvk0/9mKxfC8s7OltU8jrNgpCyyG1EE1wqIABAOdN1TxiacY2xcWSzgpR2stoMQt6LJ6VvGkddAr2p3j9YirGvX0aAhxJUBooEVA3Ag8O2LBJ2+y5TCsA8FZH55Rg8G7GnuS6GRw7KZbkugyNhF+vtMsZN5VXpcdQnVbVaDvQSE9hTzhqxkuXtBdl2i1NNeiFYqDRSTk433gnxB3Rq2QnUPNIdbOJDiQtJ4pUAQfAxvwmpxUl3NeElKKkj3gggj2egggggAggggAggggAggggAggggAggggAggggAgj5WsAEkgACpJ0AGpMJLaNtyJJlrLNT6KpgCtTpRkb+GP4dxgBiXz2lSdmijy8TtKpZboXDwJ3IHNVOVYzqieXaNouzTo1UXCK1wjRtFd4ACR+WPu37gzUvJienCUKecCUtrqXVYklRW5U9XIaGqqnMCOm6MngYxb1mvcMh+sVMy3h1NrvyK+TPZW/UnIq96ZtTjiJdsFSiRUDVSlGiE/P5iLK66EpKjoASe4ViE2c23KtWiZufXRLYUtACVKKnCQE0CR6oKjnvAjM8Pq3Tc329ylh17pbn2NE3EukizpJphIGMDE6oarcV6RrvFchySIsUJ60vKPl0khiVddHFaktg9wCzT/wApFemPKRmiT0cqwkVyClOKIHMgpqedBG6apoKPwiM9Dyj53fLy3/yf9cSdneUmaefkwTxadp+6pJ/ijoGlauz6z5kHpZRkk6qSgIXx9JFFfOKHeDydpZwFUo8thW5K/ON/oseJiXsXbvZz5SHFLl1H+1T1Qae2gkU5mkXyzrUamEBbDqHUH1m1BQ8QY5yBlm9ezG0JEVeaLjKa0caJWgAbyBmge8BF42SbYGZZhEnO4kJSSG3tUhKjUIWBmKEmisxQitKVh7kQub77E5SdCnGAJZ/WqB5tZzPXQNKn1k0PbDoBhS00hxAW2pK0KFUqSQUqHEEZER6xmKz7atO7kz0TiSWialpRJZdG9bSvVPMZ6Yhuh+3NvvLWkz0kurrD021UxtngocOChkfEDoLBBBBABBBBABBBBABBBBABBBBABBBBABHy44EgqUQAASSTQADMkk6CPqETtt2iqdcNmyhJAIS+UZla6ijKaagGleJy3GoEbtM2nO2m99hs8KLBVg6gOOZVX5N8Bv1PAMDZnshakAl+Yo7NEA11QzyRxVxX4Uzr6bJ9mCbOaDz6QZtwdY5Hogf2aeftEa6aQwlrABJIAGZJ0HOOAQnlGWsVzMtLJOSGy4QK+k4rCmvE0Qae8YipZgIQlI0SAPARGX4tdE9bi3GlBbeNCUkE0KWkCpHIlKj384mIxvEp84x+pm50uaiQ17JrBLkDVZCe7U/T5xY9new5M7LNTUy8tCHKlLbaQFYQopBK1VArSoonQ6xSL5uFTjbY1pWnEqNB9I1ZYVmiXlmWBo02hv4EBNflF3BhtpT8+ZYxI7a16lasvY/ZbGkqlw8Xipyvco4fARYZe7Uq393LMI91psfRMSUEXS0cbtjsKFFMtqHAoQR8xETP7O7OeFFyUv2pbSg/EihHjFiggBWW35PUi6CZdbsurcK9IjwX1v3oStqMTVjz7rLby0OtqAxtFScYICkmm8EEZGojXsZ38omzejtBh8D71oA81NLI/hUgd0AS1zvKBUkhq0m+XTNpoR/eN/qmnZDps+0W320uMrS42oVSpBBB7xGaZ2ymplAUoUKgCFD0sxXPjrpHBYN5J2xXsTSsTSj1kGvROdo9VdN4zHMRUoyoW8uj8v8Agr1ZEbOXRmnLwXdYnWVMzLYWhXHVJ3KSdUqHERne8t1Jy704iZl3CpomiHaZGuZZeSMswOw0qKEZPu5t9Je0mA6wrMUDjZ9NtXBQ4cFaHxiUtWy25lpbLyAttYwqSrQj9CDmCMwQCItFggdn9/mbUl+kR1HUUDrROaCd44oOdD3agxaYzJbtkTV3LSS8wSWiT0alei6jLGy5TeMq/lUOWhrsXkan5ZuYZNUrGYOqFD0kK/EDl89CI6CVggggAggggAggggAggggAggj8JgCj7XL9f0dJHozSYeqhrinLruflBFPxKTzii7CLgYz/AEjMJrQkMBQ1PrPZ655JPHEdwisW7NLvBbgbbJ6HF0aCPUZbJK3BzV1ldqkiNJyMkhltDbaQlCEhKUjQBIoB4QB7QhdsO0xUy4bOkSVJxBDqkVKnV4qdEimqa5H2jlprcttV/jIyoYZURMTAICgaFtGil8QTXCnvPqxBbCtnQQgWhMJ66/8Ad0keik5F3P1lZgfhz9bIBQ3WZImqKBqkLryIFDXvMXeKldldZx48Qs//ACCLbHz/AIi9bvoZGY/9T6FcYYD9syzZ0L7CD2Y0lXyJjWEZUu1Ntt26yt5aW20PBSlLICRhRkSTkMwId1p7b7LZrR9TpG5ptR8FKAT842qFpVFeiNOpaQXyL7BCfm/KRlhXopV5fDEpCK+BVSIxzylz6sgO+YJ+jQiYkHnBCHb8pZzfIoPY8of5ZjtlvKWQfvJFafceCvqhMAOuE55SUmDLSju9Lq0fG2Ff5QiUs7yhbOcoHEvsneVICkjvQon5RX9tN9JKesxv7LMIcWl9CsAqFgdG4CcCgFUzGdN8AVKwncUu0fw0+ElP6R43nTWWXywnwUILrn+qt/m/jVHreD/dnfd/UR81+nJ5fy/sxOl/1/srd1LfmbOdRNsBQTiLZJB6NygClNKpkcik8RkY1NdC9jNoyyZhk5HJST6TahqhXMcd4IMKnYvd1qfsiclnxVKn6g70K6FGFaeCgR9RoTFZujbT137VXLzNehKgh4CuEpPoPo7Aa9hUNdPpTbH3fK6jVoyi5d3KuaF0zbWPRWPEg8QSN8IzZheZ2x7SXJTdUNOL6NwGtEOaIdFfVOQrvSoHcI0ahYIqMwc68YTPlB3NxIRPtp6yKNvU3pJ6iz2E4TyUnhADogijbH73mfs5HSKq8x5pypzNB1Fn3k0qd5CovMAEEEEAEEEEAEEEEAEUra/eT7HZbykmjjvmEdrgOIjmEBZ7aRdYQXlG2wVzMtKpz6NBdNN6nFYUinEBH78ATPk7XZwMPTqh1nFdE37iKFZHaug/JDfmZlLaFLWQlKQVKJ0ASKknsAMRl0bFEpIy8uBTo20hXvUqs96yo98VLbtb5l7LUhJoqYWGsjnhzWvuIThPvxwCpsyXXeG3FKXXoSorVr1GGzRKBwKuqO1ZPGNLdVtHqoQkcglKQPAACM9bN76SljyDjy/PTcwrqtIOaUN1CekVmEAqKzvJGHIxXbwXxtC2FkLUQ1X7pFUsp4YvbPM1PCkG1Fas42ktWQln2mmXmHVEFQOIDDT26g14UEdS7wzL5oyggfhFSO1R0+USVnXRbRm55xXDRPhv7/CJxtsJFEgADcAAPARjX5VG/co7n69DNtvq3apav8FRZuk8s4nVhJOZzxK76ZfOJFi5rI9IrV3gD5D9Yn48nplKPTUlPvED6xXlmXz5RenyIHk2y5J/Y427vS6dGk99T9SY6E2a0Mg038Cf5RyO3ll0/tAfdCj+kcxvkx+P4R/1Rzh5U/5fkbLpeZK/0e1/ZN/An+UeTljMK1aRnwSB9Ijv9smOC/hH/VHq3eyXPrKHak/pWHByY89GOHcuejP166kurRJT7qj+tYgreu6lhAWlZIKgKEDeDvGunCLUxazK8kuIJ4VofnSIW+z3m208VFXgAP8AF8osYtt/FUJN/X/slost4ii2/qSN2R/VW/zfxqj7vCf6s77v+IR62Q1hYaH4E/MV/WOO9blJZXMpH71foDFVfFk/7v7Il8V/1/sY/k4LT9jmRiGLp6lNRip0SADTWlaivIx1bermCYlBONjzssOtTVTRPW+AnF2FcI6ypCZaSiZllqSoVoW1ELFCRlTUGhy+UM+523cKT9mtZGJCgUF5KdxyIdbGooSCU/Dvj6NSjLVJ9DYUk+jLVsJveZqR+zuGrsrRHMtn7s91Cn8o4wwLXsxEyw6w4KodQpCuxQpXtGvdGcNnFpJs+3Q2hwLZcWqXC0kELQ4fMqrp6XRnxjTUdPRnLZBaK7Otpcm6aB0ql18OkQSW1d5BSP7yNHRnLbjZ6pS125tvIuJQ8D/xGSEn5JbPfGhLNng8y26n0XEJWOxaQofIx0HTBBBABBBBABBBBABGbLf/AK9erBXq/aW29a0SyEhVPgUaczGk4zbs3AfvMpyuQdmnRzr0gH8XygDSIjPvlGWrjnJeXH7JorPvOrpSnY2n4o0FGZNqEwXbwuAnJK2UDdkltBp8RVHmT0WpxvRNkHY10q0W/kNyN/5uHZ9ItLbYSAlIAA0A0EfURFr3jQzVI66+A0HvH9NeyPnZTtyp6fjsjFlKy+WhKrcCQSogAakmgEQU9fBtGTYLh46J/mfCIK0hNOsiYdQvoCvAleEhvFQnCncTQHwiwWBY7PRIcwhSlCtVZ0O8AaDOLLxa8eO+3n6LoTuiFMd1nP0IGetyZWnESpCDkMIKQeVdT4xdrn7D359luZVMtIbdGIUCnHNSCFDqgEEEekY4LxynSS6wNU9Yfl1+VYY/k73g6SSdlVHrMLxJH4Hc8uxYc+IRfw7Y2Q1itC3jTjOOqWgWf5OckkDpn5hw78JQhJ7sKj84mJfYTZSdWXF+885/gIhgwRcLJRF7ELJP/wCsR2PP/quI6Z8nyzVA4S+g/hcBp8aTDMggBIWp5NgzMvOdiXW/qpB/wwqLfuy7KThk3VIW4hSUktqJT1wk5EgEZKFco2DNTKW0KWs0ShJUo8AkVJ8AYybJzip20XZlfrLW6a7sR6ie4ED8sR2z2QcvI8Tlti5FpCaZDQZRW77P9RtHFRV3AU/X5RZYp14ULmJtLLSStfVQlKdVKVnQc8x4Rg4Ed1yflzMrEjusT8iy2QzgYbTwSK94qfrHhatgtvip6q/bH6jfEPI3lcZWWppCgUnCaghaCNykmlfr2xZ2XkrSFJIUDoRC6F2PY5+b6nmyNlU935F/N2e7LOAmoIIKVitCQagg8Qe+NZXNvixaMul1hQJoA4g+m2qmYUO2tDod0IyZlkuJKVgEHcfqOBiuSkxM2TMpmJZZoDSp9FQ3tuJ3g/6ih008XMV3wy5S9y/Rkqz4ZdRseUdZmKTl3h+yeKT2OI18W0+MWnY7aHS2PKkmpQlTZ/8AbcUkfuhMU2/N8GbWu8682cK2lslxokYkKLgR3pOIkK307YlfJ3fxWWtPszCx4ttn9TF5FsaMEEEdAQQQQAQQQQB+GM0bER/98HuPfQwydtm0P7Ex9lYVSYfSakHNps5FXJSs0jh1juEKjYnN9HbMuCPTDiOyrSiD4pHjAGpTGXL+n/8AIX/79P8AAiNRxlrbVJFFtTGnnOjWKc2kA9+JKo8yWqaOSWqaOC2LyKUropapJITiTUqUTlhQBzyrv3QydnOwoDDMWmKk9ZMtuHAvEan8Ay41zEWLZXslRZ6UzEyAubUO1LAPqo4r4q7hlUllR4qqjVHbE8V1xrWkSm7UrsCZsl5ptABaSHWkgUALWeFIGQqjGkD8UIG5k7VCmzqk4h2K1+Y+cavIjK177GNlWu4ilGlKxo/unCSAPdNU9qIjyquLU49+x5vhvg0ThERFwbc/oq2EFRoys9EsnTo3CMKj7qggn3TEuDEBe6zcbYcAzRrzT/oYyMC7h2bX0Zm4lmyej7mrQYIXmxa+/wBukg04qr8sAhddVIpRtzwGE8013iGHH0BsBBBHnMPpQlS1kJSkFSlHQACpJ5ACAFtt5vX9mkPs6D5yaJRlqG00Lh7+qnsUeEKS6ch0bGI6udbu9X9T3x5Xrt5VsWopzMNDqtj2WkHLsKiSTzXTdE+lNBQaDKMrxG7SKrXfqUM2zRbEfD7wQlSjokEnuFY+thVimatRcysVSwkuHhjcqlA8OkP5REBfC0MLYbGq8zySP5mngYeOxe632OzUFYo7MHpl11AUB0ae5FDTiox68Oq2wc339juHXpHc+5J332bytpo86nA8BRD6AMaeAV7afwnnQjWM829d2csWYwOpq2o9VYr0To5H1VDeNRzGusIj7esFmcYUxMIC21ag6g7lJOoUNxEaMoqS0fQuyipLRmd7OtJDyMSD2g6pPAx0PMhaSlQBSRQg74hb63ResScACsbS6lpftpBFULA0UKjlmCOAk7OtBLyAtHeN6TwMYGViuh7o9PYyL6HU9V0Kbbdlrl1EJKujXlWuoBBwq40IB7gYd3k3/wC4TH/9H+U3FHnJRLqChYyPy4EcxEZcG9rljT9HKlhdEvJFaFNeq6ke0nM9mIRp4eTxo6S6r8l7Gv4i0fVGpoI+GH0rSlaCFJUApKgaggioIO8ER9xeLQQQQQARH29bTcpLOzDpohpJUeJ4JHMmgHMiJCEX5Q17cS2pBs6UdepvJ+6Qe4lVPxI4QAvEzDlpTzsy/nVWNXAew2OQAA7BzjplJz7LbMu9oA60o7siQhfyxRJ2NZ3QtJRv1V7x1/l3RC31lvu3O1B+o/xRk15PEydO3RGfC/df6dDWghA+UdZWGalpgftG1NntbViHyc/dhxXHtz7ZZ8s/WpW2nH76Rhc/fSqK/tru4Zuy3CkVXLkPpA3hIIcH/LUo9qRGsaBZ7p2wJqSl3wa9I0hR97CMY7lBQ7oloUnk8XkDkm5KKPXYXiSP+G4a5di8XxiG3ABCy27XN+1SX2ltNXZWqjTVTR+8H5aBfYFcYZsfik1FDmDAGV7q2p0jWBR6yMu1O492nhE2pNRQ5g7ojdo9012PaONof1d0lbXAAnrsn3ainIpOsdsrMpcQFpNQRX/Ttj5/Oo4c966P3MjKq2S3LoyAsm1XbHtBEw1Uo0Ka0DjZIxtnnpQ7iEmNSWJbTU2w2+wrE24Kg7+YI3KBqCNxBjOtpWcl5soV2g7weMfGza/7ljzJYmMRlnD1xrgJyDyBvFNQNQOIEaWHk8WOj6ou413Ejo+qNNwktu+0PI2dLqqTQzCk7t6WRzORV3DeRFk2n7WmpOXCJRxLkw8gKQpJCktoUMnTuJI9Eb9Tlqk7uWOpavtD1VKJxJxVJUSalxROZzzz11izdbGqG6RNZYq47mSV3rJ6FvrDrqzVy4J7vrEm66EpKlGgAqTwAj7irXptMrUJdqqiSAoJzJVXJApvrTLjSPn4RllW8+/UyIRlfZzO+4N3VWvaicY8yjzjvAISeqj8xonvUd0amApFP2W3HFmySUKA6d2i3j+KmSAeCBl24jvi4x9JGKitEbSSS0QQQR4Ts4lptbjhwoQlS1HglIJJ8AY6dM+7ep8zNqtSrfWLaEIAGpceVip4FqKvbNiP2NOll7rJIBxJrhcQfWTXQg1FOIO4iLBs0l12pbyptxJwoWqZVn6OdGU15KwdyDDg2n3GFpSZQkAPt1Wyr8VM0E+ysZduE7o8yipJxl0OSipLRihbcCgFJNQRUHiDEVeSyembqkddGY5jen9e3tjgupaJSVS7lQUk4QoUIIPWQRuNamnbFmj5ycZYt3Lt09UYslKizkWvYBffpWlSDqqraBWySdW69ZH5Sajkr8MOKMjuzS7On2plnLCoOJG47nEHkQSOxUausq0kTDLbzRqh1CVpPJQqK8+Ij6KE1OKku5swkpxUkdUEEEez0eM7NpabW4s0Q2lS1HglIKifAGMny82qftF2ac9ZZdI4VNEJ7AMI/LDz26W79nspaAaKmFpZHumq1/upKfzQmboymFjFvWSe4ZD9fGKmZZw6m/PkV8meytk5FRvdPFbiWUVOHUDMlR0HPL6xan3ghKlHRIJPcKx9bC7BM3aa5pwVTLgucukWSEeAxqHNIjO8Oq3Tc329ylh16y3eRY/J0vPVD0ks5pPTNVO45OJHYcKvzKh0utBQKVAEEEEHMEEUII4Rmy+VnrsK20zDKaNFfTNgaFCjR1nlSq08gpJjRdlWm3MMtvNKxNuJCknkR8iNCNxBjcNUzgrHd23K0UWa/HLuH5lNPibjSstMpcQlaFBSFpCkqGigoVBHIgiKNtfuD/SMpjaFZliqm6Uqses3XnSo5jnFK2FbRcJFnTKqZn7OpW472TXialPOqeAgB5wQQQBBX0uk1aMouXdyrmhe9tYBwqHjQjeCRGZWems2aXKzQw4VUVrQcFpO9JFD2GNbwtdtt15SYlOmedbYfaB6JxZp0g1LJA6yga1FASCa6E18WVxsi4yPE4KcdrF2DXMRH2zYyZhNDkoeir9DyivXdvF0dG3T1Nx9nl2RcUqrmI+dtqsxrPZmPOE6J+zF6zLBl8JmEnCDmBv4HmmGAy6lSQpJBSRkRpHPaVmIfThWOwjUdn8oqy0TEio4TVs76EoPaNxizKSzEuekl27P5E8mslLnpLy7E7eC2gwiifvFafhHtH9IuWw3ZwVKFozSTxl0q1J3vGvfh71eyYpWzGwpe0LQH259CUiiujWaKmFVybSdMIpmK1pQAZkjUraAkAAAACgAyAA0AG6NPGx1THTv3L1NKqjp3PqCCCLJMEKHb/fQNMJkWz5x6inaeq2DkntWoeCTxhg3zvc1Z0qt901IybRXNxZHVQPqTuAJhFbO7su23aS5yc6zSF43SdFq9RlP4QAKjckAbxADP2J3PMlIBxwUemaOKB1Smnm0/CSo81kboulu2wiUlnZhw9RpBWedBkBzJoB2x3Qj/KCvkDgs9o1NQ4/Txbb7c8ZHuxwCdmLSdW+qZNcanCtSgMsalFZ8c8uEMCTmg42ladFCvZxHcYun/wBLMF21sKT/AFkj7WcusHUpqG+0N1bpxJ4wrLlztUrbPq9YdhyI8aeMZ/iFW6veu3sUsyvdDd5HfeaR6RhXtI647vSHhXwEMnyeby9LKOSij1pdWJH924SaDsWFfEIpZER+yu0vsNtoQTRDqlS55hzNv98NxH4bbrFwfY8YU9U4mnoIII1TQED5R9qYpqWlx+zbU4e11eEd9GvnEVKMYG0pHqpA8BHJtSf6e8DidQlbTYHJKEFXzKokYx/E5fpiZudLoiFvbM4ZentqCe4dY/T5w09gCGG7PoHWi+84ta0BSekSE9RKSmtdE4vzwuLTshD4AXXKtCDpX66CICYuUoZtuA8MQofEVjuFkVV17W9Gdxrq4Q2t8zRW1C5AtKSUhIHTt1WyTT0qZoJOgUMu3Cd0LLYff0yzps6aOBKlHosWRbdrRTSq6BR04Ky9bKly03a0tk1MPgcEPKI+Eq/SIi1Gpx51T7yXFOKIKl4cyQAAeoNchn3xpK2uXSS+5eVkH0aNjwkds2y1WJVoSSTWuJ9tOtRn0yKb8usNd/GKk1tYttKQgLWaACpl0lRoKVJKMzzjxmL9W46nCX3gD7KW0H4kpB+cddkV3X3O74rqxj7K9sqJhKZafWEPpFEOqICXgB6xOSXKdyu3I2y3dq9mytccyhxQ9Rnziuzq9UHtIjNbV0H1elhTxqqv8NYkpW5aB94sq5J6o/UxDPMph+77cyGWTXHuXa8vlEvOVRIMBquQcdotzlhQOqD2lUUJyzpuec6WcdWSfWcJKqcEp9UcshFhk7Nba+7QE89/ic46oz7fEm+Va09WVLM1vlBEHMXTaLWFGSxmFnMk8+URUha7kovongSgacRzSd45RaJ20G2hVxQTwG89g1MVecnHbQcSxLsqWSeqlKcSzzy9EU13cTDF4lycbFrF932+Qo328prVf+6Fsl5lLiQpBCgd4/8AMo+1pBBBFQdQYgbauRaNkhLrjfm1AVUg42wT6jlPRO6unAmPey7zNu0CjgXwOh7D+kQ34U6vijzRFbjSr5rmjltO6CVVUycB9k+j3cIkrv7ULTswhDhLzIyCHqqFPwODrDLQVIHCJGPlSARQgEHcdI7Tn2Q5S5r8na8ucOT5jAu/5QEg9QTAcll78Qxt9ykCvikRaLX2kyDEsqY+0tOJA6qWloUtZ3JSkHXtoBvpGbbwysoitMnNyWzkD+IaCOm4ezOZtNYKQW2Aeu+odXLUIGWNXIZDeRG1VarY7tGvmaddnEWuhJLXO3mtHLqNp01Lcu3Xf7S1U7VHgBlou7t32pKXbl2E0QgUrlVR3rURqonMmPK691WLPYSxLpwpGalHNS1b1rO8nwGgoI6LdtxmTYW++sIbQKk7ydyUjeonICJCQjL+Xzbs2UU8uhWeq03XNayMh2DUncBxpCZ2QXTctKfXaE11223MZKv2rx6wA5JqFEe6NIqV9b2zFrzRdKVYE5NNJBIbSTlWmWI0qVb+wAD7krYtZtlDDLr7TSKhKUKDYFSSalNCaknMnfHlzjH9T0PLnFdWatmppDaSpxSUJGpWQB3k5Rk6aQ3LWs6hlaXGemWlCkEFJSs9WhGRpUD8sebl3Jp8gvu1PFxalkfX6x3SVz20EKUtSiM8qJFR4mKt2VTtcXLr5cyvbfVta1LBFRvSSzMtvIyV1VA/ibVl/hi3RXL7NebbVwUR4pr/AIYysCW25epQxZaWI1PZ88Hmm3U1wuISsdi0hQ+RgisbKLUDtjyalEAhvB/y1qbHyQII+iNkSO0e6U9K2hMTimVFpbzjiHE9dASpRKcZHodUj0qcojJK+aDk6kpPFOY8NR841iRFOvHsls6cqVsBpZ/aMebV2kAYFHmUmILseu79SIrKYWfqQm5W0G3PQWlXIHPw1joiUtvyb3RUyk0lfBLySk9mNFQT+URVpzZxbUrkGXVpGhaWlxJ/KCTTtSIzp+Gfwl9ynLB/iyUj9iqTNpz7JHTMrT/eMqTXxAjyTfVwek2gntI+RJiu/D7l5fcheHYi4QRUf9t1/wBkn4jHwb3vqyQ2nuClEfP9I4sC59vyc/xLS4x+E0z3RRpy8E0DhWS2eGHCc9NRURPXQ2dzVrDGmYZCQTi6RwqWmhp92mpAO4mgMTR8Nn+6S9ySODJ9WdM3eJhvVYUeCM/9B4xAT98nFZNJCBxOav5CHLYXk7yjdFTTrj53pT5ts+FV/vCLq7s3s1TQaMkxgAoKIAUOeMdevOtYu1YNUObWvzLUMWuPXmZlutISsy8TaE4ZdA34FrWvkCAQntNeyNB3StSw5JoIlJmURUdZSnUdIv31LIUezQbgIi7T8nqz3DVpT7PJKwpPb5wE/OK/NeTVn5ue6vBbNT4pcH0i70LQ0H78WaQQudlCCMwXmiCDxGLMGExtDsGwlYnJOdbZdpXo20rcZWeAwA9Gew05RIjyanP/AFyP+Sr/ALkSkn5N0uAOlmnlHfgShArvpiCo7qBJ2feF1nJKsSfZVmO7eInrNlrRtJWCVZWU1oSgEIFfbcOQ3790Pyxdj9mSxCkywcUPWeJc78KupX8sXFpoJASkAACgAFAANAANBELprct21akfChru05ihuZ5PzTZDloLDytehQSGwfxKyUvsFB2w3JeWS2kIQlKUpFAlIASBwAGQEfrz6UJKlEJSMySQAO0nIQrL77eJeXCm5Gkw9mOkz6FBzFa6uEZZDL8UTEhfb1Xtl7PYL0ysJGeFI9Nw+yhO86chqaRm+9N7Zq25jPqMoPUbBOBse0r2lkb+4UEQFv2rNTbnTzJcWpeYUQcNK5BApQJ5DKPaQvWWkBCWkUHAkV5nnEVrmo/AuZHY5qPwLmW2QkEsoCEDLed5PEx0RUv8AbdX9kn4jHwL1zC8kNp/KhSj2an6RivBvm9Ze5mf4tsnqy4R+LWEiqiAOJNB84gZexbYmfu5aYplmGi2n4lAfWJ2zdglpPkKmFNs11xr6Reu4IqD8QiWHhkv3S+xJHBl+5kXOXoYb0VjPBGY8dIhHpyYtBQZYZUs1qENgqVvFSRoM+Qh12B5PUk1QzK3JlW8V6NvwScX70Miy7GZlkdHLtIaR7KEhIPM01PMxfpw6qnqlq/Ut140IPVdRZXNuRaLEk00pKEFOIlJczGJxSqHCCK9bcYIbMEWywEEEEAEEEEAEc7lntqNVNoJ5pSfqI6IIA5BZDP8AYt/An+Ue7TCU5JSE9gA+kekEAQN6rkSloowzLQUQKJcTk4j3Va05Go5Qlbw7D5+SX01nul4JzTgPRvp8CAr8pqfZjREEAZ2sXbnaEmvop5rpsJ6wcSWnx30p4przhg2Nt7s56gdLkuo69IiqQae0iuXMgRebXsCXmk4Zllt4bsaQadhOY7ooNs+T/Z7tSyXZc7sCsSPhcqfBQgC6WdfKSf8AuZphfIOIr4E1iWQ6DoQew1hD2j5Nrw+4m218nUKRl2pKvpFcntjc9Ln75ivFK3R/lxwGnSY5pi02m/TdbR7y0j6mMxp2aTy+qX2jXi47T+CJuQ8nedcopcxLJSdSC6ojuKEg+MFr3A2rU2t2YwDim0LI9VqrhPwinzih3h8o5IBElLkn+0fNB/y0GviodkdNl+TewkgzE245xS2hKB4qKzSLzYey2zZShblUKUM8btXFV4jHUDuAjoEcJW27eUCrpFMk1BV5qXTU7sqLploFKhl3L2Dy0qQ5NkTTozwkUZSfdOa9+asvww0AI/YA+UtgCgFABQAaAcKR4Lsxo6tNntQn+UdMEAcibIZGjLY/In+UdCGgkUSABwAp9I+4IAIIIIAIIIIAIII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hQWFRUWGBoXGBcWGBccGBccGBQYGBgXGBoYHCYfGhojGRYUIC8gJScqLCwsFx4xNTAqNSYrLCkBCQoKDgwOGg8PGi8kHyUsMC8qLC0sLCwsLCwsLCwsLCwtLCwpLCwsLCwsLCwsLCwsLC0sLCwpLCwsLCwsLCwsLP/AABEIAN4A4wMBIgACEQEDEQH/xAAcAAACAwEBAQEAAAAAAAAAAAAABwUGCAQDAgH/xABPEAABAgMFBAUJBQQHBwMFAAABAgMABBEFBhIhMQdBUWETInGBkQgjMkJScpKhsRQzYoLBQ6Ky0RUkU3PCw+EWNGOT0tPwVIOjFyUmRHT/xAAaAQEAAwEBAQAAAAAAAAAAAAAAAwQFAQIG/8QAMREAAgIBAgQEBQQBBQAAAAAAAAECAwQREhMhMUEFUWGxInGBkaEyQlLBFCOC0eHw/9oADAMBAAIRAxEAPwB4wQQQAQQQQAQQQQAQQQQAQQQQAQQQQAQr9pW2huSxS8phemRUKVq2yd9aeksezoN/CIDaxthJKpKzlmtcLr6Na6FtojwKx2DjC/sK7ARRbwqvUJOie3iYguvjTHWRFbbGtasnrnbbZyUdpPFcwy4cSsWTiMRzU2TQYfwacMMaCsS3GZtlL0u4HG1aEbjvBBzSobwc4ztaNmoeRhWOw7x2RE3evJN2LM42ziaUeug16N1I4+ysDRWo5jIxY2XG7l0ZHTkRs5dGaugiGupeti0JdL8uqoOSkn0m1b0LG4jwOoyiZi4WQggggAggggAggggAggggAggggAggggAggggAggggAggggAggggAggggAhL7adqRRikJNXXPVfcTqmv7FJHrH1ju01rS17XNoQs2WwNEfaXgQ3+AaKdI5aCup40MIi7FkEnp3alRNU1zJqc1mu+sQ3XRphuZHbYq47mdV3bBDQxrHnDp+EfzidgivXjvB0fm2j1z6RHq8hz+kfPpWZVnr7GP8d8ywJUDoa9keU1KpcQULFQf/ACo4GKqpibs1xAmWlth1Icwr9ZKvWHBQ3jUaERa5eYS4kKQapOhj1kY08eSa6dmdtplS9fyQd3bwTFizgcbqppWS0E0S6iuh4LG47jyJrp6wbcanJdD7CsTaxUcQdClQ3KBqCOUZ5tGQS8goV3HeDuIj42W34XZM4ZeYNJZ1QC+Dajkl4ctArlzSI18TJ40dH1Ro49/EWj6mmYI/EmuYj9i6WgggggAggggAggggAggggAggggAggggAggggAggggAggggAjltS025dlx51WFttJWo8ABXLieA3mOqEn5Q17yEt2e2c1UdepwB82g9pBVT8KYAXFoWm5a1oOTD3o1qE7kNj0Gx3a8SVHfFlAppEfYVm9CyEn0j1ldp3dwyjsmpkNoUtWQSKn+XbHzmXc77NI9FyRi5Fjtny6diNvDbPQIon7xXo8h7UXPYnswxYbRm01r1pdCt//ABlA/u/F7MJyYnVvPdJhxEkEJpUUByTQajdF/RtKt9Q82HAkZANyiKCm4ebNMqRs41Coho+vc06KeHHTv3HtfS5zNpSymHhQ6tuAdZtVMlDlxG8RmhLb1mTa5WZFKKod4z9FxB3pIp3cxSLENoN4h/6jvk0/9mKxfC8s7OltU8jrNgpCyyG1EE1wqIABAOdN1TxiacY2xcWSzgpR2stoMQt6LJ6VvGkddAr2p3j9YirGvX0aAhxJUBooEVA3Ag8O2LBJ2+y5TCsA8FZH55Rg8G7GnuS6GRw7KZbkugyNhF+vtMsZN5VXpcdQnVbVaDvQSE9hTzhqxkuXtBdl2i1NNeiFYqDRSTk433gnxB3Rq2QnUPNIdbOJDiQtJ4pUAQfAxvwmpxUl3NeElKKkj3gggj2egggggAggggAggggAggggAggggAggggAggggAgj5WsAEkgACpJ0AGpMJLaNtyJJlrLNT6KpgCtTpRkb+GP4dxgBiXz2lSdmijy8TtKpZboXDwJ3IHNVOVYzqieXaNouzTo1UXCK1wjRtFd4ACR+WPu37gzUvJienCUKecCUtrqXVYklRW5U9XIaGqqnMCOm6MngYxb1mvcMh+sVMy3h1NrvyK+TPZW/UnIq96ZtTjiJdsFSiRUDVSlGiE/P5iLK66EpKjoASe4ViE2c23KtWiZufXRLYUtACVKKnCQE0CR6oKjnvAjM8Pq3Tc329ylh17pbn2NE3EukizpJphIGMDE6oarcV6RrvFchySIsUJ60vKPl0khiVddHFaktg9wCzT/wApFemPKRmiT0cqwkVyClOKIHMgpqedBG6apoKPwiM9Dyj53fLy3/yf9cSdneUmaefkwTxadp+6pJ/ijoGlauz6z5kHpZRkk6qSgIXx9JFFfOKHeDydpZwFUo8thW5K/ON/oseJiXsXbvZz5SHFLl1H+1T1Qae2gkU5mkXyzrUamEBbDqHUH1m1BQ8QY5yBlm9ezG0JEVeaLjKa0caJWgAbyBmge8BF42SbYGZZhEnO4kJSSG3tUhKjUIWBmKEmisxQitKVh7kQub77E5SdCnGAJZ/WqB5tZzPXQNKn1k0PbDoBhS00hxAW2pK0KFUqSQUqHEEZER6xmKz7atO7kz0TiSWialpRJZdG9bSvVPMZ6Yhuh+3NvvLWkz0kurrD021UxtngocOChkfEDoLBBBBABBBBABBBBABBBBABBBBABBBBABHy44EgqUQAASSTQADMkk6CPqETtt2iqdcNmyhJAIS+UZla6ijKaagGleJy3GoEbtM2nO2m99hs8KLBVg6gOOZVX5N8Bv1PAMDZnshakAl+Yo7NEA11QzyRxVxX4Uzr6bJ9mCbOaDz6QZtwdY5Hogf2aeftEa6aQwlrABJIAGZJ0HOOAQnlGWsVzMtLJOSGy4QK+k4rCmvE0Qae8YipZgIQlI0SAPARGX4tdE9bi3GlBbeNCUkE0KWkCpHIlKj384mIxvEp84x+pm50uaiQ17JrBLkDVZCe7U/T5xY9new5M7LNTUy8tCHKlLbaQFYQopBK1VArSoonQ6xSL5uFTjbY1pWnEqNB9I1ZYVmiXlmWBo02hv4EBNflF3BhtpT8+ZYxI7a16lasvY/ZbGkqlw8Xipyvco4fARYZe7Uq393LMI91psfRMSUEXS0cbtjsKFFMtqHAoQR8xETP7O7OeFFyUv2pbSg/EihHjFiggBWW35PUi6CZdbsurcK9IjwX1v3oStqMTVjz7rLby0OtqAxtFScYICkmm8EEZGojXsZ38omzejtBh8D71oA81NLI/hUgd0AS1zvKBUkhq0m+XTNpoR/eN/qmnZDps+0W320uMrS42oVSpBBB7xGaZ2ymplAUoUKgCFD0sxXPjrpHBYN5J2xXsTSsTSj1kGvROdo9VdN4zHMRUoyoW8uj8v8Agr1ZEbOXRmnLwXdYnWVMzLYWhXHVJ3KSdUqHERne8t1Jy704iZl3CpomiHaZGuZZeSMswOw0qKEZPu5t9Je0mA6wrMUDjZ9NtXBQ4cFaHxiUtWy25lpbLyAttYwqSrQj9CDmCMwQCItFggdn9/mbUl+kR1HUUDrROaCd44oOdD3agxaYzJbtkTV3LSS8wSWiT0alei6jLGy5TeMq/lUOWhrsXkan5ZuYZNUrGYOqFD0kK/EDl89CI6CVggggAggggAggggAggggAggj8JgCj7XL9f0dJHozSYeqhrinLruflBFPxKTzii7CLgYz/AEjMJrQkMBQ1PrPZ655JPHEdwisW7NLvBbgbbJ6HF0aCPUZbJK3BzV1ldqkiNJyMkhltDbaQlCEhKUjQBIoB4QB7QhdsO0xUy4bOkSVJxBDqkVKnV4qdEimqa5H2jlprcttV/jIyoYZURMTAICgaFtGil8QTXCnvPqxBbCtnQQgWhMJ66/8Ad0keik5F3P1lZgfhz9bIBQ3WZImqKBqkLryIFDXvMXeKldldZx48Qs//ACCLbHz/AIi9bvoZGY/9T6FcYYD9syzZ0L7CD2Y0lXyJjWEZUu1Ntt26yt5aW20PBSlLICRhRkSTkMwId1p7b7LZrR9TpG5ptR8FKAT842qFpVFeiNOpaQXyL7BCfm/KRlhXopV5fDEpCK+BVSIxzylz6sgO+YJ+jQiYkHnBCHb8pZzfIoPY8of5ZjtlvKWQfvJFafceCvqhMAOuE55SUmDLSju9Lq0fG2Ff5QiUs7yhbOcoHEvsneVICkjvQon5RX9tN9JKesxv7LMIcWl9CsAqFgdG4CcCgFUzGdN8AVKwncUu0fw0+ElP6R43nTWWXywnwUILrn+qt/m/jVHreD/dnfd/UR81+nJ5fy/sxOl/1/srd1LfmbOdRNsBQTiLZJB6NygClNKpkcik8RkY1NdC9jNoyyZhk5HJST6TahqhXMcd4IMKnYvd1qfsiclnxVKn6g70K6FGFaeCgR9RoTFZujbT137VXLzNehKgh4CuEpPoPo7Aa9hUNdPpTbH3fK6jVoyi5d3KuaF0zbWPRWPEg8QSN8IzZheZ2x7SXJTdUNOL6NwGtEOaIdFfVOQrvSoHcI0ahYIqMwc68YTPlB3NxIRPtp6yKNvU3pJ6iz2E4TyUnhADogijbH73mfs5HSKq8x5pypzNB1Fn3k0qd5CovMAEEEEAEEEEAEEEEAEUra/eT7HZbykmjjvmEdrgOIjmEBZ7aRdYQXlG2wVzMtKpz6NBdNN6nFYUinEBH78ATPk7XZwMPTqh1nFdE37iKFZHaug/JDfmZlLaFLWQlKQVKJ0ASKknsAMRl0bFEpIy8uBTo20hXvUqs96yo98VLbtb5l7LUhJoqYWGsjnhzWvuIThPvxwCpsyXXeG3FKXXoSorVr1GGzRKBwKuqO1ZPGNLdVtHqoQkcglKQPAACM9bN76SljyDjy/PTcwrqtIOaUN1CekVmEAqKzvJGHIxXbwXxtC2FkLUQ1X7pFUsp4YvbPM1PCkG1Fas42ktWQln2mmXmHVEFQOIDDT26g14UEdS7wzL5oyggfhFSO1R0+USVnXRbRm55xXDRPhv7/CJxtsJFEgADcAAPARjX5VG/co7n69DNtvq3apav8FRZuk8s4nVhJOZzxK76ZfOJFi5rI9IrV3gD5D9Yn48nplKPTUlPvED6xXlmXz5RenyIHk2y5J/Y427vS6dGk99T9SY6E2a0Mg038Cf5RyO3ll0/tAfdCj+kcxvkx+P4R/1Rzh5U/5fkbLpeZK/0e1/ZN/An+UeTljMK1aRnwSB9Ijv9smOC/hH/VHq3eyXPrKHak/pWHByY89GOHcuejP166kurRJT7qj+tYgreu6lhAWlZIKgKEDeDvGunCLUxazK8kuIJ4VofnSIW+z3m208VFXgAP8AF8osYtt/FUJN/X/slost4ii2/qSN2R/VW/zfxqj7vCf6s77v+IR62Q1hYaH4E/MV/WOO9blJZXMpH71foDFVfFk/7v7Il8V/1/sY/k4LT9jmRiGLp6lNRip0SADTWlaivIx1bermCYlBONjzssOtTVTRPW+AnF2FcI6ypCZaSiZllqSoVoW1ELFCRlTUGhy+UM+523cKT9mtZGJCgUF5KdxyIdbGooSCU/Dvj6NSjLVJ9DYUk+jLVsJveZqR+zuGrsrRHMtn7s91Cn8o4wwLXsxEyw6w4KodQpCuxQpXtGvdGcNnFpJs+3Q2hwLZcWqXC0kELQ4fMqrp6XRnxjTUdPRnLZBaK7Otpcm6aB0ql18OkQSW1d5BSP7yNHRnLbjZ6pS125tvIuJQ8D/xGSEn5JbPfGhLNng8y26n0XEJWOxaQofIx0HTBBBABBBBABBBBABGbLf/AK9erBXq/aW29a0SyEhVPgUaczGk4zbs3AfvMpyuQdmnRzr0gH8XygDSIjPvlGWrjnJeXH7JorPvOrpSnY2n4o0FGZNqEwXbwuAnJK2UDdkltBp8RVHmT0WpxvRNkHY10q0W/kNyN/5uHZ9ItLbYSAlIAA0A0EfURFr3jQzVI66+A0HvH9NeyPnZTtyp6fjsjFlKy+WhKrcCQSogAakmgEQU9fBtGTYLh46J/mfCIK0hNOsiYdQvoCvAleEhvFQnCncTQHwiwWBY7PRIcwhSlCtVZ0O8AaDOLLxa8eO+3n6LoTuiFMd1nP0IGetyZWnESpCDkMIKQeVdT4xdrn7D359luZVMtIbdGIUCnHNSCFDqgEEEekY4LxynSS6wNU9Yfl1+VYY/k73g6SSdlVHrMLxJH4Hc8uxYc+IRfw7Y2Q1itC3jTjOOqWgWf5OckkDpn5hw78JQhJ7sKj84mJfYTZSdWXF+885/gIhgwRcLJRF7ELJP/wCsR2PP/quI6Z8nyzVA4S+g/hcBp8aTDMggBIWp5NgzMvOdiXW/qpB/wwqLfuy7KThk3VIW4hSUktqJT1wk5EgEZKFco2DNTKW0KWs0ShJUo8AkVJ8AYybJzip20XZlfrLW6a7sR6ie4ED8sR2z2QcvI8Tlti5FpCaZDQZRW77P9RtHFRV3AU/X5RZYp14ULmJtLLSStfVQlKdVKVnQc8x4Rg4Ed1yflzMrEjusT8iy2QzgYbTwSK94qfrHhatgtvip6q/bH6jfEPI3lcZWWppCgUnCaghaCNykmlfr2xZ2XkrSFJIUDoRC6F2PY5+b6nmyNlU935F/N2e7LOAmoIIKVitCQagg8Qe+NZXNvixaMul1hQJoA4g+m2qmYUO2tDod0IyZlkuJKVgEHcfqOBiuSkxM2TMpmJZZoDSp9FQ3tuJ3g/6ih008XMV3wy5S9y/Rkqz4ZdRseUdZmKTl3h+yeKT2OI18W0+MWnY7aHS2PKkmpQlTZ/8AbcUkfuhMU2/N8GbWu8682cK2lslxokYkKLgR3pOIkK307YlfJ3fxWWtPszCx4ttn9TF5FsaMEEEdAQQQQAQQQQB+GM0bER/98HuPfQwydtm0P7Ex9lYVSYfSakHNps5FXJSs0jh1juEKjYnN9HbMuCPTDiOyrSiD4pHjAGpTGXL+n/8AIX/79P8AAiNRxlrbVJFFtTGnnOjWKc2kA9+JKo8yWqaOSWqaOC2LyKUropapJITiTUqUTlhQBzyrv3QydnOwoDDMWmKk9ZMtuHAvEan8Ay41zEWLZXslRZ6UzEyAubUO1LAPqo4r4q7hlUllR4qqjVHbE8V1xrWkSm7UrsCZsl5ptABaSHWkgUALWeFIGQqjGkD8UIG5k7VCmzqk4h2K1+Y+cavIjK177GNlWu4ilGlKxo/unCSAPdNU9qIjyquLU49+x5vhvg0ThERFwbc/oq2EFRoys9EsnTo3CMKj7qggn3TEuDEBe6zcbYcAzRrzT/oYyMC7h2bX0Zm4lmyej7mrQYIXmxa+/wBukg04qr8sAhddVIpRtzwGE8013iGHH0BsBBBHnMPpQlS1kJSkFSlHQACpJ5ACAFtt5vX9mkPs6D5yaJRlqG00Lh7+qnsUeEKS6ch0bGI6udbu9X9T3x5Xrt5VsWopzMNDqtj2WkHLsKiSTzXTdE+lNBQaDKMrxG7SKrXfqUM2zRbEfD7wQlSjokEnuFY+thVimatRcysVSwkuHhjcqlA8OkP5REBfC0MLYbGq8zySP5mngYeOxe632OzUFYo7MHpl11AUB0ae5FDTiox68Oq2wc339juHXpHc+5J332bytpo86nA8BRD6AMaeAV7afwnnQjWM829d2csWYwOpq2o9VYr0To5H1VDeNRzGusIj7esFmcYUxMIC21ag6g7lJOoUNxEaMoqS0fQuyipLRmd7OtJDyMSD2g6pPAx0PMhaSlQBSRQg74hb63ResScACsbS6lpftpBFULA0UKjlmCOAk7OtBLyAtHeN6TwMYGViuh7o9PYyL6HU9V0Kbbdlrl1EJKujXlWuoBBwq40IB7gYd3k3/wC4TH/9H+U3FHnJRLqChYyPy4EcxEZcG9rljT9HKlhdEvJFaFNeq6ke0nM9mIRp4eTxo6S6r8l7Gv4i0fVGpoI+GH0rSlaCFJUApKgaggioIO8ER9xeLQQQQQARH29bTcpLOzDpohpJUeJ4JHMmgHMiJCEX5Q17cS2pBs6UdepvJ+6Qe4lVPxI4QAvEzDlpTzsy/nVWNXAew2OQAA7BzjplJz7LbMu9oA60o7siQhfyxRJ2NZ3QtJRv1V7x1/l3RC31lvu3O1B+o/xRk15PEydO3RGfC/df6dDWghA+UdZWGalpgftG1NntbViHyc/dhxXHtz7ZZ8s/WpW2nH76Rhc/fSqK/tru4Zuy3CkVXLkPpA3hIIcH/LUo9qRGsaBZ7p2wJqSl3wa9I0hR97CMY7lBQ7oloUnk8XkDkm5KKPXYXiSP+G4a5di8XxiG3ABCy27XN+1SX2ltNXZWqjTVTR+8H5aBfYFcYZsfik1FDmDAGV7q2p0jWBR6yMu1O492nhE2pNRQ5g7ojdo9012PaONof1d0lbXAAnrsn3ainIpOsdsrMpcQFpNQRX/Ttj5/Oo4c966P3MjKq2S3LoyAsm1XbHtBEw1Uo0Ka0DjZIxtnnpQ7iEmNSWJbTU2w2+wrE24Kg7+YI3KBqCNxBjOtpWcl5soV2g7weMfGza/7ljzJYmMRlnD1xrgJyDyBvFNQNQOIEaWHk8WOj6ou413Ejo+qNNwktu+0PI2dLqqTQzCk7t6WRzORV3DeRFk2n7WmpOXCJRxLkw8gKQpJCktoUMnTuJI9Eb9Tlqk7uWOpavtD1VKJxJxVJUSalxROZzzz11izdbGqG6RNZYq47mSV3rJ6FvrDrqzVy4J7vrEm66EpKlGgAqTwAj7irXptMrUJdqqiSAoJzJVXJApvrTLjSPn4RllW8+/UyIRlfZzO+4N3VWvaicY8yjzjvAISeqj8xonvUd0amApFP2W3HFmySUKA6d2i3j+KmSAeCBl24jvi4x9JGKitEbSSS0QQQR4Ts4lptbjhwoQlS1HglIJJ8AY6dM+7ep8zNqtSrfWLaEIAGpceVip4FqKvbNiP2NOll7rJIBxJrhcQfWTXQg1FOIO4iLBs0l12pbyptxJwoWqZVn6OdGU15KwdyDDg2n3GFpSZQkAPt1Wyr8VM0E+ysZduE7o8yipJxl0OSipLRihbcCgFJNQRUHiDEVeSyembqkddGY5jen9e3tjgupaJSVS7lQUk4QoUIIPWQRuNamnbFmj5ycZYt3Lt09UYslKizkWvYBffpWlSDqqraBWySdW69ZH5Sajkr8MOKMjuzS7On2plnLCoOJG47nEHkQSOxUausq0kTDLbzRqh1CVpPJQqK8+Ij6KE1OKku5swkpxUkdUEEEez0eM7NpabW4s0Q2lS1HglIKifAGMny82qftF2ac9ZZdI4VNEJ7AMI/LDz26W79nspaAaKmFpZHumq1/upKfzQmboymFjFvWSe4ZD9fGKmZZw6m/PkV8meytk5FRvdPFbiWUVOHUDMlR0HPL6xan3ghKlHRIJPcKx9bC7BM3aa5pwVTLgucukWSEeAxqHNIjO8Oq3Tc329ylh16y3eRY/J0vPVD0ks5pPTNVO45OJHYcKvzKh0utBQKVAEEEEHMEEUII4Rmy+VnrsK20zDKaNFfTNgaFCjR1nlSq08gpJjRdlWm3MMtvNKxNuJCknkR8iNCNxBjcNUzgrHd23K0UWa/HLuH5lNPibjSstMpcQlaFBSFpCkqGigoVBHIgiKNtfuD/SMpjaFZliqm6Uqses3XnSo5jnFK2FbRcJFnTKqZn7OpW472TXialPOqeAgB5wQQQBBX0uk1aMouXdyrmhe9tYBwqHjQjeCRGZWems2aXKzQw4VUVrQcFpO9JFD2GNbwtdtt15SYlOmedbYfaB6JxZp0g1LJA6yga1FASCa6E18WVxsi4yPE4KcdrF2DXMRH2zYyZhNDkoeir9DyivXdvF0dG3T1Nx9nl2RcUqrmI+dtqsxrPZmPOE6J+zF6zLBl8JmEnCDmBv4HmmGAy6lSQpJBSRkRpHPaVmIfThWOwjUdn8oqy0TEio4TVs76EoPaNxizKSzEuekl27P5E8mslLnpLy7E7eC2gwiifvFafhHtH9IuWw3ZwVKFozSTxl0q1J3vGvfh71eyYpWzGwpe0LQH259CUiiujWaKmFVybSdMIpmK1pQAZkjUraAkAAAACgAyAA0AG6NPGx1THTv3L1NKqjp3PqCCCLJMEKHb/fQNMJkWz5x6inaeq2DkntWoeCTxhg3zvc1Z0qt901IybRXNxZHVQPqTuAJhFbO7su23aS5yc6zSF43SdFq9RlP4QAKjckAbxADP2J3PMlIBxwUemaOKB1Smnm0/CSo81kboulu2wiUlnZhw9RpBWedBkBzJoB2x3Qj/KCvkDgs9o1NQ4/Txbb7c8ZHuxwCdmLSdW+qZNcanCtSgMsalFZ8c8uEMCTmg42ladFCvZxHcYun/wBLMF21sKT/AFkj7WcusHUpqG+0N1bpxJ4wrLlztUrbPq9YdhyI8aeMZ/iFW6veu3sUsyvdDd5HfeaR6RhXtI647vSHhXwEMnyeby9LKOSij1pdWJH924SaDsWFfEIpZER+yu0vsNtoQTRDqlS55hzNv98NxH4bbrFwfY8YU9U4mnoIII1TQED5R9qYpqWlx+zbU4e11eEd9GvnEVKMYG0pHqpA8BHJtSf6e8DidQlbTYHJKEFXzKokYx/E5fpiZudLoiFvbM4ZentqCe4dY/T5w09gCGG7PoHWi+84ta0BSekSE9RKSmtdE4vzwuLTshD4AXXKtCDpX66CICYuUoZtuA8MQofEVjuFkVV17W9Gdxrq4Q2t8zRW1C5AtKSUhIHTt1WyTT0qZoJOgUMu3Cd0LLYff0yzps6aOBKlHosWRbdrRTSq6BR04Ky9bKly03a0tk1MPgcEPKI+Eq/SIi1Gpx51T7yXFOKIKl4cyQAAeoNchn3xpK2uXSS+5eVkH0aNjwkds2y1WJVoSSTWuJ9tOtRn0yKb8usNd/GKk1tYttKQgLWaACpl0lRoKVJKMzzjxmL9W46nCX3gD7KW0H4kpB+cddkV3X3O74rqxj7K9sqJhKZafWEPpFEOqICXgB6xOSXKdyu3I2y3dq9mytccyhxQ9Rnziuzq9UHtIjNbV0H1elhTxqqv8NYkpW5aB94sq5J6o/UxDPMph+77cyGWTXHuXa8vlEvOVRIMBquQcdotzlhQOqD2lUUJyzpuec6WcdWSfWcJKqcEp9UcshFhk7Nba+7QE89/ic46oz7fEm+Va09WVLM1vlBEHMXTaLWFGSxmFnMk8+URUha7kovongSgacRzSd45RaJ20G2hVxQTwG89g1MVecnHbQcSxLsqWSeqlKcSzzy9EU13cTDF4lycbFrF932+Qo328prVf+6Fsl5lLiQpBCgd4/8AMo+1pBBBFQdQYgbauRaNkhLrjfm1AVUg42wT6jlPRO6unAmPey7zNu0CjgXwOh7D+kQ34U6vijzRFbjSr5rmjltO6CVVUycB9k+j3cIkrv7ULTswhDhLzIyCHqqFPwODrDLQVIHCJGPlSARQgEHcdI7Tn2Q5S5r8na8ucOT5jAu/5QEg9QTAcll78Qxt9ykCvikRaLX2kyDEsqY+0tOJA6qWloUtZ3JSkHXtoBvpGbbwysoitMnNyWzkD+IaCOm4ezOZtNYKQW2Aeu+odXLUIGWNXIZDeRG1VarY7tGvmaddnEWuhJLXO3mtHLqNp01Lcu3Xf7S1U7VHgBlou7t32pKXbl2E0QgUrlVR3rURqonMmPK691WLPYSxLpwpGalHNS1b1rO8nwGgoI6LdtxmTYW++sIbQKk7ydyUjeonICJCQjL+Xzbs2UU8uhWeq03XNayMh2DUncBxpCZ2QXTctKfXaE11223MZKv2rx6wA5JqFEe6NIqV9b2zFrzRdKVYE5NNJBIbSTlWmWI0qVb+wAD7krYtZtlDDLr7TSKhKUKDYFSSalNCaknMnfHlzjH9T0PLnFdWatmppDaSpxSUJGpWQB3k5Rk6aQ3LWs6hlaXGemWlCkEFJSs9WhGRpUD8sebl3Jp8gvu1PFxalkfX6x3SVz20EKUtSiM8qJFR4mKt2VTtcXLr5cyvbfVta1LBFRvSSzMtvIyV1VA/ibVl/hi3RXL7NebbVwUR4pr/AIYysCW25epQxZaWI1PZ88Hmm3U1wuISsdi0hQ+RgisbKLUDtjyalEAhvB/y1qbHyQII+iNkSO0e6U9K2hMTimVFpbzjiHE9dASpRKcZHodUj0qcojJK+aDk6kpPFOY8NR841iRFOvHsls6cqVsBpZ/aMebV2kAYFHmUmILseu79SIrKYWfqQm5W0G3PQWlXIHPw1joiUtvyb3RUyk0lfBLySk9mNFQT+URVpzZxbUrkGXVpGhaWlxJ/KCTTtSIzp+Gfwl9ynLB/iyUj9iqTNpz7JHTMrT/eMqTXxAjyTfVwek2gntI+RJiu/D7l5fcheHYi4QRUf9t1/wBkn4jHwb3vqyQ2nuClEfP9I4sC59vyc/xLS4x+E0z3RRpy8E0DhWS2eGHCc9NRURPXQ2dzVrDGmYZCQTi6RwqWmhp92mpAO4mgMTR8Nn+6S9ySODJ9WdM3eJhvVYUeCM/9B4xAT98nFZNJCBxOav5CHLYXk7yjdFTTrj53pT5ts+FV/vCLq7s3s1TQaMkxgAoKIAUOeMdevOtYu1YNUObWvzLUMWuPXmZlutISsy8TaE4ZdA34FrWvkCAQntNeyNB3StSw5JoIlJmURUdZSnUdIv31LIUezQbgIi7T8nqz3DVpT7PJKwpPb5wE/OK/NeTVn5ue6vBbNT4pcH0i70LQ0H78WaQQudlCCMwXmiCDxGLMGExtDsGwlYnJOdbZdpXo20rcZWeAwA9Gew05RIjyanP/AFyP+Sr/ALkSkn5N0uAOlmnlHfgShArvpiCo7qBJ2feF1nJKsSfZVmO7eInrNlrRtJWCVZWU1oSgEIFfbcOQ3790Pyxdj9mSxCkywcUPWeJc78KupX8sXFpoJASkAACgAFAANAANBELprct21akfChru05ihuZ5PzTZDloLDytehQSGwfxKyUvsFB2w3JeWS2kIQlKUpFAlIASBwAGQEfrz6UJKlEJSMySQAO0nIQrL77eJeXCm5Gkw9mOkz6FBzFa6uEZZDL8UTEhfb1Xtl7PYL0ysJGeFI9Nw+yhO86chqaRm+9N7Zq25jPqMoPUbBOBse0r2lkb+4UEQFv2rNTbnTzJcWpeYUQcNK5BApQJ5DKPaQvWWkBCWkUHAkV5nnEVrmo/AuZHY5qPwLmW2QkEsoCEDLed5PEx0RUv8AbdX9kn4jHwL1zC8kNp/KhSj2an6RivBvm9Ze5mf4tsnqy4R+LWEiqiAOJNB84gZexbYmfu5aYplmGi2n4lAfWJ2zdglpPkKmFNs11xr6Reu4IqD8QiWHhkv3S+xJHBl+5kXOXoYb0VjPBGY8dIhHpyYtBQZYZUs1qENgqVvFSRoM+Qh12B5PUk1QzK3JlW8V6NvwScX70Miy7GZlkdHLtIaR7KEhIPM01PMxfpw6qnqlq/Ut140IPVdRZXNuRaLEk00pKEFOIlJczGJxSqHCCK9bcYIbMEWywEEEEAEEEEAEc7lntqNVNoJ5pSfqI6IIA5BZDP8AYt/An+Ue7TCU5JSE9gA+kekEAQN6rkSloowzLQUQKJcTk4j3Va05Go5Qlbw7D5+SX01nul4JzTgPRvp8CAr8pqfZjREEAZ2sXbnaEmvop5rpsJ6wcSWnx30p4przhg2Nt7s56gdLkuo69IiqQae0iuXMgRebXsCXmk4Zllt4bsaQadhOY7ooNs+T/Z7tSyXZc7sCsSPhcqfBQgC6WdfKSf8AuZphfIOIr4E1iWQ6DoQew1hD2j5Nrw+4m218nUKRl2pKvpFcntjc9Ln75ivFK3R/lxwGnSY5pi02m/TdbR7y0j6mMxp2aTy+qX2jXi47T+CJuQ8nedcopcxLJSdSC6ojuKEg+MFr3A2rU2t2YwDim0LI9VqrhPwinzih3h8o5IBElLkn+0fNB/y0GviodkdNl+TewkgzE245xS2hKB4qKzSLzYey2zZShblUKUM8btXFV4jHUDuAjoEcJW27eUCrpFMk1BV5qXTU7sqLploFKhl3L2Dy0qQ5NkTTozwkUZSfdOa9+asvww0AI/YA+UtgCgFABQAaAcKR4Lsxo6tNntQn+UdMEAcibIZGjLY/In+UdCGgkUSABwAp9I+4IAIIIIAIIIIAIIII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QWFRUWGBoXGBcWGBccGBccGBQYGBgXGBoYHCYfGhojGRYUIC8gJScqLCwsFx4xNTAqNSYrLCkBCQoKDgwOGg8PGi8kHyUsMC8qLC0sLCwsLCwsLCwsLCwtLCwpLCwsLCwsLCwsLCwsLC0sLCwpLCwsLCwsLCwsLP/AABEIAN4A4wMBIgACEQEDEQH/xAAcAAACAwEBAQEAAAAAAAAAAAAABwUGCAQDAgH/xABPEAABAgMFBAUJBQQHBwMFAAABAgMABBEFBhIhMQdBUWETInGBkQgjMkJScpKhsRQzYoLBQ6Ky0RUkU3PCw+EWNGOT0tPwVIOjFyUmRHT/xAAaAQEAAwEBAQAAAAAAAAAAAAAAAwQFAQIG/8QAMREAAgIBAgQEBQQBBQAAAAAAAAECAwQREhMhMUEFUWGxInGBkaEyQlLBFCOC0eHw/9oADAMBAAIRAxEAPwB4wQQQAQQQQAQQQQAQQQQAQQQQAQQQQAQr9pW2huSxS8phemRUKVq2yd9aeksezoN/CIDaxthJKpKzlmtcLr6Na6FtojwKx2DjC/sK7ARRbwqvUJOie3iYguvjTHWRFbbGtasnrnbbZyUdpPFcwy4cSsWTiMRzU2TQYfwacMMaCsS3GZtlL0u4HG1aEbjvBBzSobwc4ztaNmoeRhWOw7x2RE3evJN2LM42ziaUeug16N1I4+ysDRWo5jIxY2XG7l0ZHTkRs5dGaugiGupeti0JdL8uqoOSkn0m1b0LG4jwOoyiZi4WQggggAggggAggggAggggAggggAggggAggggAggggAggggAggggAggggAhL7adqRRikJNXXPVfcTqmv7FJHrH1ju01rS17XNoQs2WwNEfaXgQ3+AaKdI5aCup40MIi7FkEnp3alRNU1zJqc1mu+sQ3XRphuZHbYq47mdV3bBDQxrHnDp+EfzidgivXjvB0fm2j1z6RHq8hz+kfPpWZVnr7GP8d8ywJUDoa9keU1KpcQULFQf/ACo4GKqpibs1xAmWlth1Icwr9ZKvWHBQ3jUaERa5eYS4kKQapOhj1kY08eSa6dmdtplS9fyQd3bwTFizgcbqppWS0E0S6iuh4LG47jyJrp6wbcanJdD7CsTaxUcQdClQ3KBqCOUZ5tGQS8goV3HeDuIj42W34XZM4ZeYNJZ1QC+Dajkl4ctArlzSI18TJ40dH1Ro49/EWj6mmYI/EmuYj9i6WgggggAggggAggggAggggAggggAggggAggggAggggAggggAjltS025dlx51WFttJWo8ABXLieA3mOqEn5Q17yEt2e2c1UdepwB82g9pBVT8KYAXFoWm5a1oOTD3o1qE7kNj0Gx3a8SVHfFlAppEfYVm9CyEn0j1ldp3dwyjsmpkNoUtWQSKn+XbHzmXc77NI9FyRi5Fjtny6diNvDbPQIon7xXo8h7UXPYnswxYbRm01r1pdCt//ABlA/u/F7MJyYnVvPdJhxEkEJpUUByTQajdF/RtKt9Q82HAkZANyiKCm4ebNMqRs41Coho+vc06KeHHTv3HtfS5zNpSymHhQ6tuAdZtVMlDlxG8RmhLb1mTa5WZFKKod4z9FxB3pIp3cxSLENoN4h/6jvk0/9mKxfC8s7OltU8jrNgpCyyG1EE1wqIABAOdN1TxiacY2xcWSzgpR2stoMQt6LJ6VvGkddAr2p3j9YirGvX0aAhxJUBooEVA3Ag8O2LBJ2+y5TCsA8FZH55Rg8G7GnuS6GRw7KZbkugyNhF+vtMsZN5VXpcdQnVbVaDvQSE9hTzhqxkuXtBdl2i1NNeiFYqDRSTk433gnxB3Rq2QnUPNIdbOJDiQtJ4pUAQfAxvwmpxUl3NeElKKkj3gggj2egggggAggggAggggAggggAggggAggggAggggAgj5WsAEkgACpJ0AGpMJLaNtyJJlrLNT6KpgCtTpRkb+GP4dxgBiXz2lSdmijy8TtKpZboXDwJ3IHNVOVYzqieXaNouzTo1UXCK1wjRtFd4ACR+WPu37gzUvJienCUKecCUtrqXVYklRW5U9XIaGqqnMCOm6MngYxb1mvcMh+sVMy3h1NrvyK+TPZW/UnIq96ZtTjiJdsFSiRUDVSlGiE/P5iLK66EpKjoASe4ViE2c23KtWiZufXRLYUtACVKKnCQE0CR6oKjnvAjM8Pq3Tc329ylh17pbn2NE3EukizpJphIGMDE6oarcV6RrvFchySIsUJ60vKPl0khiVddHFaktg9wCzT/wApFemPKRmiT0cqwkVyClOKIHMgpqedBG6apoKPwiM9Dyj53fLy3/yf9cSdneUmaefkwTxadp+6pJ/ijoGlauz6z5kHpZRkk6qSgIXx9JFFfOKHeDydpZwFUo8thW5K/ON/oseJiXsXbvZz5SHFLl1H+1T1Qae2gkU5mkXyzrUamEBbDqHUH1m1BQ8QY5yBlm9ezG0JEVeaLjKa0caJWgAbyBmge8BF42SbYGZZhEnO4kJSSG3tUhKjUIWBmKEmisxQitKVh7kQub77E5SdCnGAJZ/WqB5tZzPXQNKn1k0PbDoBhS00hxAW2pK0KFUqSQUqHEEZER6xmKz7atO7kz0TiSWialpRJZdG9bSvVPMZ6Yhuh+3NvvLWkz0kurrD021UxtngocOChkfEDoLBBBBABBBBABBBBABBBBABBBBABBBBABHy44EgqUQAASSTQADMkk6CPqETtt2iqdcNmyhJAIS+UZla6ijKaagGleJy3GoEbtM2nO2m99hs8KLBVg6gOOZVX5N8Bv1PAMDZnshakAl+Yo7NEA11QzyRxVxX4Uzr6bJ9mCbOaDz6QZtwdY5Hogf2aeftEa6aQwlrABJIAGZJ0HOOAQnlGWsVzMtLJOSGy4QK+k4rCmvE0Qae8YipZgIQlI0SAPARGX4tdE9bi3GlBbeNCUkE0KWkCpHIlKj384mIxvEp84x+pm50uaiQ17JrBLkDVZCe7U/T5xY9new5M7LNTUy8tCHKlLbaQFYQopBK1VArSoonQ6xSL5uFTjbY1pWnEqNB9I1ZYVmiXlmWBo02hv4EBNflF3BhtpT8+ZYxI7a16lasvY/ZbGkqlw8Xipyvco4fARYZe7Uq393LMI91psfRMSUEXS0cbtjsKFFMtqHAoQR8xETP7O7OeFFyUv2pbSg/EihHjFiggBWW35PUi6CZdbsurcK9IjwX1v3oStqMTVjz7rLby0OtqAxtFScYICkmm8EEZGojXsZ38omzejtBh8D71oA81NLI/hUgd0AS1zvKBUkhq0m+XTNpoR/eN/qmnZDps+0W320uMrS42oVSpBBB7xGaZ2ymplAUoUKgCFD0sxXPjrpHBYN5J2xXsTSsTSj1kGvROdo9VdN4zHMRUoyoW8uj8v8Agr1ZEbOXRmnLwXdYnWVMzLYWhXHVJ3KSdUqHERne8t1Jy704iZl3CpomiHaZGuZZeSMswOw0qKEZPu5t9Je0mA6wrMUDjZ9NtXBQ4cFaHxiUtWy25lpbLyAttYwqSrQj9CDmCMwQCItFggdn9/mbUl+kR1HUUDrROaCd44oOdD3agxaYzJbtkTV3LSS8wSWiT0alei6jLGy5TeMq/lUOWhrsXkan5ZuYZNUrGYOqFD0kK/EDl89CI6CVggggAggggAggggAggggAggj8JgCj7XL9f0dJHozSYeqhrinLruflBFPxKTzii7CLgYz/AEjMJrQkMBQ1PrPZ655JPHEdwisW7NLvBbgbbJ6HF0aCPUZbJK3BzV1ldqkiNJyMkhltDbaQlCEhKUjQBIoB4QB7QhdsO0xUy4bOkSVJxBDqkVKnV4qdEimqa5H2jlprcttV/jIyoYZURMTAICgaFtGil8QTXCnvPqxBbCtnQQgWhMJ66/8Ad0keik5F3P1lZgfhz9bIBQ3WZImqKBqkLryIFDXvMXeKldldZx48Qs//ACCLbHz/AIi9bvoZGY/9T6FcYYD9syzZ0L7CD2Y0lXyJjWEZUu1Ntt26yt5aW20PBSlLICRhRkSTkMwId1p7b7LZrR9TpG5ptR8FKAT842qFpVFeiNOpaQXyL7BCfm/KRlhXopV5fDEpCK+BVSIxzylz6sgO+YJ+jQiYkHnBCHb8pZzfIoPY8of5ZjtlvKWQfvJFafceCvqhMAOuE55SUmDLSju9Lq0fG2Ff5QiUs7yhbOcoHEvsneVICkjvQon5RX9tN9JKesxv7LMIcWl9CsAqFgdG4CcCgFUzGdN8AVKwncUu0fw0+ElP6R43nTWWXywnwUILrn+qt/m/jVHreD/dnfd/UR81+nJ5fy/sxOl/1/srd1LfmbOdRNsBQTiLZJB6NygClNKpkcik8RkY1NdC9jNoyyZhk5HJST6TahqhXMcd4IMKnYvd1qfsiclnxVKn6g70K6FGFaeCgR9RoTFZujbT137VXLzNehKgh4CuEpPoPo7Aa9hUNdPpTbH3fK6jVoyi5d3KuaF0zbWPRWPEg8QSN8IzZheZ2x7SXJTdUNOL6NwGtEOaIdFfVOQrvSoHcI0ahYIqMwc68YTPlB3NxIRPtp6yKNvU3pJ6iz2E4TyUnhADogijbH73mfs5HSKq8x5pypzNB1Fn3k0qd5CovMAEEEEAEEEEAEEEEAEUra/eT7HZbykmjjvmEdrgOIjmEBZ7aRdYQXlG2wVzMtKpz6NBdNN6nFYUinEBH78ATPk7XZwMPTqh1nFdE37iKFZHaug/JDfmZlLaFLWQlKQVKJ0ASKknsAMRl0bFEpIy8uBTo20hXvUqs96yo98VLbtb5l7LUhJoqYWGsjnhzWvuIThPvxwCpsyXXeG3FKXXoSorVr1GGzRKBwKuqO1ZPGNLdVtHqoQkcglKQPAACM9bN76SljyDjy/PTcwrqtIOaUN1CekVmEAqKzvJGHIxXbwXxtC2FkLUQ1X7pFUsp4YvbPM1PCkG1Fas42ktWQln2mmXmHVEFQOIDDT26g14UEdS7wzL5oyggfhFSO1R0+USVnXRbRm55xXDRPhv7/CJxtsJFEgADcAAPARjX5VG/co7n69DNtvq3apav8FRZuk8s4nVhJOZzxK76ZfOJFi5rI9IrV3gD5D9Yn48nplKPTUlPvED6xXlmXz5RenyIHk2y5J/Y427vS6dGk99T9SY6E2a0Mg038Cf5RyO3ll0/tAfdCj+kcxvkx+P4R/1Rzh5U/5fkbLpeZK/0e1/ZN/An+UeTljMK1aRnwSB9Ijv9smOC/hH/VHq3eyXPrKHak/pWHByY89GOHcuejP166kurRJT7qj+tYgreu6lhAWlZIKgKEDeDvGunCLUxazK8kuIJ4VofnSIW+z3m208VFXgAP8AF8osYtt/FUJN/X/slost4ii2/qSN2R/VW/zfxqj7vCf6s77v+IR62Q1hYaH4E/MV/WOO9blJZXMpH71foDFVfFk/7v7Il8V/1/sY/k4LT9jmRiGLp6lNRip0SADTWlaivIx1bermCYlBONjzssOtTVTRPW+AnF2FcI6ypCZaSiZllqSoVoW1ELFCRlTUGhy+UM+523cKT9mtZGJCgUF5KdxyIdbGooSCU/Dvj6NSjLVJ9DYUk+jLVsJveZqR+zuGrsrRHMtn7s91Cn8o4wwLXsxEyw6w4KodQpCuxQpXtGvdGcNnFpJs+3Q2hwLZcWqXC0kELQ4fMqrp6XRnxjTUdPRnLZBaK7Otpcm6aB0ql18OkQSW1d5BSP7yNHRnLbjZ6pS125tvIuJQ8D/xGSEn5JbPfGhLNng8y26n0XEJWOxaQofIx0HTBBBABBBBABBBBABGbLf/AK9erBXq/aW29a0SyEhVPgUaczGk4zbs3AfvMpyuQdmnRzr0gH8XygDSIjPvlGWrjnJeXH7JorPvOrpSnY2n4o0FGZNqEwXbwuAnJK2UDdkltBp8RVHmT0WpxvRNkHY10q0W/kNyN/5uHZ9ItLbYSAlIAA0A0EfURFr3jQzVI66+A0HvH9NeyPnZTtyp6fjsjFlKy+WhKrcCQSogAakmgEQU9fBtGTYLh46J/mfCIK0hNOsiYdQvoCvAleEhvFQnCncTQHwiwWBY7PRIcwhSlCtVZ0O8AaDOLLxa8eO+3n6LoTuiFMd1nP0IGetyZWnESpCDkMIKQeVdT4xdrn7D359luZVMtIbdGIUCnHNSCFDqgEEEekY4LxynSS6wNU9Yfl1+VYY/k73g6SSdlVHrMLxJH4Hc8uxYc+IRfw7Y2Q1itC3jTjOOqWgWf5OckkDpn5hw78JQhJ7sKj84mJfYTZSdWXF+885/gIhgwRcLJRF7ELJP/wCsR2PP/quI6Z8nyzVA4S+g/hcBp8aTDMggBIWp5NgzMvOdiXW/qpB/wwqLfuy7KThk3VIW4hSUktqJT1wk5EgEZKFco2DNTKW0KWs0ShJUo8AkVJ8AYybJzip20XZlfrLW6a7sR6ie4ED8sR2z2QcvI8Tlti5FpCaZDQZRW77P9RtHFRV3AU/X5RZYp14ULmJtLLSStfVQlKdVKVnQc8x4Rg4Ed1yflzMrEjusT8iy2QzgYbTwSK94qfrHhatgtvip6q/bH6jfEPI3lcZWWppCgUnCaghaCNykmlfr2xZ2XkrSFJIUDoRC6F2PY5+b6nmyNlU935F/N2e7LOAmoIIKVitCQagg8Qe+NZXNvixaMul1hQJoA4g+m2qmYUO2tDod0IyZlkuJKVgEHcfqOBiuSkxM2TMpmJZZoDSp9FQ3tuJ3g/6ih008XMV3wy5S9y/Rkqz4ZdRseUdZmKTl3h+yeKT2OI18W0+MWnY7aHS2PKkmpQlTZ/8AbcUkfuhMU2/N8GbWu8682cK2lslxokYkKLgR3pOIkK307YlfJ3fxWWtPszCx4ttn9TF5FsaMEEEdAQQQQAQQQQB+GM0bER/98HuPfQwydtm0P7Ex9lYVSYfSakHNps5FXJSs0jh1juEKjYnN9HbMuCPTDiOyrSiD4pHjAGpTGXL+n/8AIX/79P8AAiNRxlrbVJFFtTGnnOjWKc2kA9+JKo8yWqaOSWqaOC2LyKUropapJITiTUqUTlhQBzyrv3QydnOwoDDMWmKk9ZMtuHAvEan8Ay41zEWLZXslRZ6UzEyAubUO1LAPqo4r4q7hlUllR4qqjVHbE8V1xrWkSm7UrsCZsl5ptABaSHWkgUALWeFIGQqjGkD8UIG5k7VCmzqk4h2K1+Y+cavIjK177GNlWu4ilGlKxo/unCSAPdNU9qIjyquLU49+x5vhvg0ThERFwbc/oq2EFRoys9EsnTo3CMKj7qggn3TEuDEBe6zcbYcAzRrzT/oYyMC7h2bX0Zm4lmyej7mrQYIXmxa+/wBukg04qr8sAhddVIpRtzwGE8013iGHH0BsBBBHnMPpQlS1kJSkFSlHQACpJ5ACAFtt5vX9mkPs6D5yaJRlqG00Lh7+qnsUeEKS6ch0bGI6udbu9X9T3x5Xrt5VsWopzMNDqtj2WkHLsKiSTzXTdE+lNBQaDKMrxG7SKrXfqUM2zRbEfD7wQlSjokEnuFY+thVimatRcysVSwkuHhjcqlA8OkP5REBfC0MLYbGq8zySP5mngYeOxe632OzUFYo7MHpl11AUB0ae5FDTiox68Oq2wc339juHXpHc+5J332bytpo86nA8BRD6AMaeAV7afwnnQjWM829d2csWYwOpq2o9VYr0To5H1VDeNRzGusIj7esFmcYUxMIC21ag6g7lJOoUNxEaMoqS0fQuyipLRmd7OtJDyMSD2g6pPAx0PMhaSlQBSRQg74hb63ResScACsbS6lpftpBFULA0UKjlmCOAk7OtBLyAtHeN6TwMYGViuh7o9PYyL6HU9V0Kbbdlrl1EJKujXlWuoBBwq40IB7gYd3k3/wC4TH/9H+U3FHnJRLqChYyPy4EcxEZcG9rljT9HKlhdEvJFaFNeq6ke0nM9mIRp4eTxo6S6r8l7Gv4i0fVGpoI+GH0rSlaCFJUApKgaggioIO8ER9xeLQQQQQARH29bTcpLOzDpohpJUeJ4JHMmgHMiJCEX5Q17cS2pBs6UdepvJ+6Qe4lVPxI4QAvEzDlpTzsy/nVWNXAew2OQAA7BzjplJz7LbMu9oA60o7siQhfyxRJ2NZ3QtJRv1V7x1/l3RC31lvu3O1B+o/xRk15PEydO3RGfC/df6dDWghA+UdZWGalpgftG1NntbViHyc/dhxXHtz7ZZ8s/WpW2nH76Rhc/fSqK/tru4Zuy3CkVXLkPpA3hIIcH/LUo9qRGsaBZ7p2wJqSl3wa9I0hR97CMY7lBQ7oloUnk8XkDkm5KKPXYXiSP+G4a5di8XxiG3ABCy27XN+1SX2ltNXZWqjTVTR+8H5aBfYFcYZsfik1FDmDAGV7q2p0jWBR6yMu1O492nhE2pNRQ5g7ojdo9012PaONof1d0lbXAAnrsn3ainIpOsdsrMpcQFpNQRX/Ttj5/Oo4c966P3MjKq2S3LoyAsm1XbHtBEw1Uo0Ka0DjZIxtnnpQ7iEmNSWJbTU2w2+wrE24Kg7+YI3KBqCNxBjOtpWcl5soV2g7weMfGza/7ljzJYmMRlnD1xrgJyDyBvFNQNQOIEaWHk8WOj6ou413Ejo+qNNwktu+0PI2dLqqTQzCk7t6WRzORV3DeRFk2n7WmpOXCJRxLkw8gKQpJCktoUMnTuJI9Eb9Tlqk7uWOpavtD1VKJxJxVJUSalxROZzzz11izdbGqG6RNZYq47mSV3rJ6FvrDrqzVy4J7vrEm66EpKlGgAqTwAj7irXptMrUJdqqiSAoJzJVXJApvrTLjSPn4RllW8+/UyIRlfZzO+4N3VWvaicY8yjzjvAISeqj8xonvUd0amApFP2W3HFmySUKA6d2i3j+KmSAeCBl24jvi4x9JGKitEbSSS0QQQR4Ts4lptbjhwoQlS1HglIJJ8AY6dM+7ep8zNqtSrfWLaEIAGpceVip4FqKvbNiP2NOll7rJIBxJrhcQfWTXQg1FOIO4iLBs0l12pbyptxJwoWqZVn6OdGU15KwdyDDg2n3GFpSZQkAPt1Wyr8VM0E+ysZduE7o8yipJxl0OSipLRihbcCgFJNQRUHiDEVeSyembqkddGY5jen9e3tjgupaJSVS7lQUk4QoUIIPWQRuNamnbFmj5ycZYt3Lt09UYslKizkWvYBffpWlSDqqraBWySdW69ZH5Sajkr8MOKMjuzS7On2plnLCoOJG47nEHkQSOxUausq0kTDLbzRqh1CVpPJQqK8+Ij6KE1OKku5swkpxUkdUEEEez0eM7NpabW4s0Q2lS1HglIKifAGMny82qftF2ac9ZZdI4VNEJ7AMI/LDz26W79nspaAaKmFpZHumq1/upKfzQmboymFjFvWSe4ZD9fGKmZZw6m/PkV8meytk5FRvdPFbiWUVOHUDMlR0HPL6xan3ghKlHRIJPcKx9bC7BM3aa5pwVTLgucukWSEeAxqHNIjO8Oq3Tc329ylh16y3eRY/J0vPVD0ks5pPTNVO45OJHYcKvzKh0utBQKVAEEEEHMEEUII4Rmy+VnrsK20zDKaNFfTNgaFCjR1nlSq08gpJjRdlWm3MMtvNKxNuJCknkR8iNCNxBjcNUzgrHd23K0UWa/HLuH5lNPibjSstMpcQlaFBSFpCkqGigoVBHIgiKNtfuD/SMpjaFZliqm6Uqses3XnSo5jnFK2FbRcJFnTKqZn7OpW472TXialPOqeAgB5wQQQBBX0uk1aMouXdyrmhe9tYBwqHjQjeCRGZWems2aXKzQw4VUVrQcFpO9JFD2GNbwtdtt15SYlOmedbYfaB6JxZp0g1LJA6yga1FASCa6E18WVxsi4yPE4KcdrF2DXMRH2zYyZhNDkoeir9DyivXdvF0dG3T1Nx9nl2RcUqrmI+dtqsxrPZmPOE6J+zF6zLBl8JmEnCDmBv4HmmGAy6lSQpJBSRkRpHPaVmIfThWOwjUdn8oqy0TEio4TVs76EoPaNxizKSzEuekl27P5E8mslLnpLy7E7eC2gwiifvFafhHtH9IuWw3ZwVKFozSTxl0q1J3vGvfh71eyYpWzGwpe0LQH259CUiiujWaKmFVybSdMIpmK1pQAZkjUraAkAAAACgAyAA0AG6NPGx1THTv3L1NKqjp3PqCCCLJMEKHb/fQNMJkWz5x6inaeq2DkntWoeCTxhg3zvc1Z0qt901IybRXNxZHVQPqTuAJhFbO7su23aS5yc6zSF43SdFq9RlP4QAKjckAbxADP2J3PMlIBxwUemaOKB1Smnm0/CSo81kboulu2wiUlnZhw9RpBWedBkBzJoB2x3Qj/KCvkDgs9o1NQ4/Txbb7c8ZHuxwCdmLSdW+qZNcanCtSgMsalFZ8c8uEMCTmg42ladFCvZxHcYun/wBLMF21sKT/AFkj7WcusHUpqG+0N1bpxJ4wrLlztUrbPq9YdhyI8aeMZ/iFW6veu3sUsyvdDd5HfeaR6RhXtI647vSHhXwEMnyeby9LKOSij1pdWJH924SaDsWFfEIpZER+yu0vsNtoQTRDqlS55hzNv98NxH4bbrFwfY8YU9U4mnoIII1TQED5R9qYpqWlx+zbU4e11eEd9GvnEVKMYG0pHqpA8BHJtSf6e8DidQlbTYHJKEFXzKokYx/E5fpiZudLoiFvbM4ZentqCe4dY/T5w09gCGG7PoHWi+84ta0BSekSE9RKSmtdE4vzwuLTshD4AXXKtCDpX66CICYuUoZtuA8MQofEVjuFkVV17W9Gdxrq4Q2t8zRW1C5AtKSUhIHTt1WyTT0qZoJOgUMu3Cd0LLYff0yzps6aOBKlHosWRbdrRTSq6BR04Ky9bKly03a0tk1MPgcEPKI+Eq/SIi1Gpx51T7yXFOKIKl4cyQAAeoNchn3xpK2uXSS+5eVkH0aNjwkds2y1WJVoSSTWuJ9tOtRn0yKb8usNd/GKk1tYttKQgLWaACpl0lRoKVJKMzzjxmL9W46nCX3gD7KW0H4kpB+cddkV3X3O74rqxj7K9sqJhKZafWEPpFEOqICXgB6xOSXKdyu3I2y3dq9mytccyhxQ9Rnziuzq9UHtIjNbV0H1elhTxqqv8NYkpW5aB94sq5J6o/UxDPMph+77cyGWTXHuXa8vlEvOVRIMBquQcdotzlhQOqD2lUUJyzpuec6WcdWSfWcJKqcEp9UcshFhk7Nba+7QE89/ic46oz7fEm+Va09WVLM1vlBEHMXTaLWFGSxmFnMk8+URUha7kovongSgacRzSd45RaJ20G2hVxQTwG89g1MVecnHbQcSxLsqWSeqlKcSzzy9EU13cTDF4lycbFrF932+Qo328prVf+6Fsl5lLiQpBCgd4/8AMo+1pBBBFQdQYgbauRaNkhLrjfm1AVUg42wT6jlPRO6unAmPey7zNu0CjgXwOh7D+kQ34U6vijzRFbjSr5rmjltO6CVVUycB9k+j3cIkrv7ULTswhDhLzIyCHqqFPwODrDLQVIHCJGPlSARQgEHcdI7Tn2Q5S5r8na8ucOT5jAu/5QEg9QTAcll78Qxt9ykCvikRaLX2kyDEsqY+0tOJA6qWloUtZ3JSkHXtoBvpGbbwysoitMnNyWzkD+IaCOm4ezOZtNYKQW2Aeu+odXLUIGWNXIZDeRG1VarY7tGvmaddnEWuhJLXO3mtHLqNp01Lcu3Xf7S1U7VHgBlou7t32pKXbl2E0QgUrlVR3rURqonMmPK691WLPYSxLpwpGalHNS1b1rO8nwGgoI6LdtxmTYW++sIbQKk7ydyUjeonICJCQjL+Xzbs2UU8uhWeq03XNayMh2DUncBxpCZ2QXTctKfXaE11223MZKv2rx6wA5JqFEe6NIqV9b2zFrzRdKVYE5NNJBIbSTlWmWI0qVb+wAD7krYtZtlDDLr7TSKhKUKDYFSSalNCaknMnfHlzjH9T0PLnFdWatmppDaSpxSUJGpWQB3k5Rk6aQ3LWs6hlaXGemWlCkEFJSs9WhGRpUD8sebl3Jp8gvu1PFxalkfX6x3SVz20EKUtSiM8qJFR4mKt2VTtcXLr5cyvbfVta1LBFRvSSzMtvIyV1VA/ibVl/hi3RXL7NebbVwUR4pr/AIYysCW25epQxZaWI1PZ88Hmm3U1wuISsdi0hQ+RgisbKLUDtjyalEAhvB/y1qbHyQII+iNkSO0e6U9K2hMTimVFpbzjiHE9dASpRKcZHodUj0qcojJK+aDk6kpPFOY8NR841iRFOvHsls6cqVsBpZ/aMebV2kAYFHmUmILseu79SIrKYWfqQm5W0G3PQWlXIHPw1joiUtvyb3RUyk0lfBLySk9mNFQT+URVpzZxbUrkGXVpGhaWlxJ/KCTTtSIzp+Gfwl9ynLB/iyUj9iqTNpz7JHTMrT/eMqTXxAjyTfVwek2gntI+RJiu/D7l5fcheHYi4QRUf9t1/wBkn4jHwb3vqyQ2nuClEfP9I4sC59vyc/xLS4x+E0z3RRpy8E0DhWS2eGHCc9NRURPXQ2dzVrDGmYZCQTi6RwqWmhp92mpAO4mgMTR8Nn+6S9ySODJ9WdM3eJhvVYUeCM/9B4xAT98nFZNJCBxOav5CHLYXk7yjdFTTrj53pT5ts+FV/vCLq7s3s1TQaMkxgAoKIAUOeMdevOtYu1YNUObWvzLUMWuPXmZlutISsy8TaE4ZdA34FrWvkCAQntNeyNB3StSw5JoIlJmURUdZSnUdIv31LIUezQbgIi7T8nqz3DVpT7PJKwpPb5wE/OK/NeTVn5ue6vBbNT4pcH0i70LQ0H78WaQQudlCCMwXmiCDxGLMGExtDsGwlYnJOdbZdpXo20rcZWeAwA9Gew05RIjyanP/AFyP+Sr/ALkSkn5N0uAOlmnlHfgShArvpiCo7qBJ2feF1nJKsSfZVmO7eInrNlrRtJWCVZWU1oSgEIFfbcOQ3790Pyxdj9mSxCkywcUPWeJc78KupX8sXFpoJASkAACgAFAANAANBELprct21akfChru05ihuZ5PzTZDloLDytehQSGwfxKyUvsFB2w3JeWS2kIQlKUpFAlIASBwAGQEfrz6UJKlEJSMySQAO0nIQrL77eJeXCm5Gkw9mOkz6FBzFa6uEZZDL8UTEhfb1Xtl7PYL0ysJGeFI9Nw+yhO86chqaRm+9N7Zq25jPqMoPUbBOBse0r2lkb+4UEQFv2rNTbnTzJcWpeYUQcNK5BApQJ5DKPaQvWWkBCWkUHAkV5nnEVrmo/AuZHY5qPwLmW2QkEsoCEDLed5PEx0RUv8AbdX9kn4jHwL1zC8kNp/KhSj2an6RivBvm9Ze5mf4tsnqy4R+LWEiqiAOJNB84gZexbYmfu5aYplmGi2n4lAfWJ2zdglpPkKmFNs11xr6Reu4IqD8QiWHhkv3S+xJHBl+5kXOXoYb0VjPBGY8dIhHpyYtBQZYZUs1qENgqVvFSRoM+Qh12B5PUk1QzK3JlW8V6NvwScX70Miy7GZlkdHLtIaR7KEhIPM01PMxfpw6qnqlq/Ut140IPVdRZXNuRaLEk00pKEFOIlJczGJxSqHCCK9bcYIbMEWywEEEEAEEEEAEc7lntqNVNoJ5pSfqI6IIA5BZDP8AYt/An+Ue7TCU5JSE9gA+kekEAQN6rkSloowzLQUQKJcTk4j3Va05Go5Qlbw7D5+SX01nul4JzTgPRvp8CAr8pqfZjREEAZ2sXbnaEmvop5rpsJ6wcSWnx30p4przhg2Nt7s56gdLkuo69IiqQae0iuXMgRebXsCXmk4Zllt4bsaQadhOY7ooNs+T/Z7tSyXZc7sCsSPhcqfBQgC6WdfKSf8AuZphfIOIr4E1iWQ6DoQew1hD2j5Nrw+4m218nUKRl2pKvpFcntjc9Ln75ivFK3R/lxwGnSY5pi02m/TdbR7y0j6mMxp2aTy+qX2jXi47T+CJuQ8nedcopcxLJSdSC6ojuKEg+MFr3A2rU2t2YwDim0LI9VqrhPwinzih3h8o5IBElLkn+0fNB/y0GviodkdNl+TewkgzE245xS2hKB4qKzSLzYey2zZShblUKUM8btXFV4jHUDuAjoEcJW27eUCrpFMk1BV5qXTU7sqLploFKhl3L2Dy0qQ5NkTTozwkUZSfdOa9+asvww0AI/YA+UtgCgFABQAaAcKR4Lsxo6tNntQn+UdMEAcibIZGjLY/In+UdCGgkUSABwAp9I+4IAIIIIAIIIIAII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UUEhQWFRUWGBoXGBcWGBccGBccGBQYGBgXGBoYHCYfGhojGRYUIC8gJScqLCwsFx4xNTAqNSYrLCkBCQoKDgwOGg8PGi8kHyUsMC8qLC0sLCwsLCwsLCwsLCwtLCwpLCwsLCwsLCwsLCwsLC0sLCwpLCwsLCwsLCwsLP/AABEIAN4A4wMBIgACEQEDEQH/xAAcAAACAwEBAQEAAAAAAAAAAAAABwUGCAQDAgH/xABPEAABAgMFBAUJBQQHBwMFAAABAgMABBEFBhIhMQdBUWETInGBkQgjMkJScpKhsRQzYoLBQ6Ky0RUkU3PCw+EWNGOT0tPwVIOjFyUmRHT/xAAaAQEAAwEBAQAAAAAAAAAAAAAAAwQFAQIG/8QAMREAAgIBAgQEBQQBBQAAAAAAAAECAwQREhMhMUEFUWGxInGBkaEyQlLBFCOC0eHw/9oADAMBAAIRAxEAPwB4wQQQAQQQQAQQQQAQQQQAQQQQAQQQQAQr9pW2huSxS8phemRUKVq2yd9aeksezoN/CIDaxthJKpKzlmtcLr6Na6FtojwKx2DjC/sK7ARRbwqvUJOie3iYguvjTHWRFbbGtasnrnbbZyUdpPFcwy4cSsWTiMRzU2TQYfwacMMaCsS3GZtlL0u4HG1aEbjvBBzSobwc4ztaNmoeRhWOw7x2RE3evJN2LM42ziaUeug16N1I4+ysDRWo5jIxY2XG7l0ZHTkRs5dGaugiGupeti0JdL8uqoOSkn0m1b0LG4jwOoyiZi4WQggggAggggAggggAggggAggggAggggAggggAggggAggggAggggAggggAhL7adqRRikJNXXPVfcTqmv7FJHrH1ju01rS17XNoQs2WwNEfaXgQ3+AaKdI5aCup40MIi7FkEnp3alRNU1zJqc1mu+sQ3XRphuZHbYq47mdV3bBDQxrHnDp+EfzidgivXjvB0fm2j1z6RHq8hz+kfPpWZVnr7GP8d8ywJUDoa9keU1KpcQULFQf/ACo4GKqpibs1xAmWlth1Icwr9ZKvWHBQ3jUaERa5eYS4kKQapOhj1kY08eSa6dmdtplS9fyQd3bwTFizgcbqppWS0E0S6iuh4LG47jyJrp6wbcanJdD7CsTaxUcQdClQ3KBqCOUZ5tGQS8goV3HeDuIj42W34XZM4ZeYNJZ1QC+Dajkl4ctArlzSI18TJ40dH1Ro49/EWj6mmYI/EmuYj9i6WgggggAggggAggggAggggAggggAggggAggggAggggAggggAjltS025dlx51WFttJWo8ABXLieA3mOqEn5Q17yEt2e2c1UdepwB82g9pBVT8KYAXFoWm5a1oOTD3o1qE7kNj0Gx3a8SVHfFlAppEfYVm9CyEn0j1ldp3dwyjsmpkNoUtWQSKn+XbHzmXc77NI9FyRi5Fjtny6diNvDbPQIon7xXo8h7UXPYnswxYbRm01r1pdCt//ABlA/u/F7MJyYnVvPdJhxEkEJpUUByTQajdF/RtKt9Q82HAkZANyiKCm4ebNMqRs41Coho+vc06KeHHTv3HtfS5zNpSymHhQ6tuAdZtVMlDlxG8RmhLb1mTa5WZFKKod4z9FxB3pIp3cxSLENoN4h/6jvk0/9mKxfC8s7OltU8jrNgpCyyG1EE1wqIABAOdN1TxiacY2xcWSzgpR2stoMQt6LJ6VvGkddAr2p3j9YirGvX0aAhxJUBooEVA3Ag8O2LBJ2+y5TCsA8FZH55Rg8G7GnuS6GRw7KZbkugyNhF+vtMsZN5VXpcdQnVbVaDvQSE9hTzhqxkuXtBdl2i1NNeiFYqDRSTk433gnxB3Rq2QnUPNIdbOJDiQtJ4pUAQfAxvwmpxUl3NeElKKkj3gggj2egggggAggggAggggAggggAggggAggggAggggAgj5WsAEkgACpJ0AGpMJLaNtyJJlrLNT6KpgCtTpRkb+GP4dxgBiXz2lSdmijy8TtKpZboXDwJ3IHNVOVYzqieXaNouzTo1UXCK1wjRtFd4ACR+WPu37gzUvJienCUKecCUtrqXVYklRW5U9XIaGqqnMCOm6MngYxb1mvcMh+sVMy3h1NrvyK+TPZW/UnIq96ZtTjiJdsFSiRUDVSlGiE/P5iLK66EpKjoASe4ViE2c23KtWiZufXRLYUtACVKKnCQE0CR6oKjnvAjM8Pq3Tc329ylh17pbn2NE3EukizpJphIGMDE6oarcV6RrvFchySIsUJ60vKPl0khiVddHFaktg9wCzT/wApFemPKRmiT0cqwkVyClOKIHMgpqedBG6apoKPwiM9Dyj53fLy3/yf9cSdneUmaefkwTxadp+6pJ/ijoGlauz6z5kHpZRkk6qSgIXx9JFFfOKHeDydpZwFUo8thW5K/ON/oseJiXsXbvZz5SHFLl1H+1T1Qae2gkU5mkXyzrUamEBbDqHUH1m1BQ8QY5yBlm9ezG0JEVeaLjKa0caJWgAbyBmge8BF42SbYGZZhEnO4kJSSG3tUhKjUIWBmKEmisxQitKVh7kQub77E5SdCnGAJZ/WqB5tZzPXQNKn1k0PbDoBhS00hxAW2pK0KFUqSQUqHEEZER6xmKz7atO7kz0TiSWialpRJZdG9bSvVPMZ6Yhuh+3NvvLWkz0kurrD021UxtngocOChkfEDoLBBBBABBBBABBBBABBBBABBBBABBBBABHy44EgqUQAASSTQADMkk6CPqETtt2iqdcNmyhJAIS+UZla6ijKaagGleJy3GoEbtM2nO2m99hs8KLBVg6gOOZVX5N8Bv1PAMDZnshakAl+Yo7NEA11QzyRxVxX4Uzr6bJ9mCbOaDz6QZtwdY5Hogf2aeftEa6aQwlrABJIAGZJ0HOOAQnlGWsVzMtLJOSGy4QK+k4rCmvE0Qae8YipZgIQlI0SAPARGX4tdE9bi3GlBbeNCUkE0KWkCpHIlKj384mIxvEp84x+pm50uaiQ17JrBLkDVZCe7U/T5xY9new5M7LNTUy8tCHKlLbaQFYQopBK1VArSoonQ6xSL5uFTjbY1pWnEqNB9I1ZYVmiXlmWBo02hv4EBNflF3BhtpT8+ZYxI7a16lasvY/ZbGkqlw8Xipyvco4fARYZe7Uq393LMI91psfRMSUEXS0cbtjsKFFMtqHAoQR8xETP7O7OeFFyUv2pbSg/EihHjFiggBWW35PUi6CZdbsurcK9IjwX1v3oStqMTVjz7rLby0OtqAxtFScYICkmm8EEZGojXsZ38omzejtBh8D71oA81NLI/hUgd0AS1zvKBUkhq0m+XTNpoR/eN/qmnZDps+0W320uMrS42oVSpBBB7xGaZ2ymplAUoUKgCFD0sxXPjrpHBYN5J2xXsTSsTSj1kGvROdo9VdN4zHMRUoyoW8uj8v8Agr1ZEbOXRmnLwXdYnWVMzLYWhXHVJ3KSdUqHERne8t1Jy704iZl3CpomiHaZGuZZeSMswOw0qKEZPu5t9Je0mA6wrMUDjZ9NtXBQ4cFaHxiUtWy25lpbLyAttYwqSrQj9CDmCMwQCItFggdn9/mbUl+kR1HUUDrROaCd44oOdD3agxaYzJbtkTV3LSS8wSWiT0alei6jLGy5TeMq/lUOWhrsXkan5ZuYZNUrGYOqFD0kK/EDl89CI6CVggggAggggAggggAggggAggj8JgCj7XL9f0dJHozSYeqhrinLruflBFPxKTzii7CLgYz/AEjMJrQkMBQ1PrPZ655JPHEdwisW7NLvBbgbbJ6HF0aCPUZbJK3BzV1ldqkiNJyMkhltDbaQlCEhKUjQBIoB4QB7QhdsO0xUy4bOkSVJxBDqkVKnV4qdEimqa5H2jlprcttV/jIyoYZURMTAICgaFtGil8QTXCnvPqxBbCtnQQgWhMJ66/8Ad0keik5F3P1lZgfhz9bIBQ3WZImqKBqkLryIFDXvMXeKldldZx48Qs//ACCLbHz/AIi9bvoZGY/9T6FcYYD9syzZ0L7CD2Y0lXyJjWEZUu1Ntt26yt5aW20PBSlLICRhRkSTkMwId1p7b7LZrR9TpG5ptR8FKAT842qFpVFeiNOpaQXyL7BCfm/KRlhXopV5fDEpCK+BVSIxzylz6sgO+YJ+jQiYkHnBCHb8pZzfIoPY8of5ZjtlvKWQfvJFafceCvqhMAOuE55SUmDLSju9Lq0fG2Ff5QiUs7yhbOcoHEvsneVICkjvQon5RX9tN9JKesxv7LMIcWl9CsAqFgdG4CcCgFUzGdN8AVKwncUu0fw0+ElP6R43nTWWXywnwUILrn+qt/m/jVHreD/dnfd/UR81+nJ5fy/sxOl/1/srd1LfmbOdRNsBQTiLZJB6NygClNKpkcik8RkY1NdC9jNoyyZhk5HJST6TahqhXMcd4IMKnYvd1qfsiclnxVKn6g70K6FGFaeCgR9RoTFZujbT137VXLzNehKgh4CuEpPoPo7Aa9hUNdPpTbH3fK6jVoyi5d3KuaF0zbWPRWPEg8QSN8IzZheZ2x7SXJTdUNOL6NwGtEOaIdFfVOQrvSoHcI0ahYIqMwc68YTPlB3NxIRPtp6yKNvU3pJ6iz2E4TyUnhADogijbH73mfs5HSKq8x5pypzNB1Fn3k0qd5CovMAEEEEAEEEEAEEEEAEUra/eT7HZbykmjjvmEdrgOIjmEBZ7aRdYQXlG2wVzMtKpz6NBdNN6nFYUinEBH78ATPk7XZwMPTqh1nFdE37iKFZHaug/JDfmZlLaFLWQlKQVKJ0ASKknsAMRl0bFEpIy8uBTo20hXvUqs96yo98VLbtb5l7LUhJoqYWGsjnhzWvuIThPvxwCpsyXXeG3FKXXoSorVr1GGzRKBwKuqO1ZPGNLdVtHqoQkcglKQPAACM9bN76SljyDjy/PTcwrqtIOaUN1CekVmEAqKzvJGHIxXbwXxtC2FkLUQ1X7pFUsp4YvbPM1PCkG1Fas42ktWQln2mmXmHVEFQOIDDT26g14UEdS7wzL5oyggfhFSO1R0+USVnXRbRm55xXDRPhv7/CJxtsJFEgADcAAPARjX5VG/co7n69DNtvq3apav8FRZuk8s4nVhJOZzxK76ZfOJFi5rI9IrV3gD5D9Yn48nplKPTUlPvED6xXlmXz5RenyIHk2y5J/Y427vS6dGk99T9SY6E2a0Mg038Cf5RyO3ll0/tAfdCj+kcxvkx+P4R/1Rzh5U/5fkbLpeZK/0e1/ZN/An+UeTljMK1aRnwSB9Ijv9smOC/hH/VHq3eyXPrKHak/pWHByY89GOHcuejP166kurRJT7qj+tYgreu6lhAWlZIKgKEDeDvGunCLUxazK8kuIJ4VofnSIW+z3m208VFXgAP8AF8osYtt/FUJN/X/slost4ii2/qSN2R/VW/zfxqj7vCf6s77v+IR62Q1hYaH4E/MV/WOO9blJZXMpH71foDFVfFk/7v7Il8V/1/sY/k4LT9jmRiGLp6lNRip0SADTWlaivIx1bermCYlBONjzssOtTVTRPW+AnF2FcI6ypCZaSiZllqSoVoW1ELFCRlTUGhy+UM+523cKT9mtZGJCgUF5KdxyIdbGooSCU/Dvj6NSjLVJ9DYUk+jLVsJveZqR+zuGrsrRHMtn7s91Cn8o4wwLXsxEyw6w4KodQpCuxQpXtGvdGcNnFpJs+3Q2hwLZcWqXC0kELQ4fMqrp6XRnxjTUdPRnLZBaK7Otpcm6aB0ql18OkQSW1d5BSP7yNHRnLbjZ6pS125tvIuJQ8D/xGSEn5JbPfGhLNng8y26n0XEJWOxaQofIx0HTBBBABBBBABBBBABGbLf/AK9erBXq/aW29a0SyEhVPgUaczGk4zbs3AfvMpyuQdmnRzr0gH8XygDSIjPvlGWrjnJeXH7JorPvOrpSnY2n4o0FGZNqEwXbwuAnJK2UDdkltBp8RVHmT0WpxvRNkHY10q0W/kNyN/5uHZ9ItLbYSAlIAA0A0EfURFr3jQzVI66+A0HvH9NeyPnZTtyp6fjsjFlKy+WhKrcCQSogAakmgEQU9fBtGTYLh46J/mfCIK0hNOsiYdQvoCvAleEhvFQnCncTQHwiwWBY7PRIcwhSlCtVZ0O8AaDOLLxa8eO+3n6LoTuiFMd1nP0IGetyZWnESpCDkMIKQeVdT4xdrn7D359luZVMtIbdGIUCnHNSCFDqgEEEekY4LxynSS6wNU9Yfl1+VYY/k73g6SSdlVHrMLxJH4Hc8uxYc+IRfw7Y2Q1itC3jTjOOqWgWf5OckkDpn5hw78JQhJ7sKj84mJfYTZSdWXF+885/gIhgwRcLJRF7ELJP/wCsR2PP/quI6Z8nyzVA4S+g/hcBp8aTDMggBIWp5NgzMvOdiXW/qpB/wwqLfuy7KThk3VIW4hSUktqJT1wk5EgEZKFco2DNTKW0KWs0ShJUo8AkVJ8AYybJzip20XZlfrLW6a7sR6ie4ED8sR2z2QcvI8Tlti5FpCaZDQZRW77P9RtHFRV3AU/X5RZYp14ULmJtLLSStfVQlKdVKVnQc8x4Rg4Ed1yflzMrEjusT8iy2QzgYbTwSK94qfrHhatgtvip6q/bH6jfEPI3lcZWWppCgUnCaghaCNykmlfr2xZ2XkrSFJIUDoRC6F2PY5+b6nmyNlU935F/N2e7LOAmoIIKVitCQagg8Qe+NZXNvixaMul1hQJoA4g+m2qmYUO2tDod0IyZlkuJKVgEHcfqOBiuSkxM2TMpmJZZoDSp9FQ3tuJ3g/6ih008XMV3wy5S9y/Rkqz4ZdRseUdZmKTl3h+yeKT2OI18W0+MWnY7aHS2PKkmpQlTZ/8AbcUkfuhMU2/N8GbWu8682cK2lslxokYkKLgR3pOIkK307YlfJ3fxWWtPszCx4ttn9TF5FsaMEEEdAQQQQAQQQQB+GM0bER/98HuPfQwydtm0P7Ex9lYVSYfSakHNps5FXJSs0jh1juEKjYnN9HbMuCPTDiOyrSiD4pHjAGpTGXL+n/8AIX/79P8AAiNRxlrbVJFFtTGnnOjWKc2kA9+JKo8yWqaOSWqaOC2LyKUropapJITiTUqUTlhQBzyrv3QydnOwoDDMWmKk9ZMtuHAvEan8Ay41zEWLZXslRZ6UzEyAubUO1LAPqo4r4q7hlUllR4qqjVHbE8V1xrWkSm7UrsCZsl5ptABaSHWkgUALWeFIGQqjGkD8UIG5k7VCmzqk4h2K1+Y+cavIjK177GNlWu4ilGlKxo/unCSAPdNU9qIjyquLU49+x5vhvg0ThERFwbc/oq2EFRoys9EsnTo3CMKj7qggn3TEuDEBe6zcbYcAzRrzT/oYyMC7h2bX0Zm4lmyej7mrQYIXmxa+/wBukg04qr8sAhddVIpRtzwGE8013iGHH0BsBBBHnMPpQlS1kJSkFSlHQACpJ5ACAFtt5vX9mkPs6D5yaJRlqG00Lh7+qnsUeEKS6ch0bGI6udbu9X9T3x5Xrt5VsWopzMNDqtj2WkHLsKiSTzXTdE+lNBQaDKMrxG7SKrXfqUM2zRbEfD7wQlSjokEnuFY+thVimatRcysVSwkuHhjcqlA8OkP5REBfC0MLYbGq8zySP5mngYeOxe632OzUFYo7MHpl11AUB0ae5FDTiox68Oq2wc339juHXpHc+5J332bytpo86nA8BRD6AMaeAV7afwnnQjWM829d2csWYwOpq2o9VYr0To5H1VDeNRzGusIj7esFmcYUxMIC21ag6g7lJOoUNxEaMoqS0fQuyipLRmd7OtJDyMSD2g6pPAx0PMhaSlQBSRQg74hb63ResScACsbS6lpftpBFULA0UKjlmCOAk7OtBLyAtHeN6TwMYGViuh7o9PYyL6HU9V0Kbbdlrl1EJKujXlWuoBBwq40IB7gYd3k3/wC4TH/9H+U3FHnJRLqChYyPy4EcxEZcG9rljT9HKlhdEvJFaFNeq6ke0nM9mIRp4eTxo6S6r8l7Gv4i0fVGpoI+GH0rSlaCFJUApKgaggioIO8ER9xeLQQQQQARH29bTcpLOzDpohpJUeJ4JHMmgHMiJCEX5Q17cS2pBs6UdepvJ+6Qe4lVPxI4QAvEzDlpTzsy/nVWNXAew2OQAA7BzjplJz7LbMu9oA60o7siQhfyxRJ2NZ3QtJRv1V7x1/l3RC31lvu3O1B+o/xRk15PEydO3RGfC/df6dDWghA+UdZWGalpgftG1NntbViHyc/dhxXHtz7ZZ8s/WpW2nH76Rhc/fSqK/tru4Zuy3CkVXLkPpA3hIIcH/LUo9qRGsaBZ7p2wJqSl3wa9I0hR97CMY7lBQ7oloUnk8XkDkm5KKPXYXiSP+G4a5di8XxiG3ABCy27XN+1SX2ltNXZWqjTVTR+8H5aBfYFcYZsfik1FDmDAGV7q2p0jWBR6yMu1O492nhE2pNRQ5g7ojdo9012PaONof1d0lbXAAnrsn3ainIpOsdsrMpcQFpNQRX/Ttj5/Oo4c966P3MjKq2S3LoyAsm1XbHtBEw1Uo0Ka0DjZIxtnnpQ7iEmNSWJbTU2w2+wrE24Kg7+YI3KBqCNxBjOtpWcl5soV2g7weMfGza/7ljzJYmMRlnD1xrgJyDyBvFNQNQOIEaWHk8WOj6ou413Ejo+qNNwktu+0PI2dLqqTQzCk7t6WRzORV3DeRFk2n7WmpOXCJRxLkw8gKQpJCktoUMnTuJI9Eb9Tlqk7uWOpavtD1VKJxJxVJUSalxROZzzz11izdbGqG6RNZYq47mSV3rJ6FvrDrqzVy4J7vrEm66EpKlGgAqTwAj7irXptMrUJdqqiSAoJzJVXJApvrTLjSPn4RllW8+/UyIRlfZzO+4N3VWvaicY8yjzjvAISeqj8xonvUd0amApFP2W3HFmySUKA6d2i3j+KmSAeCBl24jvi4x9JGKitEbSSS0QQQR4Ts4lptbjhwoQlS1HglIJJ8AY6dM+7ep8zNqtSrfWLaEIAGpceVip4FqKvbNiP2NOll7rJIBxJrhcQfWTXQg1FOIO4iLBs0l12pbyptxJwoWqZVn6OdGU15KwdyDDg2n3GFpSZQkAPt1Wyr8VM0E+ysZduE7o8yipJxl0OSipLRihbcCgFJNQRUHiDEVeSyembqkddGY5jen9e3tjgupaJSVS7lQUk4QoUIIPWQRuNamnbFmj5ycZYt3Lt09UYslKizkWvYBffpWlSDqqraBWySdW69ZH5Sajkr8MOKMjuzS7On2plnLCoOJG47nEHkQSOxUausq0kTDLbzRqh1CVpPJQqK8+Ij6KE1OKku5swkpxUkdUEEEez0eM7NpabW4s0Q2lS1HglIKifAGMny82qftF2ac9ZZdI4VNEJ7AMI/LDz26W79nspaAaKmFpZHumq1/upKfzQmboymFjFvWSe4ZD9fGKmZZw6m/PkV8meytk5FRvdPFbiWUVOHUDMlR0HPL6xan3ghKlHRIJPcKx9bC7BM3aa5pwVTLgucukWSEeAxqHNIjO8Oq3Tc329ylh16y3eRY/J0vPVD0ks5pPTNVO45OJHYcKvzKh0utBQKVAEEEEHMEEUII4Rmy+VnrsK20zDKaNFfTNgaFCjR1nlSq08gpJjRdlWm3MMtvNKxNuJCknkR8iNCNxBjcNUzgrHd23K0UWa/HLuH5lNPibjSstMpcQlaFBSFpCkqGigoVBHIgiKNtfuD/SMpjaFZliqm6Uqses3XnSo5jnFK2FbRcJFnTKqZn7OpW472TXialPOqeAgB5wQQQBBX0uk1aMouXdyrmhe9tYBwqHjQjeCRGZWems2aXKzQw4VUVrQcFpO9JFD2GNbwtdtt15SYlOmedbYfaB6JxZp0g1LJA6yga1FASCa6E18WVxsi4yPE4KcdrF2DXMRH2zYyZhNDkoeir9DyivXdvF0dG3T1Nx9nl2RcUqrmI+dtqsxrPZmPOE6J+zF6zLBl8JmEnCDmBv4HmmGAy6lSQpJBSRkRpHPaVmIfThWOwjUdn8oqy0TEio4TVs76EoPaNxizKSzEuekl27P5E8mslLnpLy7E7eC2gwiifvFafhHtH9IuWw3ZwVKFozSTxl0q1J3vGvfh71eyYpWzGwpe0LQH259CUiiujWaKmFVybSdMIpmK1pQAZkjUraAkAAAACgAyAA0AG6NPGx1THTv3L1NKqjp3PqCCCLJMEKHb/fQNMJkWz5x6inaeq2DkntWoeCTxhg3zvc1Z0qt901IybRXNxZHVQPqTuAJhFbO7su23aS5yc6zSF43SdFq9RlP4QAKjckAbxADP2J3PMlIBxwUemaOKB1Smnm0/CSo81kboulu2wiUlnZhw9RpBWedBkBzJoB2x3Qj/KCvkDgs9o1NQ4/Txbb7c8ZHuxwCdmLSdW+qZNcanCtSgMsalFZ8c8uEMCTmg42ladFCvZxHcYun/wBLMF21sKT/AFkj7WcusHUpqG+0N1bpxJ4wrLlztUrbPq9YdhyI8aeMZ/iFW6veu3sUsyvdDd5HfeaR6RhXtI647vSHhXwEMnyeby9LKOSij1pdWJH924SaDsWFfEIpZER+yu0vsNtoQTRDqlS55hzNv98NxH4bbrFwfY8YU9U4mnoIII1TQED5R9qYpqWlx+zbU4e11eEd9GvnEVKMYG0pHqpA8BHJtSf6e8DidQlbTYHJKEFXzKokYx/E5fpiZudLoiFvbM4ZentqCe4dY/T5w09gCGG7PoHWi+84ta0BSekSE9RKSmtdE4vzwuLTshD4AXXKtCDpX66CICYuUoZtuA8MQofEVjuFkVV17W9Gdxrq4Q2t8zRW1C5AtKSUhIHTt1WyTT0qZoJOgUMu3Cd0LLYff0yzps6aOBKlHosWRbdrRTSq6BR04Ky9bKly03a0tk1MPgcEPKI+Eq/SIi1Gpx51T7yXFOKIKl4cyQAAeoNchn3xpK2uXSS+5eVkH0aNjwkds2y1WJVoSSTWuJ9tOtRn0yKb8usNd/GKk1tYttKQgLWaACpl0lRoKVJKMzzjxmL9W46nCX3gD7KW0H4kpB+cddkV3X3O74rqxj7K9sqJhKZafWEPpFEOqICXgB6xOSXKdyu3I2y3dq9mytccyhxQ9Rnziuzq9UHtIjNbV0H1elhTxqqv8NYkpW5aB94sq5J6o/UxDPMph+77cyGWTXHuXa8vlEvOVRIMBquQcdotzlhQOqD2lUUJyzpuec6WcdWSfWcJKqcEp9UcshFhk7Nba+7QE89/ic46oz7fEm+Va09WVLM1vlBEHMXTaLWFGSxmFnMk8+URUha7kovongSgacRzSd45RaJ20G2hVxQTwG89g1MVecnHbQcSxLsqWSeqlKcSzzy9EU13cTDF4lycbFrF932+Qo328prVf+6Fsl5lLiQpBCgd4/8AMo+1pBBBFQdQYgbauRaNkhLrjfm1AVUg42wT6jlPRO6unAmPey7zNu0CjgXwOh7D+kQ34U6vijzRFbjSr5rmjltO6CVVUycB9k+j3cIkrv7ULTswhDhLzIyCHqqFPwODrDLQVIHCJGPlSARQgEHcdI7Tn2Q5S5r8na8ucOT5jAu/5QEg9QTAcll78Qxt9ykCvikRaLX2kyDEsqY+0tOJA6qWloUtZ3JSkHXtoBvpGbbwysoitMnNyWzkD+IaCOm4ezOZtNYKQW2Aeu+odXLUIGWNXIZDeRG1VarY7tGvmaddnEWuhJLXO3mtHLqNp01Lcu3Xf7S1U7VHgBlou7t32pKXbl2E0QgUrlVR3rURqonMmPK691WLPYSxLpwpGalHNS1b1rO8nwGgoI6LdtxmTYW++sIbQKk7ydyUjeonICJCQjL+Xzbs2UU8uhWeq03XNayMh2DUncBxpCZ2QXTctKfXaE11223MZKv2rx6wA5JqFEe6NIqV9b2zFrzRdKVYE5NNJBIbSTlWmWI0qVb+wAD7krYtZtlDDLr7TSKhKUKDYFSSalNCaknMnfHlzjH9T0PLnFdWatmppDaSpxSUJGpWQB3k5Rk6aQ3LWs6hlaXGemWlCkEFJSs9WhGRpUD8sebl3Jp8gvu1PFxalkfX6x3SVz20EKUtSiM8qJFR4mKt2VTtcXLr5cyvbfVta1LBFRvSSzMtvIyV1VA/ibVl/hi3RXL7NebbVwUR4pr/AIYysCW25epQxZaWI1PZ88Hmm3U1wuISsdi0hQ+RgisbKLUDtjyalEAhvB/y1qbHyQII+iNkSO0e6U9K2hMTimVFpbzjiHE9dASpRKcZHodUj0qcojJK+aDk6kpPFOY8NR841iRFOvHsls6cqVsBpZ/aMebV2kAYFHmUmILseu79SIrKYWfqQm5W0G3PQWlXIHPw1joiUtvyb3RUyk0lfBLySk9mNFQT+URVpzZxbUrkGXVpGhaWlxJ/KCTTtSIzp+Gfwl9ynLB/iyUj9iqTNpz7JHTMrT/eMqTXxAjyTfVwek2gntI+RJiu/D7l5fcheHYi4QRUf9t1/wBkn4jHwb3vqyQ2nuClEfP9I4sC59vyc/xLS4x+E0z3RRpy8E0DhWS2eGHCc9NRURPXQ2dzVrDGmYZCQTi6RwqWmhp92mpAO4mgMTR8Nn+6S9ySODJ9WdM3eJhvVYUeCM/9B4xAT98nFZNJCBxOav5CHLYXk7yjdFTTrj53pT5ts+FV/vCLq7s3s1TQaMkxgAoKIAUOeMdevOtYu1YNUObWvzLUMWuPXmZlutISsy8TaE4ZdA34FrWvkCAQntNeyNB3StSw5JoIlJmURUdZSnUdIv31LIUezQbgIi7T8nqz3DVpT7PJKwpPb5wE/OK/NeTVn5ue6vBbNT4pcH0i70LQ0H78WaQQudlCCMwXmiCDxGLMGExtDsGwlYnJOdbZdpXo20rcZWeAwA9Gew05RIjyanP/AFyP+Sr/ALkSkn5N0uAOlmnlHfgShArvpiCo7qBJ2feF1nJKsSfZVmO7eInrNlrRtJWCVZWU1oSgEIFfbcOQ3790Pyxdj9mSxCkywcUPWeJc78KupX8sXFpoJASkAACgAFAANAANBELprct21akfChru05ihuZ5PzTZDloLDytehQSGwfxKyUvsFB2w3JeWS2kIQlKUpFAlIASBwAGQEfrz6UJKlEJSMySQAO0nIQrL77eJeXCm5Gkw9mOkz6FBzFa6uEZZDL8UTEhfb1Xtl7PYL0ysJGeFI9Nw+yhO86chqaRm+9N7Zq25jPqMoPUbBOBse0r2lkb+4UEQFv2rNTbnTzJcWpeYUQcNK5BApQJ5DKPaQvWWkBCWkUHAkV5nnEVrmo/AuZHY5qPwLmW2QkEsoCEDLed5PEx0RUv8AbdX9kn4jHwL1zC8kNp/KhSj2an6RivBvm9Ze5mf4tsnqy4R+LWEiqiAOJNB84gZexbYmfu5aYplmGi2n4lAfWJ2zdglpPkKmFNs11xr6Reu4IqD8QiWHhkv3S+xJHBl+5kXOXoYb0VjPBGY8dIhHpyYtBQZYZUs1qENgqVvFSRoM+Qh12B5PUk1QzK3JlW8V6NvwScX70Miy7GZlkdHLtIaR7KEhIPM01PMxfpw6qnqlq/Ut140IPVdRZXNuRaLEk00pKEFOIlJczGJxSqHCCK9bcYIbMEWywEEEEAEEEEAEc7lntqNVNoJ5pSfqI6IIA5BZDP8AYt/An+Ue7TCU5JSE9gA+kekEAQN6rkSloowzLQUQKJcTk4j3Va05Go5Qlbw7D5+SX01nul4JzTgPRvp8CAr8pqfZjREEAZ2sXbnaEmvop5rpsJ6wcSWnx30p4przhg2Nt7s56gdLkuo69IiqQae0iuXMgRebXsCXmk4Zllt4bsaQadhOY7ooNs+T/Z7tSyXZc7sCsSPhcqfBQgC6WdfKSf8AuZphfIOIr4E1iWQ6DoQew1hD2j5Nrw+4m218nUKRl2pKvpFcntjc9Ln75ivFK3R/lxwGnSY5pi02m/TdbR7y0j6mMxp2aTy+qX2jXi47T+CJuQ8nedcopcxLJSdSC6ojuKEg+MFr3A2rU2t2YwDim0LI9VqrhPwinzih3h8o5IBElLkn+0fNB/y0GviodkdNl+TewkgzE245xS2hKB4qKzSLzYey2zZShblUKUM8btXFV4jHUDuAjoEcJW27eUCrpFMk1BV5qXTU7sqLploFKhl3L2Dy0qQ5NkTTozwkUZSfdOa9+asvww0AI/YA+UtgCgFABQAaAcKR4Lsxo6tNntQn+UdMEAcibIZGjLY/In+UdCGgkUSABwAp9I+4IAIIIIAIIIIAII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media.merchantcircle.com/29976012/logo-trans_ful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4106" y="1825307"/>
            <a:ext cx="3657600" cy="3562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126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Is the word “Trinity” biblical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8854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9017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Trinity is the creation of MAN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071263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7052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274638"/>
            <a:ext cx="5219700" cy="1143000"/>
          </a:xfrm>
        </p:spPr>
        <p:txBody>
          <a:bodyPr>
            <a:normAutofit fontScale="90000"/>
          </a:bodyPr>
          <a:lstStyle/>
          <a:p>
            <a:r>
              <a:rPr lang="en-US" dirty="0" smtClean="0"/>
              <a:t>Martin Luther’s Admission</a:t>
            </a:r>
            <a:endParaRPr lang="en-US" dirty="0"/>
          </a:p>
        </p:txBody>
      </p:sp>
      <p:sp>
        <p:nvSpPr>
          <p:cNvPr id="3" name="Content Placeholder 2"/>
          <p:cNvSpPr>
            <a:spLocks noGrp="1"/>
          </p:cNvSpPr>
          <p:nvPr>
            <p:ph idx="1"/>
          </p:nvPr>
        </p:nvSpPr>
        <p:spPr>
          <a:xfrm>
            <a:off x="3467100" y="1600200"/>
            <a:ext cx="5219700" cy="4525963"/>
          </a:xfrm>
        </p:spPr>
        <p:txBody>
          <a:bodyPr>
            <a:normAutofit fontScale="92500" lnSpcReduction="20000"/>
          </a:bodyPr>
          <a:lstStyle/>
          <a:p>
            <a:r>
              <a:rPr lang="en-US" dirty="0"/>
              <a:t>Martin Luther, the German priest who initiated the Protestant Reformation, conceded, "</a:t>
            </a:r>
            <a:r>
              <a:rPr lang="en-US" b="1" dirty="0">
                <a:solidFill>
                  <a:srgbClr val="FF0000"/>
                </a:solidFill>
              </a:rPr>
              <a:t>It is indeed true that the name 'Trinity' is nowhere to be found in the Holy Scriptures, but has been conceived and invented by man</a:t>
            </a:r>
            <a:r>
              <a:rPr lang="en-US" dirty="0"/>
              <a:t>" (reproduced in </a:t>
            </a:r>
            <a:r>
              <a:rPr lang="en-US" i="1" dirty="0"/>
              <a:t>The Sermons of Martin Luther,</a:t>
            </a:r>
            <a:r>
              <a:rPr lang="en-US" dirty="0"/>
              <a:t> John </a:t>
            </a:r>
            <a:r>
              <a:rPr lang="en-US" dirty="0" err="1"/>
              <a:t>Lenker</a:t>
            </a:r>
            <a:r>
              <a:rPr lang="en-US" dirty="0"/>
              <a:t>, editor, Vol. 3, 1988, p. 406).</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71500"/>
            <a:ext cx="28575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7822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Greek Philosophy – not Jewish!!!</a:t>
            </a:r>
            <a:endParaRPr lang="en-US" dirty="0"/>
          </a:p>
        </p:txBody>
      </p:sp>
      <p:sp>
        <p:nvSpPr>
          <p:cNvPr id="3" name="Content Placeholder 2"/>
          <p:cNvSpPr>
            <a:spLocks noGrp="1"/>
          </p:cNvSpPr>
          <p:nvPr>
            <p:ph idx="1"/>
          </p:nvPr>
        </p:nvSpPr>
        <p:spPr/>
        <p:txBody>
          <a:bodyPr>
            <a:normAutofit lnSpcReduction="10000"/>
          </a:bodyPr>
          <a:lstStyle/>
          <a:p>
            <a:r>
              <a:rPr lang="en-US" dirty="0"/>
              <a:t>Shirley Guthrie, Jr., professor of theology at Columbia Theological Seminary, writes: "The Bible </a:t>
            </a:r>
            <a:r>
              <a:rPr lang="en-US" i="1" dirty="0"/>
              <a:t>does not teach the doctrine of the Trinity. </a:t>
            </a:r>
            <a:r>
              <a:rPr lang="en-US" dirty="0"/>
              <a:t>Neither the word 'trinity' itself nor such language as 'one-in-three,' 'three-in-one,' one 'essence' (or 'substance'), and three 'persons,' is biblical language. </a:t>
            </a:r>
            <a:r>
              <a:rPr lang="en-US" u="sng" dirty="0"/>
              <a:t>The language of the doctrine is the language of the ancient church taken from classical Greek philosophy</a:t>
            </a:r>
            <a:r>
              <a:rPr lang="en-US" dirty="0"/>
              <a:t>" (</a:t>
            </a:r>
            <a:r>
              <a:rPr lang="en-US" i="1" dirty="0"/>
              <a:t> Christian Doctrine,</a:t>
            </a:r>
            <a:r>
              <a:rPr lang="en-US" dirty="0"/>
              <a:t> 1994, pp. 76-77)."</a:t>
            </a:r>
          </a:p>
        </p:txBody>
      </p:sp>
    </p:spTree>
    <p:extLst>
      <p:ext uri="{BB962C8B-B14F-4D97-AF65-F5344CB8AC3E}">
        <p14:creationId xmlns:p14="http://schemas.microsoft.com/office/powerpoint/2010/main" xmlns="" val="169130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The Origin of this doctrine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723683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470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The Origin of this doctrine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53777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0410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US" dirty="0" smtClean="0"/>
              <a:t>The Age of Shadows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398339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301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US" dirty="0" smtClean="0"/>
              <a:t>Constantine changed it all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12226649"/>
              </p:ext>
            </p:extLst>
          </p:nvPr>
        </p:nvGraphicFramePr>
        <p:xfrm>
          <a:off x="2590800" y="1600200"/>
          <a:ext cx="6096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 y="304800"/>
            <a:ext cx="1876425"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57200" y="2971800"/>
            <a:ext cx="1876425" cy="3693319"/>
          </a:xfrm>
          <a:prstGeom prst="rect">
            <a:avLst/>
          </a:prstGeom>
          <a:noFill/>
        </p:spPr>
        <p:txBody>
          <a:bodyPr wrap="square" rtlCol="0">
            <a:spAutoFit/>
          </a:bodyPr>
          <a:lstStyle/>
          <a:p>
            <a:pPr algn="ctr"/>
            <a:r>
              <a:rPr lang="en-US" b="1" dirty="0">
                <a:solidFill>
                  <a:srgbClr val="FF0000"/>
                </a:solidFill>
              </a:rPr>
              <a:t>As emperor in a period of great tumult within the Roman Empire, Constantine was challenged with keeping the empire unified. He recognized the value of religion in uniting his empire</a:t>
            </a:r>
          </a:p>
          <a:p>
            <a:endParaRPr lang="en-US" dirty="0"/>
          </a:p>
        </p:txBody>
      </p:sp>
    </p:spTree>
    <p:extLst>
      <p:ext uri="{BB962C8B-B14F-4D97-AF65-F5344CB8AC3E}">
        <p14:creationId xmlns:p14="http://schemas.microsoft.com/office/powerpoint/2010/main" xmlns="" val="142106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US" dirty="0" smtClean="0"/>
              <a:t>The Debate Continues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979483"/>
              </p:ext>
            </p:extLst>
          </p:nvPr>
        </p:nvGraphicFramePr>
        <p:xfrm>
          <a:off x="2590800" y="1600200"/>
          <a:ext cx="6096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2971800"/>
            <a:ext cx="1876425" cy="1200329"/>
          </a:xfrm>
          <a:prstGeom prst="rect">
            <a:avLst/>
          </a:prstGeom>
          <a:noFill/>
        </p:spPr>
        <p:txBody>
          <a:bodyPr wrap="square" rtlCol="0">
            <a:spAutoFit/>
          </a:bodyPr>
          <a:lstStyle/>
          <a:p>
            <a:pPr algn="ctr"/>
            <a:r>
              <a:rPr lang="en-US" b="1" dirty="0" smtClean="0">
                <a:solidFill>
                  <a:srgbClr val="FF0000"/>
                </a:solidFill>
              </a:rPr>
              <a:t>Emperor</a:t>
            </a:r>
          </a:p>
          <a:p>
            <a:pPr algn="ctr"/>
            <a:r>
              <a:rPr lang="en-US" b="1" dirty="0" smtClean="0">
                <a:solidFill>
                  <a:srgbClr val="FF0000"/>
                </a:solidFill>
              </a:rPr>
              <a:t>Theodosius</a:t>
            </a:r>
          </a:p>
          <a:p>
            <a:pPr algn="ctr"/>
            <a:r>
              <a:rPr lang="en-US" b="1" dirty="0" smtClean="0">
                <a:solidFill>
                  <a:srgbClr val="FF0000"/>
                </a:solidFill>
              </a:rPr>
              <a:t>The Great</a:t>
            </a:r>
            <a:endParaRPr lang="en-US" b="1" dirty="0">
              <a:solidFill>
                <a:srgbClr val="FF0000"/>
              </a:solidFill>
            </a:endParaRPr>
          </a:p>
          <a:p>
            <a:endParaRPr lang="en-US" dirty="0"/>
          </a:p>
        </p:txBody>
      </p:sp>
      <p:sp>
        <p:nvSpPr>
          <p:cNvPr id="7" name="AutoShape 7" descr="data:image/jpeg;base64,/9j/4AAQSkZJRgABAQAAAQABAAD/2wCEAAkGBxQSEhUUExQVFhUXFxQYGBQYGBgYGBcWGBgXFxoWHBwYHCkgGRolGxgWITEhJSorLi4uGB8zODMsNygtLisBCgoKDAwMEA8MDjAZFBk3Kyw3NysrKywrKyssLCs3KywrNysrKysrKysrKywsLCssKysrKysrKysrKyssKyssLP/AABEIAQkAvgMBIgACEQEDEQH/xAAcAAACAgMBAQAAAAAAAAAAAAAFBgQHAAEDCAL/xABDEAABAwIDBQQHBwIEBgMBAAABAgMRACEEEjEFBkFRYRMicYEHMjRzkaGyFCNCUrHB8NHhJDNikhZTcoKi8RVjwkP/xAAVAQEBAAAAAAAAAAAAAAAAAAAAAv/EABYRAQEBAAAAAAAAAAAAAAAAAAARAf/aAAwDAQACEQMRAD8AsfYvszHumvoFTahbF9nY9019CamVa26ytVlBusrVZQbrK1W6DKyouKxyG9TfgkXJ46fCl7aG1H3AMh7ME2CQFLIHE8B50DUTGpgc6+EYhB9VaT4EH9KTnmlqRDinFXEF0SmecgkC88E0MUwDLbiTBkEhJ42kHjQWMHBOWRI1HG9Y4qOFVf8AY2kwlWUgwUkiCDpy+dQsRtR5leULWlEgK7xIyzqLacJ/SgtfD4kLQFgWImPHhXUuACTApO2ftgtkJUqBBMnlJHkZj4+FKu3N53S6od4HkMxgXMR0/egt0Ga3Vebp7cU00ouJcOYwlK5TAA1ObSSeHKmPC7dUVJSoA5lJFrRPEc6BgrK1WUG6ytVlBulf0h+zJ96n6HKZ6WPSF7Mn3qfocoDexfZ2PctfQmptQti+zMe6a+hNTKDdZWq3QZWVqsoMml/bO2VyW2R3tCoQSPAG3nW96NolOVtBIJBKiLd3gJ4TzoNhFrEGExyi/maCVgxYgqUSeY9brXROBuZiZtIggcp41KbY7UDLYjieHG3yrsllYse9yUOBoITrLqUwkqIPAwu3KTf4zWk4WE3kHiACE8bWMDXhyqeEECySdZm4r5OV0EJsoCSOPwoBmOxBQkpUltSD3ZSLpnirmLx50tYTAIzLSsSkH1eAJsrytFudMr+EK5biJgEiw70Djzmvve7DJSy0EAHKcthKiMijlB1uofOgr1WznsQp1gLy5CpPbkGAhWQpkyJVEgHmmizyFMiMOlR/CcU4nO45a6kpGkEnkPGimzGy0hQI+8KiSvLJJOkTcgCEgn8pjjS3t3aJxaxhmCtSZl54K0Cb5AoWKybETFgOdAOx+PSk+sFvSTmWQrIeauAjgkVwwO38W2oL7bOoFQ0TzsIiRx0ov/ww0n1UFHSCR8/2obtTZCUAKTKSY74IibATP6UBvB+k/ENH79vOnSUiOPHrVjbt70YfHJJZXKkgFSDZSZjhyvrVB45C0wHImLLAjN0UNCI5Wrlsra68G8h5omR1gEC5QY1EwCDQem6yoWxtoDEMNPAQHEJVHKRcfGamUG6WPSF7Mj3qfocpnpY9IXsyPep+hygNbE9nY9019Cam1C2L7Mx7pr6BUyg3WVqsoN1H2hjUMNqdcMJSJMXJ5ADiTyruKTt/UlbuHb/DdZHAqkAE+F6AZtfHFWILilZQQMqOgAAn+nWjmzwlQSqyQOGgE9KX8Hhu1ezruMx8hBg+FhTjs1gWUBFspB6E6c6DWEEDuafEDzGtTcMFXKjF7R4cbc66JUmdIPh/StuA/hieunyoNrSNbjw/eh2NdSlaFTfW2hSQdY8Z8qk4jE5ElRgFOXNyANtajYXDCCpwDOUqgcAD3gL8Y/Wg6lpKWlKVYqGYzqCLgeRHyoRtFCXFpCiVBBUcg1Uo2Gb8qYkc79KL4lsOJSVkpTYq0EixieEkD51G2m2hSVLU+5h2gkkuILbY4ycykFRMceFAs707TbSyc2EZUsyltDiVLzqMBKQkEHlPIVB3X2GrDNguIuoAyBEHU2Ai9q6btbvoU2nFy86slZQ5iCVrSJUEHKbJzJifEUxYzbAUnKRlWACUiL3uU8SRqRr8KD4W4jQt89TA05+dJ+2ktpzKyns1eu2RIHGQeNEtr4tWUqkkJvI8LTPC1Bts45K2L/lzEiYAiYPUDhQKu8DYASicwBKUmfwwCkg8TAPypZU7LdzcK8Te1/hU/G42QhAPqgTeY7sfGoWFZU4pLSBmKiNBJJmI8L0HoH0TuqVsxnNwLiR4BR/uPKnChG6WzDhcGyyRCkplQ5KUcxHkTHlReg1Sx6Q/Zk++T9DlNFK/pD9mR71P0OUBzYvszHumvoFTKhbF9mY9019AqbQardardB8POBKSo6AEnwF6QA92rinlZjJBH1ADkAIMdetOW8DoThniTHcVcazFo6zFKGzkyQT+UW5SUg/tQS9lYYwTr3rjjcR+sfGjGEeGXLI6pPA9RzqGyPxI5XFbGJGb1JvqqDrx1oDJEx8LG3nXx2pSbmaj4bGkECBw0/tXF6XVXkQbngOnU9KCXicMV2X/AJchRixOUWBP5ZMnwFRBiQsrJMJNpJ1Fu6OscutfOLczNLElOZS0FX5UhRSqOpAIHXwqRgQCAEosJ76joOJ6UHYvqV6qbc1WAFr9OFAn9l4d95Ru6potqSta1uoDkkhKMxKUkADTWaiv7FdxLpW5jsR9nKins05G0rgXu3B7MmRfl1powjDbaOzQhISMvdSAIiCLeQ+FB9huJOiiL8vhpypI3lQouhbSFq7IjOWxMZge6eMRf4Ue3p2ulnCLeJ9Uwm8ZiqAn4Ej4VM3TwaUYZCgDmdAcWpRkqUQDJPyHSgrPHvYrFJGHwzLhKhlWtSShInNPeXHC0jnXTGbo4wNhC1MhAEHIFFRHIzYaVb5BiouKwuZJk/tQec95thhgix/c/wCongT4VY/oQwDJZeWptJdS6CFkd4JKEwAeikqPnQX0k4MpnWPlGk/pXX0H4/LiXWZMLbJj/UgiD07pIoLorK3WUGUsekI/4ZPvU/Q5TPSv6QvZk++T9DlAb2L7Mx7pr6BU2oWxfZ2PdNfQmptBlZWVlAI3sazYVwa6WHKaUMNjEIcknuqvm5IcGvkqBHC1P+JWmClVwQQRB00PhrVTuiHVocgJbcWltcwTKlABUWhQEzF4M86BxS7lBHG8cR8rEfy1dA7IzGx43uOHKk/C4p5rupX3APVgLANhAJgjXQfCibW03FAEQUk5UmCBmvPra6H4UBJ3aGVObhoVzACun9utSPtpS2AgBSh3UyI7x1cVxyiT8OtCNs4Ra0NNgwguAk6wlKVEmJ70mB50UT2fcRlg+sColSilPrKM2IuBEDUUEbGY5ODw61rgwlQRnN3nVCUgeKjNhzrWz3cZi8pxSksMgJV2LYMrBAJK3JkwQQQAIm80E21vGyy52gZS5eO1WStyAQFKQkphCAQRbKCRzvRLY2087/YyFMuoU40fyKQUhxvW1lJUP+7pQNuIwoSnL+DURqk808jc0JbxrjynksBKnWoSc3dEkhYk6xabXvQ/be9zGHZWwg9q/wB5KW0SSFEnKkmDHX5Ud3N2QcNhkhf+YuXHCdStVyDzgW8qCD/wscQUKxrgXlOb7O2IZCr3v3lcTJPHhTDtHHIYRmWYGgEa9ABUhQpF9IK8SSkMICu7c5hmk8hM6UC/vNvDjnVrLb3YsgHKEjvHT1jredOlV5tDbWJKiDiXlm5nNMDoRp5Ux/8AD+IWkrxXbFsd4tNjvHxOiTreTNC94sZ2aQhnDtMIKdM3aOkROZZ0zfHXU0Cw/jnF+u4tfVSlK/U0/wDoLw+faCzMZGHFjqSttGngo0nbubEXi3ghNhBKlcAPiONqsnYO742Zi2MQlZCCeydsbJctJ1tOX4UFxVqsrdBlLHpC9mR71P0OUz0sekI/4ZHvU/Q5QGti+zse6a+hNTahbF9mY9019AqbQarYNZWUAbb6XEsrW3ClJIWGyQMwSoKKQTxKZ8arrfHZcFLiPVIXC72zkqLagRYE3BMi5q2lthWomkre3DwFKmYNzzSYCpHOJvQJeH2a84jMrKhHqgSQVHSAAdItPXSmdtuChAAASQskWCUpBA/Ww8akMtJCVcUEhSY/B063NDFbzNJW42hKnXEglSUAEmOptoJig3vDtB9LK3GCyOzBkuToNY4TbTiTS7uJj3XG8diHlqU6W20pUYEJOaAALJE8qjYJtzaz5U41lYbJtJBSVRcj8ShGmgk05YLYyMOVto9V1tMHk4hUpBI5n9YoFX0gYhLSm8My2O0KEIskyUiyU8iNbUR3S3efZfw5dT2aW0uqgnvEkJRlI4cSDf1TTIGmWsUcS6gqJQEpWBOS5zWnqL9KNKUlRDiFApNvh/PnQEMAwgEqCUg8wBPjOtEUmhuEcGnGiCTQfRpd3pwRKcwnyMH4/CmGaGbXd7hEUFdM7fW13FTY63g8dbcDFJW/OPDqh3ET+cCFRwB5jSmneLDBxzLexAF+WlLm09nHUgdP6CgPejhhDTZJHeVBmdeXkOXWnrFYdD7S0K//AKJUm44kEA/HjVbbnYzKstm1tJJ5X6cKsvAWR3rgzw8ORoC+5+JU5g2s6sziQW3D/wDY0ooX80mjVKe7quwxbrE/dvp7duf+Z6rqR5BCvNVNdBlLPpC9mR71P0OUz0r+kL2ZPvk/Q5QG9i+zMe6a+gVNqFsX2Zj3TX0CptBqt1qt0HN5cUv7SwIcSpY7xzHukwO7043oujHNuFaErBKSQYgwdNJqGMGpthQJzKK1rtwCjYeQigAYzZDamUNKB7wU4spUUq17qRyT3Yj96jNbGYZcR2KEtwIgRJ6k6k3NFH2+zYQ+sxlzpg6kKcOSOesUD23tZHdCW1rWojKAFZkkgzMSmBfjQHQ2kPpCBB7JajAspUp5cbmhW2MQEgqcMJA0sJN+BuYvYUC/4gfZiSAtJ7pEwUyO6oxxEcqAby453FuFxwLDSQEjsdQu8qXxMcJtQPe7m028SVNrWO0TdPDOjSSOJB+RBrltDeMMPtMJCSCoAwdCddKrzYOAW7i+0SHMoCjmyqTM2AB0nU20pz2Vum2MQl9S3HCNErUVQTF73tyoHnDG6Y86LpoI2cugoky73b0H1incoml3aeMUqwNE9ou92RP60ESCVRwJM9Y8eH9qCA3sxJlUSTeSONK+8YypJJNuv7TT5jkEJnT9qRdvthw5SbTfnY318fnQAtwFttPnEYgKLaUqgRmuVJk/CelWC36UMApYRldA4HIkifAKn+Clvd5balqSUpSlIg3NriOMc6Mbps4MbUSpKmllTK0JQCF9m4FJVmFoSopChY2vzoC7W0EYzE4b7KHiW3c63FNLQlDeUhSSVAA5gcsDnPAkPwrJ4VlBqln0hD/DI96n6HKZqWfSF7Mj3qfocoDWxfZmPdNfQKm1C2L7Mx7pr6BU2g1WlpkEHQ2rdboPhpoJASkAACwAAA+FDNovqDzLcjK6ogi0kJSpRHhYfGi1QXcMovocgZUoWCeMqyxHLQ3/AK0EHevBJWxKiAlshd7Du8OUUmYnaSGiTmSAomCZgkgSFGIiBIM2gVZbzKVpKVAKSdQRINVpv1uiGWwvDuOjMop7NSgWwCnSCJAtQIu8eNVKglQIUoAQRxFgeBv8xTHuHs9xsOKemV5YSTMBMzOtzPCuGyN0GwoLKlKA9VJixiJ0/nWmzDthNo0oCIZSE2sP50qKCW1GdDcHx4eVTG+8NI87VwxrZUnW4v40BNkyOtS0KgRNAtkY0EGaKduI4UHxjFcKH4QgLMz56ePWpawTc0PKAFyf4DQdNqOZUnjyj9qrjbmdx0NNQVqkJmYE/mI050+7TIIGUEm8knnxoVsHAJDyllN4Jvw6fzkKBd2huVhmGZdxLynSBmCFJSm4uIKbjU0w+hLZ7QGIWE5nEKCUum8IULpFrG0nmCKE75bK7VYVxBGYgwVIm8TYKgmKtXdnC4ZrDtjCISllQCkx+KQO8o6qVAEk3tQFaysrKDVLPpCP+GR71P0OUz0sekL2ZHvU/Q5QGti+zse6a+gVNqFsX2Zj3TX0CptBlZWq3QZWVqK+MQ8EJzKMD+vCg+cViEtpKldLcSTwFV1t3eJWJeLIgIQSqIkyJTJPEAnhTHtXaHad7QJByiZudSY41WeznQNpvpVqUjKDyzEn9aB2wrcAV2IBvB/vXy2vugCtFXCg7tuECAZ6xUlYEX5X5VDZcA1qSSLHjwPG/CgD4hACipMyOR1/vWYfa4kAgg6XGtd8eoTcf+/3qMtKSDPDTxoJw2shX4x4EgeVcMZjQAIj43/njSdtbZTgJLK4Nu7e4ve3jSxjNqPtKIUseV7x10oLOG0knUwQdOXj1r5bxiEmc4k2I8aqjD4zEvnK2VqVwCRmJ+Apl2JuJtHFEZ8zLZN1LJBjmE6/zhQH9rYsJlRWIF/6ftan7cJlScCzmBGbMsA8ErUVJF+hFCNl+jLDtrSt157EZSDlWe5I45R+lPEUG6ysrKDKV/SH7Mn3yfocpopY9IXsyffJ+hygNbF9mY9019AqbULYvszHumvoFTaDVbrm88lAlakpHMkAUExW8zcHsu+eegHW+tAfUoASbAanpQXF4oOZFkfd5ykEiwmMqiDpNx0kVA7U4pJBeKSL5VAAHpKa64TBPNBSHU52VgglPeKTzjjQdF7OSkpWmwSZKdQRxqr9+mDhscjE/hzCTwyqGU/CxvT4/j3MJdQL+FJgOoutuZGVQ1MWvWbfwLW0MN3FJUADBETB4EeZ+JoIeGUIEeE+Ujx11roDSrufiFwrCrBJaunjKCTA8U6eEUzJQTrag7A3idantEQND8NaHkgGByruxiIPKg3i2JBJ1pZWqFRx68hw1FOS2wr9aU9vshBmY69DQDsficoMGbW1/XpVb7WczL6mT4zcUb2vtGEkDjI1idenSlhSiozPxoLQ9AzMv4gmDlbQRpIJUoEjjV0E15b2XjHGVDs1lC/WChz/AHFWfun6USvuPpBVaTOU8jcjKfiKC1K3ULZe1G8QnM2qY1BsR/bqLVMoN1qsrdBlLHpC9mR71P0OUzUs+kL2ZHvU/Q5QGti+zMe6a+gUD3w30awIyky4dABMW5ceHTrRPD4sNYFDh/Cw1A4lRQkADmSSB50qbvbn9q/9rxgzuEz2X4U8h1I1oExzenG4ledvCqdVzKVLyjoEiBRFjam3QJThcqRwISmPIn5Vb7LKUCEgAchUDaqQnvLJUPwomBbieNBUru09qXWvBkwJJQYsNZCJ4cr1Ia3qdYT9+xi8N/qhSkAdDqKspDZAzOHImLITYx5fy1Rm9uNoKkrT9yABmPe7x0RBuoxeAD8xILezt+2XEwMQyokQe17qo5d6J8NKjLaUyrtcNCZnMgXQpMaawPGgO9e72GW4XQ1kaUfXSYCSeJE3T1GnGh+wt2VIxaEtOrS2QVqKFGChIEptYzMT1NA89m2hxWJ7ODlErEgkqHqoGhNpM2tRvYb6XgtCzmW2UgqsMwIkGBpoZ8OtVltDe9xT3ZpaS4RJSrOpHdSLZkgQSBxqBs91Trrq3FrbeDgAdaPdR3bIgnvJ7qrcY50F1r2QlWlqHu7KUkSI/n7UtYXe/E4QoGKSHWrfftfiBGp4A9DTnsjePD4kd1YBN4VANBCbWRZVLW+iJbNptp86sReCSoGBS7tvZhynuhSYM8/0oPPm0XCVX/lz865M9PnR7evZSmVmEnKTY8J1oI0i8xQSUpKypX/Lyz4Rf9z5Vj6cigtNhorzm9FtzcKFh8LAKVJbV1vnH9a+P/ilKw6jySVE2M5RPzoGDdDehbDiDwSRnH5kH1h+461eqFggEGQRIPSvMu74KjPJM9Ta/wD7qxNw/SKUqGFxZECA07AGVNglC9JHAK+NBa9brSTIBrdBlK/pD9mT75P0OU0UsekL2ZHvU/Q5QTNmKzMMg8GmiLTogXrpsNbpJC8mUfiEytR0PQRNr+VctivJOHb7NQWpLLU/lHdHdJGh1tUjC4xSs3ZtFEQSF5YUTwAST1vNB3bxX3ikK593+lSHGgqJAJExPCaCu7RS9mJZWkoSe+SmyiRAGQkkcbxpUjZe1M6cqzCwOfrRx8aCAyyt1S1uHKgG6jbTgnn49aDbdUAQEjKoj7tP/Ka/E8ebihpNNuPxyUIkgZgRlSTAUrhPhr5UlbQWV5u9mWtXra34n/oHLkKBYU66ytSkErZzwG1ETdJKygngORtM0b2EG0YZ7Et2QsLKBJCBFjl5AqB8xQDejEpQkNt3U5902AbgGO0XHPQTzNNe8WHDGzuxSPVQ2gDlJTQVWywAvGESQ0wuOHeUtCQNNIJNEnMShrGQoZmX2mi4m3FAVmH+oGSK+MFhlKwu0XUiczrKAYmR2hUr/wDPxqPvoz2WIZCrZGmQSDBGUAT43+VA+YCWShCiHGnY7NavUczaJWdEu8JnvTz1mtbuIWc2GUWlpJlk/hPQEynw0tQTdLaaYUy/kU0YSqdG1EQCAdEKEEHgokcqY1tFhaUrUezMBrFTJTcw24Se8mIhR8+ZAngttPNQh5sk6aBK7G8fhUB5cKNI2q24O9KP+sfvpUJvFgw3iUpPJcd0+B5/OpKcGpHqHtGzfIoyfIny/tQB94d0m8UhQDiJIt0PDQ0is+ivGIJjsFDQArULXubX10mrVDDK5ltIUdUqAn+dai4rZyfwLebI0hxUcOB4UCTsD0d4llopWUBSjCoVogTl11Mknzo9tvYrWHwC2wB3W1AkamE/2+dfeJwuI1RiHM2kkmD5Tf5a0g7249/snO1dUqRkAEhPeIB43tJ40C9uukht08AhIF73NBcSdDqASOsZj/Q0w7P+7wanCLKUYVxIQJgdJpfZBU0uepnwOaB/5UFhejn0gnDqThcUslkwGnT+AaBKv9OvhV1IWFCRcHQjQ15NCcyCOKQfOOHh/SrR9FW/WQDDPq+7/CpR9UmALk+rzoLjpY9IXsyPep+hymeaWPSH7Mj3qfocoCWBeS3hWFKBy9k1JAsO4LqjhwnhNdBtJoBXZkOZRmVkINpAgGYJ6V97GH+GYn/ktfQmoLmz28OSqcra4SQZhBmUkngiRF9JHkEVnGp+8W3h3UplKVBWVIWkhU5ACbgwbmL8KG4V5t90stpxCVhJWVLbKUIi4QVT3j1TNMMIHcC0kqBypBBNgVE24RxpE2hvalrEIbZOd7tMhEEITJhck6wJtzoJz+1xlyvgwZEqjKRGhOgJ4KP66ru1XFtJUQS4nKmVC6m55/mAHHXnrNSNs7RSqYwzhWrktPYAnj+eJkxH9aDYd5zDBJPfZUAVCPVm1uQvppQBNgTiceyggiV3PFKRKonmYvVq75OjIlPEuojyIJ+QNAdzcDh3cWHmQElKVShOgJEAkcDB4RX36SMTl7MdVK80pn9qAl6L8L/ggsj/ADXHXOGhWQD/AOIqtfSIvNiFE6xHwNv0q5dzcP2eDYQBGVlPmcs1UPpCE4jyULcRw18TQRNjuKcaDjRHbsiFNkmHmeKTz4j9KsXdDb6H2cjpCmlEIGa5aVA+6XPX1VHWY51VW7OICXAkqKc+ihFjoDfWYgjjNN/2J1lwvMgKWQQ8xJy4hHEpyiyiJ6g0D0tRwRDboLmFPqum6mY0SogTkA0Vw8KKpacT32F524BAEEgazayx1FBd3N4m3GRq5hyMqs13MOrQtujXLrC+Q6SSpwi8H94yFLYMEoAzKQDxRESiL5fMciBFjHIcgLAngoWE/qCK64jDLTcEOJ/KTCo6HjXFbLWISFJORShIdRorh4K8DcdKhYhvENyFAuIj1kjXxGvyoCGGKFJJTHHrB8Bw41TO/mFfDrWHUkqcUVlIEnMbBOX/AHKJ5U34PCLaVmw2IDSSboUCoAjpy8RIoodo4tKszjeEUUggPSoEA6x3Sb2kCKCvd7MN9mwrGHVGcesBeAkSr9xPWlppEYZUzMKJ5XBPxpg3lYdxWIGZQUTfuiAlu5mOGYxx4VC2u2G2Vg3sR0/KSPGaADgSnQ8f3rbP3To4Dl+o/nOuOFTChw7o1+H60X2ps8lLToCrykiJKiDGYDiTI86C8vR3tbt8IlJMqbASfDh/PCt+kL2ZPvk/Q5Uf0bbAcwuHKnRlccg5OKUgWBjQ6mPCpHpD9mT71P0OUBvYvs7HumvoTUwgGxAI5HQ1D2L7Mx7pr6BU2gBnYXZu9q1YDMS3wgiCAeGvyFVzt7AM/aFq7XI4Z+6KVBwE2nKRPnFXFUTaez0PoUhYF9DxB4EUFQPuFvuqK4AH4FLNwDYJHX5VCwzz74UU5WxJSG1oJVAA1yqFjcwBwp+2nsNSQntErXlAQFspzFSQAE5kEgpVHGVC1Je3cUUAFCCwQ4UhKhKoy/jkan1o4c6A/uZs77Kw8sHMorGZUQCbaDgADAFBvSS4FrA1ltUeKjl/U0f2KhSdmtlwkrcJWVaTmUSDA0GUD4Un7dxQfdb6lpE8iVpv+tBcWz24QeiTHSqW3uM4gKUCMqxPOARNuOh+VXUymGFGb5dapzfhA7sn1s036k/0oEkpyFVoKHCPBJn9IFWpurj0ujKr1xCetif3+NVzjk5sS8mP81CSkdShKh86Pbv4tSENPJufUUeSkiJ+VA77W2App37XgiEOxC0Edx5PFtYmL6TU3dzedBJQEKbI/wAzCKupvjma1zIM6dKJbB2kHUXAM3PHhQ/b+6LWJOZGZLgulaSUqB8RqOlBOxOFKAcRgj2iFd5bE2UeafyL4+V6J7J2slY7q5iJSqy0nXKoc/1qtcPtnGbLcyvJztlQHaSSk85iYXbjbrThh1sbQHb4Vzs302J/Em8QsTcWFtL+dAyvMYd260pnme6fiKDO7rYdRkOqiZy55HT1pqJ/8uEHs8YA2uYS6J7Nfj+Q+cHhXXaTqGUpJUCJ8oi/jwoIG28K3hmVFEFR1UbqPG9VJvRiJAGpUqP+0X4cZIpr3r3hQqSTCZgAaq4wn+WpBcdU8vOqyU93olI1F9THxoOLllp4QlPwqwNl2wbTsXbdJSf9QyK/Y0iuuKccJSJK1gJTFyTCUjztVybe2YnC4FDZ/AhZV1Vlg/8AkqgsPCPhxtCxotKVf7gD+9LnpC9mT71P0OVL3GxHaYHDq/0R5JJTPyqJ6QvZk+9T9DlAb2L7Mx7pr6BU2oexfZmPdNfQKmUGq3Wq3QZQDe/dpGNZIgJdHquRy0SeaTJo/WqBH242lDDbc+ogJt0Tljpxqv8ADwvEsJA0eRMmxsVD9KuTbOxEPj8qr94cfHnpVMbadXs7Ht/asOEoBKkuIUohYjLmSTym6db+FBcjzwRhlE8qqLfZIUQbiBcdTGnWCD508bU2p2rLfZHMhfelJBkCD+sVX+2nJSpRiVKMjkSPn49aBX2g6QtlQ1DaL9UKUP2FMmwG0ds9hz6jgS4kHhm1jqDB8qWcbGVrwWnyzX/X5UVwWMCUMv2llfZL6tqEg24CRQOu7+LOHX2bhykGJgkH/VMaGxp8w6ycpHnyNo4aUj7YwRcQHW/XbExxUniB1jhRDYm2e1byZssjuqBvIuI/pQNuMQl1BS4m15m4+dV9jN0uzeLuFfUw4CYI7wHMEExHTSi2y94Vtudhi5RoA6D3Vjgb+qSBSXvvu/jcMsuodccZMnMknukz3SAdOtA44Xb61I7LHMF1N/vWxqLQSgxlJ6E6VCx2AQ42pODxga1lp1OUpNoCc0Rxqrmtv4lOjyx0N4/3URb30xcBJKVD/UkfG2tB84/dfFIUVOJKzfvpUFkgHhlv5UFxqz6gSQkHiCCbm5/pRte9jhHeaaVzlP8AauR3jdOjbQ5d2Y/3WoCfo+wLaXDi8RZDF0Ij1ljiTwA5cSel5G9O9C8e4G0SUkpmJueCAD+Ea9TS1i8Y88IcWcguEaJHkNaZ9wcA0cSx2xAC15UgzKlfh/T+TQXPufgVMYNltWoRfzJP71A9IfsyffJ+hymcUs+kL2ZPvU/Q5QGti+zMe6a+gVNqFsX2Zj3TX0CptBlZWVlBlardaoMNB96N3mscwpl0a+qv8TarHMk+XgaM1lB5i2k3i9lYhbBURlIOhLaxEhYCv1GhkcK0/vOXkw42BxzJmT4zV9b57qNY5sZk/eInIoa8JTPIxVI7W3ScadyhJImBMAzy11oBKcUlyERlABy5rkqMD9kgDx50V2SwFZ216LTlkcDFv1Py51BOwnE6pUNLkfvz8KJ4B7IpOcEKlMqmJjjwhXGOMUDVultElrI4e+2S2ocRlEeYIivva2HLCgtP+Wo2I/Ao8Og5Go/2cIxCXUiW3YQuNErglKrcwI+HOmkthSMi0hQI06fzjQRglraLPYlWVxMdmq1iIPmCQLUsubXxOAWWHklbceoZIAsO6eIuD5Gs2lgnMKrMiS3eF8U8cqvOpzm1k4tvsXwLDuO8UaWnkYjwPhQQXNkYTGpKmVBK7kp0UDxEaK06edK+L3edaUUkTB1i/wANRUvaGFVhnAkiDchQkA3iZ4GTpUo7XcUAHTnjQklKk+ChccOHCgCN7NN5Fhfzr7Ts8922oPgL6npFqnF5ZHdcBAIs6mFRyzN2PwmuTuLcQDLaDIPqrNxrplPPjQc2MCJGkcCqwsLkzpoaMbi4U43aTWX/ACmO/m0ukjvDxVAjlUTZWxMVtReRtAQ2PXWcwbA5SfWPQR1q59zt1GdntZG+8tXrukXV06JHAUDDNLHpC9mR71P0OUz0sekL2ZHvU/Q5QFti4hH2djvJ/wApriPyJqb26PzJ+Irx7WVN1N17C7dP5k/EVr7Qj86f9wrx9WUul17B+0I/On/cKz7Qj8yfiP614+rKXS69hdun8yfiKz7Qj8yfiK8e1lLpdewe3R+ZPxFcVoZUZUGiTxOU/rXkSspdLr1uvC4Y6oZ+CK4PbIwawQppgg80oryfWUul16fXulgbhICJkdxcR5TH/quy9jISO46Dp66kz5G36V5arKXS69Nv7PJ/KfBaYPzoSzuG0uVqdDSjohOQgfPXwrz1WUul16HO5CchbXiG3mzcpWBrzBKjBoVjPRokKKsNiEImO4uFo5kC4IHTpVG1lLpdX7sz0doF8RiUqPJEJ5WBUTTFhd0cCgg5UqjQLWFD+eNeYKyl0uvXzKmkJCUdmlI0SnKAPACvv7Qj8yf9w/rXj6spdLr2D9oR+dP+4Us+kF9Jwye+n/NT+IfkcrzJWUul1//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3326" y="304800"/>
            <a:ext cx="1809750"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5413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US" dirty="0" smtClean="0"/>
              <a:t>THE CITY CLERK DECIDES!!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5801399"/>
              </p:ext>
            </p:extLst>
          </p:nvPr>
        </p:nvGraphicFramePr>
        <p:xfrm>
          <a:off x="2590800" y="1600200"/>
          <a:ext cx="6096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2971800"/>
            <a:ext cx="1876425" cy="1200329"/>
          </a:xfrm>
          <a:prstGeom prst="rect">
            <a:avLst/>
          </a:prstGeom>
          <a:noFill/>
        </p:spPr>
        <p:txBody>
          <a:bodyPr wrap="square" rtlCol="0">
            <a:spAutoFit/>
          </a:bodyPr>
          <a:lstStyle/>
          <a:p>
            <a:pPr algn="ctr"/>
            <a:r>
              <a:rPr lang="en-US" b="1" dirty="0" smtClean="0">
                <a:solidFill>
                  <a:srgbClr val="FF0000"/>
                </a:solidFill>
              </a:rPr>
              <a:t>Emperor</a:t>
            </a:r>
          </a:p>
          <a:p>
            <a:pPr algn="ctr"/>
            <a:r>
              <a:rPr lang="en-US" b="1" dirty="0" smtClean="0">
                <a:solidFill>
                  <a:srgbClr val="FF0000"/>
                </a:solidFill>
              </a:rPr>
              <a:t>Theodosius</a:t>
            </a:r>
          </a:p>
          <a:p>
            <a:pPr algn="ctr"/>
            <a:r>
              <a:rPr lang="en-US" b="1" dirty="0" smtClean="0">
                <a:solidFill>
                  <a:srgbClr val="FF0000"/>
                </a:solidFill>
              </a:rPr>
              <a:t>The Great</a:t>
            </a:r>
            <a:endParaRPr lang="en-US" b="1" dirty="0">
              <a:solidFill>
                <a:srgbClr val="FF0000"/>
              </a:solidFill>
            </a:endParaRPr>
          </a:p>
          <a:p>
            <a:endParaRPr lang="en-US" dirty="0"/>
          </a:p>
        </p:txBody>
      </p:sp>
      <p:sp>
        <p:nvSpPr>
          <p:cNvPr id="7" name="AutoShape 7" descr="data:image/jpeg;base64,/9j/4AAQSkZJRgABAQAAAQABAAD/2wCEAAkGBxQSEhUUExQVFhUXFxQYGBQYGBgYGBcWGBgXFxoWHBwYHCkgGRolGxgWITEhJSorLi4uGB8zODMsNygtLisBCgoKDAwMEA8MDjAZFBk3Kyw3NysrKywrKyssLCs3KywrNysrKysrKysrKywsLCssKysrKysrKysrKyssKyssLP/AABEIAQkAvgMBIgACEQEDEQH/xAAcAAACAgMBAQAAAAAAAAAAAAAFBgQHAAEDCAL/xABDEAABAwIDBQQHBwIEBgMBAAABAgMRACEEEjEFBkFRYRMicYEHMjRzkaGyFCNCUrHB8NHhJDNikhZTcoKi8RVjwkP/xAAVAQEBAAAAAAAAAAAAAAAAAAAAAv/EABYRAQEBAAAAAAAAAAAAAAAAAAARAf/aAAwDAQACEQMRAD8AsfYvszHumvoFTahbF9nY9019CamVa26ytVlBusrVZQbrK1W6DKyouKxyG9TfgkXJ46fCl7aG1H3AMh7ME2CQFLIHE8B50DUTGpgc6+EYhB9VaT4EH9KTnmlqRDinFXEF0SmecgkC88E0MUwDLbiTBkEhJ42kHjQWMHBOWRI1HG9Y4qOFVf8AY2kwlWUgwUkiCDpy+dQsRtR5leULWlEgK7xIyzqLacJ/SgtfD4kLQFgWImPHhXUuACTApO2ftgtkJUqBBMnlJHkZj4+FKu3N53S6od4HkMxgXMR0/egt0Ga3Vebp7cU00ouJcOYwlK5TAA1ObSSeHKmPC7dUVJSoA5lJFrRPEc6BgrK1WUG6ytVlBulf0h+zJ96n6HKZ6WPSF7Mn3qfocoDexfZ2PctfQmptQti+zMe6a+hNTKDdZWq3QZWVqsoMml/bO2VyW2R3tCoQSPAG3nW96NolOVtBIJBKiLd3gJ4TzoNhFrEGExyi/maCVgxYgqUSeY9brXROBuZiZtIggcp41KbY7UDLYjieHG3yrsllYse9yUOBoITrLqUwkqIPAwu3KTf4zWk4WE3kHiACE8bWMDXhyqeEECySdZm4r5OV0EJsoCSOPwoBmOxBQkpUltSD3ZSLpnirmLx50tYTAIzLSsSkH1eAJsrytFudMr+EK5biJgEiw70Djzmvve7DJSy0EAHKcthKiMijlB1uofOgr1WznsQp1gLy5CpPbkGAhWQpkyJVEgHmmizyFMiMOlR/CcU4nO45a6kpGkEnkPGimzGy0hQI+8KiSvLJJOkTcgCEgn8pjjS3t3aJxaxhmCtSZl54K0Cb5AoWKybETFgOdAOx+PSk+sFvSTmWQrIeauAjgkVwwO38W2oL7bOoFQ0TzsIiRx0ov/ww0n1UFHSCR8/2obtTZCUAKTKSY74IibATP6UBvB+k/ENH79vOnSUiOPHrVjbt70YfHJJZXKkgFSDZSZjhyvrVB45C0wHImLLAjN0UNCI5Wrlsra68G8h5omR1gEC5QY1EwCDQem6yoWxtoDEMNPAQHEJVHKRcfGamUG6WPSF7Mj3qfocpnpY9IXsyPep+hygNbE9nY9019Cam1C2L7Mx7pr6BUyg3WVqsoN1H2hjUMNqdcMJSJMXJ5ADiTyruKTt/UlbuHb/DdZHAqkAE+F6AZtfHFWILilZQQMqOgAAn+nWjmzwlQSqyQOGgE9KX8Hhu1ezruMx8hBg+FhTjs1gWUBFspB6E6c6DWEEDuafEDzGtTcMFXKjF7R4cbc66JUmdIPh/StuA/hieunyoNrSNbjw/eh2NdSlaFTfW2hSQdY8Z8qk4jE5ElRgFOXNyANtajYXDCCpwDOUqgcAD3gL8Y/Wg6lpKWlKVYqGYzqCLgeRHyoRtFCXFpCiVBBUcg1Uo2Gb8qYkc79KL4lsOJSVkpTYq0EixieEkD51G2m2hSVLU+5h2gkkuILbY4ycykFRMceFAs707TbSyc2EZUsyltDiVLzqMBKQkEHlPIVB3X2GrDNguIuoAyBEHU2Ai9q6btbvoU2nFy86slZQ5iCVrSJUEHKbJzJifEUxYzbAUnKRlWACUiL3uU8SRqRr8KD4W4jQt89TA05+dJ+2ktpzKyns1eu2RIHGQeNEtr4tWUqkkJvI8LTPC1Bts45K2L/lzEiYAiYPUDhQKu8DYASicwBKUmfwwCkg8TAPypZU7LdzcK8Te1/hU/G42QhAPqgTeY7sfGoWFZU4pLSBmKiNBJJmI8L0HoH0TuqVsxnNwLiR4BR/uPKnChG6WzDhcGyyRCkplQ5KUcxHkTHlReg1Sx6Q/Zk++T9DlNFK/pD9mR71P0OUBzYvszHumvoFTKhbF9mY9019AqbQardardB8POBKSo6AEnwF6QA92rinlZjJBH1ADkAIMdetOW8DoThniTHcVcazFo6zFKGzkyQT+UW5SUg/tQS9lYYwTr3rjjcR+sfGjGEeGXLI6pPA9RzqGyPxI5XFbGJGb1JvqqDrx1oDJEx8LG3nXx2pSbmaj4bGkECBw0/tXF6XVXkQbngOnU9KCXicMV2X/AJchRixOUWBP5ZMnwFRBiQsrJMJNpJ1Fu6OscutfOLczNLElOZS0FX5UhRSqOpAIHXwqRgQCAEosJ76joOJ6UHYvqV6qbc1WAFr9OFAn9l4d95Ru6potqSta1uoDkkhKMxKUkADTWaiv7FdxLpW5jsR9nKins05G0rgXu3B7MmRfl1powjDbaOzQhISMvdSAIiCLeQ+FB9huJOiiL8vhpypI3lQouhbSFq7IjOWxMZge6eMRf4Ue3p2ulnCLeJ9Uwm8ZiqAn4Ej4VM3TwaUYZCgDmdAcWpRkqUQDJPyHSgrPHvYrFJGHwzLhKhlWtSShInNPeXHC0jnXTGbo4wNhC1MhAEHIFFRHIzYaVb5BiouKwuZJk/tQec95thhgix/c/wCongT4VY/oQwDJZeWptJdS6CFkd4JKEwAeikqPnQX0k4MpnWPlGk/pXX0H4/LiXWZMLbJj/UgiD07pIoLorK3WUGUsekI/4ZPvU/Q5TPSv6QvZk++T9DlAb2L7Mx7pr6BU2oWxfZ2PdNfQmptBlZWVlAI3sazYVwa6WHKaUMNjEIcknuqvm5IcGvkqBHC1P+JWmClVwQQRB00PhrVTuiHVocgJbcWltcwTKlABUWhQEzF4M86BxS7lBHG8cR8rEfy1dA7IzGx43uOHKk/C4p5rupX3APVgLANhAJgjXQfCibW03FAEQUk5UmCBmvPra6H4UBJ3aGVObhoVzACun9utSPtpS2AgBSh3UyI7x1cVxyiT8OtCNs4Ra0NNgwguAk6wlKVEmJ70mB50UT2fcRlg+sColSilPrKM2IuBEDUUEbGY5ODw61rgwlQRnN3nVCUgeKjNhzrWz3cZi8pxSksMgJV2LYMrBAJK3JkwQQQAIm80E21vGyy52gZS5eO1WStyAQFKQkphCAQRbKCRzvRLY2087/YyFMuoU40fyKQUhxvW1lJUP+7pQNuIwoSnL+DURqk808jc0JbxrjynksBKnWoSc3dEkhYk6xabXvQ/be9zGHZWwg9q/wB5KW0SSFEnKkmDHX5Ud3N2QcNhkhf+YuXHCdStVyDzgW8qCD/wscQUKxrgXlOb7O2IZCr3v3lcTJPHhTDtHHIYRmWYGgEa9ABUhQpF9IK8SSkMICu7c5hmk8hM6UC/vNvDjnVrLb3YsgHKEjvHT1jredOlV5tDbWJKiDiXlm5nNMDoRp5Ux/8AD+IWkrxXbFsd4tNjvHxOiTreTNC94sZ2aQhnDtMIKdM3aOkROZZ0zfHXU0Cw/jnF+u4tfVSlK/U0/wDoLw+faCzMZGHFjqSttGngo0nbubEXi3ghNhBKlcAPiONqsnYO742Zi2MQlZCCeydsbJctJ1tOX4UFxVqsrdBlLHpC9mR71P0OUz0sekI/4ZHvU/Q5QGti+zse6a+hNTahbF9mY9019AqbQarYNZWUAbb6XEsrW3ClJIWGyQMwSoKKQTxKZ8arrfHZcFLiPVIXC72zkqLagRYE3BMi5q2lthWomkre3DwFKmYNzzSYCpHOJvQJeH2a84jMrKhHqgSQVHSAAdItPXSmdtuChAAASQskWCUpBA/Ww8akMtJCVcUEhSY/B063NDFbzNJW42hKnXEglSUAEmOptoJig3vDtB9LK3GCyOzBkuToNY4TbTiTS7uJj3XG8diHlqU6W20pUYEJOaAALJE8qjYJtzaz5U41lYbJtJBSVRcj8ShGmgk05YLYyMOVto9V1tMHk4hUpBI5n9YoFX0gYhLSm8My2O0KEIskyUiyU8iNbUR3S3efZfw5dT2aW0uqgnvEkJRlI4cSDf1TTIGmWsUcS6gqJQEpWBOS5zWnqL9KNKUlRDiFApNvh/PnQEMAwgEqCUg8wBPjOtEUmhuEcGnGiCTQfRpd3pwRKcwnyMH4/CmGaGbXd7hEUFdM7fW13FTY63g8dbcDFJW/OPDqh3ET+cCFRwB5jSmneLDBxzLexAF+WlLm09nHUgdP6CgPejhhDTZJHeVBmdeXkOXWnrFYdD7S0K//AKJUm44kEA/HjVbbnYzKstm1tJJ5X6cKsvAWR3rgzw8ORoC+5+JU5g2s6sziQW3D/wDY0ooX80mjVKe7quwxbrE/dvp7duf+Z6rqR5BCvNVNdBlLPpC9mR71P0OUz0r+kL2ZPvk/Q5QG9i+zMe6a+gVNqFsX2Zj3TX0CptBqt1qt0HN5cUv7SwIcSpY7xzHukwO7043oujHNuFaErBKSQYgwdNJqGMGpthQJzKK1rtwCjYeQigAYzZDamUNKB7wU4spUUq17qRyT3Yj96jNbGYZcR2KEtwIgRJ6k6k3NFH2+zYQ+sxlzpg6kKcOSOesUD23tZHdCW1rWojKAFZkkgzMSmBfjQHQ2kPpCBB7JajAspUp5cbmhW2MQEgqcMJA0sJN+BuYvYUC/4gfZiSAtJ7pEwUyO6oxxEcqAby453FuFxwLDSQEjsdQu8qXxMcJtQPe7m028SVNrWO0TdPDOjSSOJB+RBrltDeMMPtMJCSCoAwdCddKrzYOAW7i+0SHMoCjmyqTM2AB0nU20pz2Vum2MQl9S3HCNErUVQTF73tyoHnDG6Y86LpoI2cugoky73b0H1incoml3aeMUqwNE9ou92RP60ESCVRwJM9Y8eH9qCA3sxJlUSTeSONK+8YypJJNuv7TT5jkEJnT9qRdvthw5SbTfnY318fnQAtwFttPnEYgKLaUqgRmuVJk/CelWC36UMApYRldA4HIkifAKn+Clvd5balqSUpSlIg3NriOMc6Mbps4MbUSpKmllTK0JQCF9m4FJVmFoSopChY2vzoC7W0EYzE4b7KHiW3c63FNLQlDeUhSSVAA5gcsDnPAkPwrJ4VlBqln0hD/DI96n6HKZqWfSF7Mj3qfocoDWxfZmPdNfQKm1C2L7Mx7pr6BU2g1WlpkEHQ2rdboPhpoJASkAACwAAA+FDNovqDzLcjK6ogi0kJSpRHhYfGi1QXcMovocgZUoWCeMqyxHLQ3/AK0EHevBJWxKiAlshd7Du8OUUmYnaSGiTmSAomCZgkgSFGIiBIM2gVZbzKVpKVAKSdQRINVpv1uiGWwvDuOjMop7NSgWwCnSCJAtQIu8eNVKglQIUoAQRxFgeBv8xTHuHs9xsOKemV5YSTMBMzOtzPCuGyN0GwoLKlKA9VJixiJ0/nWmzDthNo0oCIZSE2sP50qKCW1GdDcHx4eVTG+8NI87VwxrZUnW4v40BNkyOtS0KgRNAtkY0EGaKduI4UHxjFcKH4QgLMz56ePWpawTc0PKAFyf4DQdNqOZUnjyj9qrjbmdx0NNQVqkJmYE/mI050+7TIIGUEm8knnxoVsHAJDyllN4Jvw6fzkKBd2huVhmGZdxLynSBmCFJSm4uIKbjU0w+hLZ7QGIWE5nEKCUum8IULpFrG0nmCKE75bK7VYVxBGYgwVIm8TYKgmKtXdnC4ZrDtjCISllQCkx+KQO8o6qVAEk3tQFaysrKDVLPpCP+GR71P0OUz0sekL2ZHvU/Q5QGti+zse6a+gVNqFsX2Zj3TX0CptBlZWq3QZWVqK+MQ8EJzKMD+vCg+cViEtpKldLcSTwFV1t3eJWJeLIgIQSqIkyJTJPEAnhTHtXaHad7QJByiZudSY41WeznQNpvpVqUjKDyzEn9aB2wrcAV2IBvB/vXy2vugCtFXCg7tuECAZ6xUlYEX5X5VDZcA1qSSLHjwPG/CgD4hACipMyOR1/vWYfa4kAgg6XGtd8eoTcf+/3qMtKSDPDTxoJw2shX4x4EgeVcMZjQAIj43/njSdtbZTgJLK4Nu7e4ve3jSxjNqPtKIUseV7x10oLOG0knUwQdOXj1r5bxiEmc4k2I8aqjD4zEvnK2VqVwCRmJ+Apl2JuJtHFEZ8zLZN1LJBjmE6/zhQH9rYsJlRWIF/6ftan7cJlScCzmBGbMsA8ErUVJF+hFCNl+jLDtrSt157EZSDlWe5I45R+lPEUG6ysrKDKV/SH7Mn3yfocpopY9IXsyffJ+hygNbF9mY9019AqbULYvszHumvoFTaDVbrm88lAlakpHMkAUExW8zcHsu+eegHW+tAfUoASbAanpQXF4oOZFkfd5ykEiwmMqiDpNx0kVA7U4pJBeKSL5VAAHpKa64TBPNBSHU52VgglPeKTzjjQdF7OSkpWmwSZKdQRxqr9+mDhscjE/hzCTwyqGU/CxvT4/j3MJdQL+FJgOoutuZGVQ1MWvWbfwLW0MN3FJUADBETB4EeZ+JoIeGUIEeE+Ujx11roDSrufiFwrCrBJaunjKCTA8U6eEUzJQTrag7A3idantEQND8NaHkgGByruxiIPKg3i2JBJ1pZWqFRx68hw1FOS2wr9aU9vshBmY69DQDsficoMGbW1/XpVb7WczL6mT4zcUb2vtGEkDjI1idenSlhSiozPxoLQ9AzMv4gmDlbQRpIJUoEjjV0E15b2XjHGVDs1lC/WChz/AHFWfun6USvuPpBVaTOU8jcjKfiKC1K3ULZe1G8QnM2qY1BsR/bqLVMoN1qsrdBlLHpC9mR71P0OUzUs+kL2ZHvU/Q5QGti+zMe6a+gUD3w30awIyky4dABMW5ceHTrRPD4sNYFDh/Cw1A4lRQkADmSSB50qbvbn9q/9rxgzuEz2X4U8h1I1oExzenG4ledvCqdVzKVLyjoEiBRFjam3QJThcqRwISmPIn5Vb7LKUCEgAchUDaqQnvLJUPwomBbieNBUru09qXWvBkwJJQYsNZCJ4cr1Ia3qdYT9+xi8N/qhSkAdDqKspDZAzOHImLITYx5fy1Rm9uNoKkrT9yABmPe7x0RBuoxeAD8xILezt+2XEwMQyokQe17qo5d6J8NKjLaUyrtcNCZnMgXQpMaawPGgO9e72GW4XQ1kaUfXSYCSeJE3T1GnGh+wt2VIxaEtOrS2QVqKFGChIEptYzMT1NA89m2hxWJ7ODlErEgkqHqoGhNpM2tRvYb6XgtCzmW2UgqsMwIkGBpoZ8OtVltDe9xT3ZpaS4RJSrOpHdSLZkgQSBxqBs91Trrq3FrbeDgAdaPdR3bIgnvJ7qrcY50F1r2QlWlqHu7KUkSI/n7UtYXe/E4QoGKSHWrfftfiBGp4A9DTnsjePD4kd1YBN4VANBCbWRZVLW+iJbNptp86sReCSoGBS7tvZhynuhSYM8/0oPPm0XCVX/lz865M9PnR7evZSmVmEnKTY8J1oI0i8xQSUpKypX/Lyz4Rf9z5Vj6cigtNhorzm9FtzcKFh8LAKVJbV1vnH9a+P/ilKw6jySVE2M5RPzoGDdDehbDiDwSRnH5kH1h+461eqFggEGQRIPSvMu74KjPJM9Ta/wD7qxNw/SKUqGFxZECA07AGVNglC9JHAK+NBa9brSTIBrdBlK/pD9mT75P0OU0UsekL2ZHvU/Q5QTNmKzMMg8GmiLTogXrpsNbpJC8mUfiEytR0PQRNr+VctivJOHb7NQWpLLU/lHdHdJGh1tUjC4xSs3ZtFEQSF5YUTwAST1vNB3bxX3ikK593+lSHGgqJAJExPCaCu7RS9mJZWkoSe+SmyiRAGQkkcbxpUjZe1M6cqzCwOfrRx8aCAyyt1S1uHKgG6jbTgnn49aDbdUAQEjKoj7tP/Ka/E8ebihpNNuPxyUIkgZgRlSTAUrhPhr5UlbQWV5u9mWtXra34n/oHLkKBYU66ytSkErZzwG1ETdJKygngORtM0b2EG0YZ7Et2QsLKBJCBFjl5AqB8xQDejEpQkNt3U5902AbgGO0XHPQTzNNe8WHDGzuxSPVQ2gDlJTQVWywAvGESQ0wuOHeUtCQNNIJNEnMShrGQoZmX2mi4m3FAVmH+oGSK+MFhlKwu0XUiczrKAYmR2hUr/wDPxqPvoz2WIZCrZGmQSDBGUAT43+VA+YCWShCiHGnY7NavUczaJWdEu8JnvTz1mtbuIWc2GUWlpJlk/hPQEynw0tQTdLaaYUy/kU0YSqdG1EQCAdEKEEHgokcqY1tFhaUrUezMBrFTJTcw24Se8mIhR8+ZAngttPNQh5sk6aBK7G8fhUB5cKNI2q24O9KP+sfvpUJvFgw3iUpPJcd0+B5/OpKcGpHqHtGzfIoyfIny/tQB94d0m8UhQDiJIt0PDQ0is+ivGIJjsFDQArULXubX10mrVDDK5ltIUdUqAn+dai4rZyfwLebI0hxUcOB4UCTsD0d4llopWUBSjCoVogTl11Mknzo9tvYrWHwC2wB3W1AkamE/2+dfeJwuI1RiHM2kkmD5Tf5a0g7249/snO1dUqRkAEhPeIB43tJ40C9uukht08AhIF73NBcSdDqASOsZj/Q0w7P+7wanCLKUYVxIQJgdJpfZBU0uepnwOaB/5UFhejn0gnDqThcUslkwGnT+AaBKv9OvhV1IWFCRcHQjQ15NCcyCOKQfOOHh/SrR9FW/WQDDPq+7/CpR9UmALk+rzoLjpY9IXsyPep+hymeaWPSH7Mj3qfocoCWBeS3hWFKBy9k1JAsO4LqjhwnhNdBtJoBXZkOZRmVkINpAgGYJ6V97GH+GYn/ktfQmoLmz28OSqcra4SQZhBmUkngiRF9JHkEVnGp+8W3h3UplKVBWVIWkhU5ACbgwbmL8KG4V5t90stpxCVhJWVLbKUIi4QVT3j1TNMMIHcC0kqBypBBNgVE24RxpE2hvalrEIbZOd7tMhEEITJhck6wJtzoJz+1xlyvgwZEqjKRGhOgJ4KP66ru1XFtJUQS4nKmVC6m55/mAHHXnrNSNs7RSqYwzhWrktPYAnj+eJkxH9aDYd5zDBJPfZUAVCPVm1uQvppQBNgTiceyggiV3PFKRKonmYvVq75OjIlPEuojyIJ+QNAdzcDh3cWHmQElKVShOgJEAkcDB4RX36SMTl7MdVK80pn9qAl6L8L/ggsj/ADXHXOGhWQD/AOIqtfSIvNiFE6xHwNv0q5dzcP2eDYQBGVlPmcs1UPpCE4jyULcRw18TQRNjuKcaDjRHbsiFNkmHmeKTz4j9KsXdDb6H2cjpCmlEIGa5aVA+6XPX1VHWY51VW7OICXAkqKc+ihFjoDfWYgjjNN/2J1lwvMgKWQQ8xJy4hHEpyiyiJ6g0D0tRwRDboLmFPqum6mY0SogTkA0Vw8KKpacT32F524BAEEgazayx1FBd3N4m3GRq5hyMqs13MOrQtujXLrC+Q6SSpwi8H94yFLYMEoAzKQDxRESiL5fMciBFjHIcgLAngoWE/qCK64jDLTcEOJ/KTCo6HjXFbLWISFJORShIdRorh4K8DcdKhYhvENyFAuIj1kjXxGvyoCGGKFJJTHHrB8Bw41TO/mFfDrWHUkqcUVlIEnMbBOX/AHKJ5U34PCLaVmw2IDSSboUCoAjpy8RIoodo4tKszjeEUUggPSoEA6x3Sb2kCKCvd7MN9mwrGHVGcesBeAkSr9xPWlppEYZUzMKJ5XBPxpg3lYdxWIGZQUTfuiAlu5mOGYxx4VC2u2G2Vg3sR0/KSPGaADgSnQ8f3rbP3To4Dl+o/nOuOFTChw7o1+H60X2ps8lLToCrykiJKiDGYDiTI86C8vR3tbt8IlJMqbASfDh/PCt+kL2ZPvk/Q5Uf0bbAcwuHKnRlccg5OKUgWBjQ6mPCpHpD9mT71P0OUBvYvs7HumvoTUwgGxAI5HQ1D2L7Mx7pr6BU2gBnYXZu9q1YDMS3wgiCAeGvyFVzt7AM/aFq7XI4Z+6KVBwE2nKRPnFXFUTaez0PoUhYF9DxB4EUFQPuFvuqK4AH4FLNwDYJHX5VCwzz74UU5WxJSG1oJVAA1yqFjcwBwp+2nsNSQntErXlAQFspzFSQAE5kEgpVHGVC1Je3cUUAFCCwQ4UhKhKoy/jkan1o4c6A/uZs77Kw8sHMorGZUQCbaDgADAFBvSS4FrA1ltUeKjl/U0f2KhSdmtlwkrcJWVaTmUSDA0GUD4Un7dxQfdb6lpE8iVpv+tBcWz24QeiTHSqW3uM4gKUCMqxPOARNuOh+VXUymGFGb5dapzfhA7sn1s036k/0oEkpyFVoKHCPBJn9IFWpurj0ujKr1xCetif3+NVzjk5sS8mP81CSkdShKh86Pbv4tSENPJufUUeSkiJ+VA77W2App37XgiEOxC0Edx5PFtYmL6TU3dzedBJQEKbI/wAzCKupvjma1zIM6dKJbB2kHUXAM3PHhQ/b+6LWJOZGZLgulaSUqB8RqOlBOxOFKAcRgj2iFd5bE2UeafyL4+V6J7J2slY7q5iJSqy0nXKoc/1qtcPtnGbLcyvJztlQHaSSk85iYXbjbrThh1sbQHb4Vzs302J/Em8QsTcWFtL+dAyvMYd260pnme6fiKDO7rYdRkOqiZy55HT1pqJ/8uEHs8YA2uYS6J7Nfj+Q+cHhXXaTqGUpJUCJ8oi/jwoIG28K3hmVFEFR1UbqPG9VJvRiJAGpUqP+0X4cZIpr3r3hQqSTCZgAaq4wn+WpBcdU8vOqyU93olI1F9THxoOLllp4QlPwqwNl2wbTsXbdJSf9QyK/Y0iuuKccJSJK1gJTFyTCUjztVybe2YnC4FDZ/AhZV1Vlg/8AkqgsPCPhxtCxotKVf7gD+9LnpC9mT71P0OVL3GxHaYHDq/0R5JJTPyqJ6QvZk+9T9DlAb2L7Mx7pr6BU2oexfZmPdNfQKmUGq3Wq3QZQDe/dpGNZIgJdHquRy0SeaTJo/WqBH242lDDbc+ogJt0Tljpxqv8ADwvEsJA0eRMmxsVD9KuTbOxEPj8qr94cfHnpVMbadXs7Ht/asOEoBKkuIUohYjLmSTym6db+FBcjzwRhlE8qqLfZIUQbiBcdTGnWCD508bU2p2rLfZHMhfelJBkCD+sVX+2nJSpRiVKMjkSPn49aBX2g6QtlQ1DaL9UKUP2FMmwG0ds9hz6jgS4kHhm1jqDB8qWcbGVrwWnyzX/X5UVwWMCUMv2llfZL6tqEg24CRQOu7+LOHX2bhykGJgkH/VMaGxp8w6ycpHnyNo4aUj7YwRcQHW/XbExxUniB1jhRDYm2e1byZssjuqBvIuI/pQNuMQl1BS4m15m4+dV9jN0uzeLuFfUw4CYI7wHMEExHTSi2y94Vtudhi5RoA6D3Vjgb+qSBSXvvu/jcMsuodccZMnMknukz3SAdOtA44Xb61I7LHMF1N/vWxqLQSgxlJ6E6VCx2AQ42pODxga1lp1OUpNoCc0Rxqrmtv4lOjyx0N4/3URb30xcBJKVD/UkfG2tB84/dfFIUVOJKzfvpUFkgHhlv5UFxqz6gSQkHiCCbm5/pRte9jhHeaaVzlP8AauR3jdOjbQ5d2Y/3WoCfo+wLaXDi8RZDF0Ij1ljiTwA5cSel5G9O9C8e4G0SUkpmJueCAD+Ea9TS1i8Y88IcWcguEaJHkNaZ9wcA0cSx2xAC15UgzKlfh/T+TQXPufgVMYNltWoRfzJP71A9IfsyffJ+hymcUs+kL2ZPvU/Q5QGti+zMe6a+gVNqFsX2Zj3TX0CptBlZWVlBlardaoMNB96N3mscwpl0a+qv8TarHMk+XgaM1lB5i2k3i9lYhbBURlIOhLaxEhYCv1GhkcK0/vOXkw42BxzJmT4zV9b57qNY5sZk/eInIoa8JTPIxVI7W3ScadyhJImBMAzy11oBKcUlyERlABy5rkqMD9kgDx50V2SwFZ216LTlkcDFv1Py51BOwnE6pUNLkfvz8KJ4B7IpOcEKlMqmJjjwhXGOMUDVultElrI4e+2S2ocRlEeYIivva2HLCgtP+Wo2I/Ao8Og5Go/2cIxCXUiW3YQuNErglKrcwI+HOmkthSMi0hQI06fzjQRglraLPYlWVxMdmq1iIPmCQLUsubXxOAWWHklbceoZIAsO6eIuD5Gs2lgnMKrMiS3eF8U8cqvOpzm1k4tvsXwLDuO8UaWnkYjwPhQQXNkYTGpKmVBK7kp0UDxEaK06edK+L3edaUUkTB1i/wANRUvaGFVhnAkiDchQkA3iZ4GTpUo7XcUAHTnjQklKk+ChccOHCgCN7NN5Fhfzr7Ts8922oPgL6npFqnF5ZHdcBAIs6mFRyzN2PwmuTuLcQDLaDIPqrNxrplPPjQc2MCJGkcCqwsLkzpoaMbi4U43aTWX/ACmO/m0ukjvDxVAjlUTZWxMVtReRtAQ2PXWcwbA5SfWPQR1q59zt1GdntZG+8tXrukXV06JHAUDDNLHpC9mR71P0OUz0sekL2ZHvU/Q5QFti4hH2djvJ/wApriPyJqb26PzJ+Irx7WVN1N17C7dP5k/EVr7Qj86f9wrx9WUul17B+0I/On/cKz7Qj8yfiP614+rKXS69hdun8yfiKz7Qj8yfiK8e1lLpdewe3R+ZPxFcVoZUZUGiTxOU/rXkSspdLr1uvC4Y6oZ+CK4PbIwawQppgg80oryfWUul16fXulgbhICJkdxcR5TH/quy9jISO46Dp66kz5G36V5arKXS69Nv7PJ/KfBaYPzoSzuG0uVqdDSjohOQgfPXwrz1WUul16HO5CchbXiG3mzcpWBrzBKjBoVjPRokKKsNiEImO4uFo5kC4IHTpVG1lLpdX7sz0doF8RiUqPJEJ5WBUTTFhd0cCgg5UqjQLWFD+eNeYKyl0uvXzKmkJCUdmlI0SnKAPACvv7Qj8yf9w/rXj6spdLr2D9oR+dP+4Us+kF9Jwye+n/NT+IfkcrzJWUul1//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3326" y="304800"/>
            <a:ext cx="1809750"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310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Why Must we understand this subject?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453708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5431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The HOLY SPIRIT was officially added to the Godhead by the city clerk</a:t>
            </a:r>
            <a:endParaRPr lang="en-US" b="1" dirty="0">
              <a:solidFill>
                <a:srgbClr val="FF0000"/>
              </a:solidFill>
            </a:endParaRPr>
          </a:p>
        </p:txBody>
      </p:sp>
      <p:sp>
        <p:nvSpPr>
          <p:cNvPr id="3" name="Content Placeholder 2"/>
          <p:cNvSpPr>
            <a:spLocks noGrp="1"/>
          </p:cNvSpPr>
          <p:nvPr>
            <p:ph idx="1"/>
          </p:nvPr>
        </p:nvSpPr>
        <p:spPr/>
        <p:txBody>
          <a:bodyPr/>
          <a:lstStyle/>
          <a:p>
            <a:r>
              <a:rPr lang="en-US" dirty="0"/>
              <a:t>The teaching of the three Cappadocian theologians "made it possible for the Council of Constantinople (381) to affirm the divinity of the Holy Spirit, which up to that point </a:t>
            </a:r>
            <a:r>
              <a:rPr lang="en-US" i="1" dirty="0"/>
              <a:t>had nowhere been clearly stated, not even in Scripture"</a:t>
            </a:r>
            <a:r>
              <a:rPr lang="en-US" dirty="0"/>
              <a:t> (</a:t>
            </a:r>
            <a:r>
              <a:rPr lang="en-US" i="1" dirty="0"/>
              <a:t> The</a:t>
            </a:r>
            <a:r>
              <a:rPr lang="en-US" dirty="0"/>
              <a:t> </a:t>
            </a:r>
            <a:r>
              <a:rPr lang="en-US" i="1" dirty="0"/>
              <a:t>HarperCollins Encyclopedia of Catholicism, </a:t>
            </a:r>
            <a:r>
              <a:rPr lang="en-US" dirty="0"/>
              <a:t>"God," p. 568)</a:t>
            </a:r>
          </a:p>
        </p:txBody>
      </p:sp>
    </p:spTree>
    <p:extLst>
      <p:ext uri="{BB962C8B-B14F-4D97-AF65-F5344CB8AC3E}">
        <p14:creationId xmlns:p14="http://schemas.microsoft.com/office/powerpoint/2010/main" xmlns="" val="2686918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Threat of Death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439104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878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Great Addition – I John 5:7-8</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Many other more recent Bible versions likewise recognize the spurious added text and omit it, including the New International Version, American Standard Version and New American Standard Bible, English Standard Version, New English Bible and Revised English Bible, New American Bible, Jerusalem Bible and New Jerusalem Bible, Good News Bible, New Living Translation, Holman Christian Standard Bible, Bible in Basic English and the Twentieth Century New Testament. </a:t>
            </a:r>
          </a:p>
          <a:p>
            <a:r>
              <a:rPr lang="en-US" dirty="0"/>
              <a:t>"The textual evidence is against 1 John:5:7," explains Dr. Neil Lightfoot, a New Testament professor. "Of all the Greek manuscripts, only two contain it. These two manuscripts are of very late dates, one from the fourteenth or fifteenth century and the other from the sixteenth century. Two other manuscripts have this verse written in the margin. All four manuscripts show that this verse was apparently translated from a late form of the Latin Vulgate" (</a:t>
            </a:r>
            <a:r>
              <a:rPr lang="en-US" i="1" dirty="0"/>
              <a:t> How We Got the Bible,</a:t>
            </a:r>
            <a:r>
              <a:rPr lang="en-US" dirty="0"/>
              <a:t> 2003, pp. 100-101).</a:t>
            </a:r>
          </a:p>
          <a:p>
            <a:endParaRPr lang="en-US" dirty="0"/>
          </a:p>
        </p:txBody>
      </p:sp>
    </p:spTree>
    <p:extLst>
      <p:ext uri="{BB962C8B-B14F-4D97-AF65-F5344CB8AC3E}">
        <p14:creationId xmlns:p14="http://schemas.microsoft.com/office/powerpoint/2010/main" xmlns="" val="201237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FRAUDULENT ADDITION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699019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195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Bible reveals God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8767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3101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You can KNOW God (Yahweh)</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a:t>Inspired by God Himself, the Bible gives us the master key to knowing Him: "</a:t>
            </a:r>
            <a:r>
              <a:rPr lang="en-US" dirty="0">
                <a:solidFill>
                  <a:srgbClr val="FF0000"/>
                </a:solidFill>
              </a:rPr>
              <a:t>Scripture speaks of 'things beyond our seeing, things beyond our hearing, things beyond our imagining, all prepared by God for those who love him'; and these are what God has revealed to us through the Spirit. For the Spirit explores everything, </a:t>
            </a:r>
            <a:r>
              <a:rPr lang="en-US" i="1" dirty="0">
                <a:solidFill>
                  <a:srgbClr val="FF0000"/>
                </a:solidFill>
              </a:rPr>
              <a:t>even the depths of God's own nature"</a:t>
            </a:r>
            <a:r>
              <a:rPr lang="en-US" dirty="0">
                <a:solidFill>
                  <a:srgbClr val="FF0000"/>
                </a:solidFill>
              </a:rPr>
              <a:t> </a:t>
            </a:r>
            <a:endParaRPr lang="en-US" dirty="0" smtClean="0">
              <a:solidFill>
                <a:srgbClr val="FF0000"/>
              </a:solidFill>
            </a:endParaRPr>
          </a:p>
          <a:p>
            <a:r>
              <a:rPr lang="en-US" dirty="0" smtClean="0"/>
              <a:t>1 </a:t>
            </a:r>
            <a:r>
              <a:rPr lang="en-US" dirty="0"/>
              <a:t>Corinthians:2:9-10</a:t>
            </a:r>
            <a:br>
              <a:rPr lang="en-US" dirty="0"/>
            </a:br>
            <a:r>
              <a:rPr lang="en-US" dirty="0" smtClean="0"/>
              <a:t>Revised </a:t>
            </a:r>
            <a:r>
              <a:rPr lang="en-US" dirty="0"/>
              <a:t>English </a:t>
            </a:r>
            <a:r>
              <a:rPr lang="en-US" dirty="0" smtClean="0"/>
              <a:t>Bible.</a:t>
            </a:r>
            <a:endParaRPr lang="en-US" dirty="0"/>
          </a:p>
        </p:txBody>
      </p:sp>
    </p:spTree>
    <p:extLst>
      <p:ext uri="{BB962C8B-B14F-4D97-AF65-F5344CB8AC3E}">
        <p14:creationId xmlns:p14="http://schemas.microsoft.com/office/powerpoint/2010/main" xmlns="" val="114834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ONE GOD &amp; Father of our Lord Jesus Christ – these 2 are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does 2 Become 1?</a:t>
            </a:r>
          </a:p>
          <a:p>
            <a:r>
              <a:rPr lang="en-US" dirty="0"/>
              <a:t>"Therefore a man shall leave his father and mother and be joined to his wife, and they shall become </a:t>
            </a:r>
            <a:r>
              <a:rPr lang="en-US" i="1" dirty="0"/>
              <a:t>one flesh"</a:t>
            </a:r>
            <a:r>
              <a:rPr lang="en-US" dirty="0"/>
              <a:t>(Genesis:2:24). A couple becomes "one flesh" in a marital sexual union. But there is another important metaphorical meaning as well. Though two separate and distinct beings, in this context the two become one.</a:t>
            </a:r>
          </a:p>
          <a:p>
            <a:r>
              <a:rPr lang="en-US" dirty="0"/>
              <a:t>Some 4,000 years later Jesus reiterated this concept when He said, regarding marriage, that "‘the two shall become one flesh'; </a:t>
            </a:r>
            <a:r>
              <a:rPr lang="en-US" i="1" dirty="0"/>
              <a:t>so then they are no longer two, but one flesh</a:t>
            </a:r>
            <a:r>
              <a:rPr lang="en-US" i="1" dirty="0" smtClean="0"/>
              <a:t>. </a:t>
            </a:r>
            <a:r>
              <a:rPr lang="en-US" dirty="0" smtClean="0"/>
              <a:t>Therefore </a:t>
            </a:r>
            <a:r>
              <a:rPr lang="en-US" dirty="0"/>
              <a:t>what God has joined together, let not man separate" (Mark:10:8-9</a:t>
            </a:r>
            <a:br>
              <a:rPr lang="en-US" dirty="0"/>
            </a:br>
            <a:r>
              <a:rPr lang="en-US" dirty="0"/>
              <a:t/>
            </a:r>
            <a:br>
              <a:rPr lang="en-US" dirty="0"/>
            </a:br>
            <a:r>
              <a:rPr lang="en-US" dirty="0" smtClean="0"/>
              <a:t>In </a:t>
            </a:r>
            <a:r>
              <a:rPr lang="en-US" dirty="0"/>
              <a:t>marriage the two become one when joined </a:t>
            </a:r>
            <a:r>
              <a:rPr lang="en-US" dirty="0" smtClean="0"/>
              <a:t>in </a:t>
            </a:r>
            <a:r>
              <a:rPr lang="en-US" dirty="0"/>
              <a:t>the covenant relationship they share. But they still remain </a:t>
            </a:r>
            <a:r>
              <a:rPr lang="en-US" i="1" dirty="0"/>
              <a:t>two</a:t>
            </a:r>
            <a:r>
              <a:rPr lang="en-US" dirty="0"/>
              <a:t> separate individuals, still one male </a:t>
            </a:r>
            <a:r>
              <a:rPr lang="en-US" i="1" dirty="0"/>
              <a:t>and</a:t>
            </a:r>
            <a:r>
              <a:rPr lang="en-US" dirty="0"/>
              <a:t> one female—joined together in marriage as one family unit</a:t>
            </a:r>
            <a:r>
              <a:rPr lang="en-US" dirty="0" smtClean="0"/>
              <a:t>. –JESUS &amp; HIS FATHER were ONE although separate in FORM!</a:t>
            </a:r>
            <a:endParaRPr lang="en-US" dirty="0"/>
          </a:p>
          <a:p>
            <a:endParaRPr lang="en-US" dirty="0"/>
          </a:p>
        </p:txBody>
      </p:sp>
    </p:spTree>
    <p:extLst>
      <p:ext uri="{BB962C8B-B14F-4D97-AF65-F5344CB8AC3E}">
        <p14:creationId xmlns:p14="http://schemas.microsoft.com/office/powerpoint/2010/main" xmlns="" val="3040275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Holy Spirit a Person?</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4675" y="1600994"/>
            <a:ext cx="2914650" cy="452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5422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Is the Holy Spirit a Person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998179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366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Let’s research the word “Spirit”</a:t>
            </a:r>
            <a:endParaRPr lang="en-US" dirty="0"/>
          </a:p>
        </p:txBody>
      </p:sp>
      <p:sp>
        <p:nvSpPr>
          <p:cNvPr id="3" name="Content Placeholder 2"/>
          <p:cNvSpPr>
            <a:spLocks noGrp="1"/>
          </p:cNvSpPr>
          <p:nvPr>
            <p:ph idx="1"/>
          </p:nvPr>
        </p:nvSpPr>
        <p:spPr/>
        <p:txBody>
          <a:bodyPr>
            <a:normAutofit lnSpcReduction="10000"/>
          </a:bodyPr>
          <a:lstStyle/>
          <a:p>
            <a:r>
              <a:rPr lang="en-US" dirty="0" smtClean="0"/>
              <a:t>Hebrew – </a:t>
            </a:r>
            <a:r>
              <a:rPr lang="en-US" dirty="0" err="1" smtClean="0"/>
              <a:t>Ruach</a:t>
            </a:r>
            <a:r>
              <a:rPr lang="en-US" dirty="0" smtClean="0"/>
              <a:t>- </a:t>
            </a:r>
            <a:r>
              <a:rPr lang="en-US" dirty="0" smtClean="0"/>
              <a:t>wind or invisible force</a:t>
            </a:r>
          </a:p>
          <a:p>
            <a:r>
              <a:rPr lang="en-US" dirty="0" smtClean="0"/>
              <a:t>Greek – </a:t>
            </a:r>
            <a:r>
              <a:rPr lang="en-US" dirty="0" err="1" smtClean="0"/>
              <a:t>Pneuma</a:t>
            </a:r>
            <a:r>
              <a:rPr lang="en-US" dirty="0" smtClean="0"/>
              <a:t> – wind or invisible force</a:t>
            </a:r>
          </a:p>
          <a:p>
            <a:r>
              <a:rPr lang="en-US" dirty="0"/>
              <a:t>Scripture says that "God </a:t>
            </a:r>
            <a:r>
              <a:rPr lang="en-US" i="1" dirty="0" smtClean="0"/>
              <a:t>is </a:t>
            </a:r>
            <a:r>
              <a:rPr lang="en-US" dirty="0" smtClean="0"/>
              <a:t>Spirit</a:t>
            </a:r>
            <a:r>
              <a:rPr lang="en-US" dirty="0"/>
              <a:t>" </a:t>
            </a:r>
            <a:r>
              <a:rPr lang="en-US" dirty="0" smtClean="0"/>
              <a:t>and He is Holy – thus Holy Spirit</a:t>
            </a:r>
            <a:r>
              <a:rPr lang="en-US" dirty="0" smtClean="0">
                <a:solidFill>
                  <a:srgbClr val="FF0000"/>
                </a:solidFill>
              </a:rPr>
              <a:t>(John:4:24</a:t>
            </a:r>
            <a:r>
              <a:rPr lang="en-US" dirty="0" smtClean="0">
                <a:solidFill>
                  <a:srgbClr val="FF0000"/>
                </a:solidFill>
              </a:rPr>
              <a:t>).</a:t>
            </a:r>
          </a:p>
          <a:p>
            <a:pPr marL="0" indent="0" algn="ctr">
              <a:buNone/>
            </a:pPr>
            <a:r>
              <a:rPr lang="en-US" dirty="0" smtClean="0">
                <a:solidFill>
                  <a:srgbClr val="FF0000"/>
                </a:solidFill>
              </a:rPr>
              <a:t> </a:t>
            </a:r>
            <a:r>
              <a:rPr lang="en-US" b="1" dirty="0"/>
              <a:t>Yet we are also told that God </a:t>
            </a:r>
            <a:r>
              <a:rPr lang="en-US" b="1" i="1" dirty="0"/>
              <a:t>has</a:t>
            </a:r>
            <a:r>
              <a:rPr lang="en-US" b="1" dirty="0"/>
              <a:t> a </a:t>
            </a:r>
            <a:r>
              <a:rPr lang="en-US" b="1" dirty="0" smtClean="0"/>
              <a:t>Spirit</a:t>
            </a:r>
            <a:r>
              <a:rPr lang="en-US" b="1" dirty="0" smtClean="0"/>
              <a:t>—</a:t>
            </a:r>
            <a:br>
              <a:rPr lang="en-US" b="1" dirty="0" smtClean="0"/>
            </a:br>
            <a:r>
              <a:rPr lang="en-US" b="1" dirty="0" smtClean="0"/>
              <a:t>the</a:t>
            </a:r>
            <a:r>
              <a:rPr lang="en-US" b="1" dirty="0" smtClean="0"/>
              <a:t> </a:t>
            </a:r>
            <a:r>
              <a:rPr lang="en-US" b="1" dirty="0" smtClean="0"/>
              <a:t>Spirit </a:t>
            </a:r>
            <a:r>
              <a:rPr lang="en-US" b="1" dirty="0"/>
              <a:t>of God or the Holy Spirit</a:t>
            </a:r>
            <a:r>
              <a:rPr lang="en-US" b="1" dirty="0" smtClean="0"/>
              <a:t>.</a:t>
            </a:r>
            <a:br>
              <a:rPr lang="en-US" b="1" dirty="0" smtClean="0"/>
            </a:br>
            <a:r>
              <a:rPr lang="en-US" b="1" dirty="0" smtClean="0"/>
              <a:t/>
            </a:r>
            <a:br>
              <a:rPr lang="en-US" b="1" dirty="0" smtClean="0"/>
            </a:br>
            <a:r>
              <a:rPr lang="en-US" dirty="0" smtClean="0"/>
              <a:t>How does something that IS </a:t>
            </a:r>
            <a:r>
              <a:rPr lang="en-US" dirty="0" smtClean="0"/>
              <a:t>SPIRIT</a:t>
            </a:r>
            <a:br>
              <a:rPr lang="en-US" dirty="0" smtClean="0"/>
            </a:br>
            <a:r>
              <a:rPr lang="en-US" dirty="0" smtClean="0"/>
              <a:t> </a:t>
            </a:r>
            <a:r>
              <a:rPr lang="en-US" dirty="0" smtClean="0"/>
              <a:t>have a Spirit?</a:t>
            </a:r>
            <a:endParaRPr lang="en-US" dirty="0"/>
          </a:p>
        </p:txBody>
      </p:sp>
    </p:spTree>
    <p:extLst>
      <p:ext uri="{BB962C8B-B14F-4D97-AF65-F5344CB8AC3E}">
        <p14:creationId xmlns:p14="http://schemas.microsoft.com/office/powerpoint/2010/main" xmlns="" val="166265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Catholic Church Council of </a:t>
            </a:r>
            <a:r>
              <a:rPr lang="en-US" dirty="0" err="1" smtClean="0"/>
              <a:t>Nicea</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066800"/>
            <a:ext cx="8278092" cy="4921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1420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So WHAT is the Holy Spirit?</a:t>
            </a:r>
            <a:endParaRPr lang="en-US" dirty="0"/>
          </a:p>
        </p:txBody>
      </p:sp>
      <p:sp>
        <p:nvSpPr>
          <p:cNvPr id="3" name="Content Placeholder 2"/>
          <p:cNvSpPr>
            <a:spLocks noGrp="1"/>
          </p:cNvSpPr>
          <p:nvPr>
            <p:ph idx="1"/>
          </p:nvPr>
        </p:nvSpPr>
        <p:spPr/>
        <p:txBody>
          <a:bodyPr>
            <a:normAutofit lnSpcReduction="10000"/>
          </a:bodyPr>
          <a:lstStyle/>
          <a:p>
            <a:r>
              <a:rPr lang="en-US" b="1" dirty="0"/>
              <a:t>"The power of the Highest"  </a:t>
            </a:r>
          </a:p>
          <a:p>
            <a:r>
              <a:rPr lang="en-US" dirty="0"/>
              <a:t>Rather than describing the Holy Spirit as a distinct person or entity, the Bible most often refers to it as and connects it with God's divine </a:t>
            </a:r>
            <a:r>
              <a:rPr lang="en-US" i="1" dirty="0"/>
              <a:t>power</a:t>
            </a:r>
            <a:r>
              <a:rPr lang="en-US" dirty="0"/>
              <a:t> </a:t>
            </a:r>
            <a:r>
              <a:rPr lang="en-US" dirty="0">
                <a:solidFill>
                  <a:srgbClr val="FF0000"/>
                </a:solidFill>
              </a:rPr>
              <a:t>(Zechariah:4:6; Micah:3:8</a:t>
            </a:r>
            <a:r>
              <a:rPr lang="en-US" dirty="0"/>
              <a:t>). Jewish scholars, examining the references to it in the Old Testament Scriptures, have never defined the Holy Spirit as anything but the </a:t>
            </a:r>
            <a:r>
              <a:rPr lang="en-US" i="1" dirty="0"/>
              <a:t>power</a:t>
            </a:r>
            <a:r>
              <a:rPr lang="en-US" dirty="0"/>
              <a:t> of God.</a:t>
            </a:r>
          </a:p>
          <a:p>
            <a:endParaRPr lang="en-US" dirty="0"/>
          </a:p>
        </p:txBody>
      </p:sp>
    </p:spTree>
    <p:extLst>
      <p:ext uri="{BB962C8B-B14F-4D97-AF65-F5344CB8AC3E}">
        <p14:creationId xmlns:p14="http://schemas.microsoft.com/office/powerpoint/2010/main" xmlns="" val="177664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style>
          <a:lnRef idx="1">
            <a:schemeClr val="accent4"/>
          </a:lnRef>
          <a:fillRef idx="3">
            <a:schemeClr val="accent4"/>
          </a:fillRef>
          <a:effectRef idx="2">
            <a:schemeClr val="accent4"/>
          </a:effectRef>
          <a:fontRef idx="minor">
            <a:schemeClr val="lt1"/>
          </a:fontRef>
        </p:style>
        <p:txBody>
          <a:bodyPr/>
          <a:lstStyle/>
          <a:p>
            <a:r>
              <a:rPr lang="en-US" dirty="0" smtClean="0"/>
              <a:t>So WHAT is the Holy Spirit?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188430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20508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it the MIND &amp; ESSENCE &amp; LIFE FORCE OF GOD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473088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3315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MIND OF CHRIST IS</a:t>
            </a:r>
            <a:br>
              <a:rPr lang="en-US" dirty="0" smtClean="0"/>
            </a:br>
            <a:r>
              <a:rPr lang="en-US" dirty="0" smtClean="0"/>
              <a:t> THE HOLY SPIRIT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37468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8230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Holy Spirit and Spirit of Christ is </a:t>
            </a:r>
            <a:br>
              <a:rPr lang="en-US" dirty="0" smtClean="0"/>
            </a:br>
            <a:r>
              <a:rPr lang="en-US" dirty="0" smtClean="0"/>
              <a:t>THE SAME THING!!!!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239913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49520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Should we refer to the Holy Spirit as</a:t>
            </a:r>
            <a:br>
              <a:rPr lang="en-US" dirty="0" smtClean="0"/>
            </a:br>
            <a:r>
              <a:rPr lang="en-US" dirty="0" smtClean="0"/>
              <a:t> “IT” OR “HIM”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630589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70056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smtClean="0"/>
              <a:t>Compare to God &amp; Christ - Personal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580156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8853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Paul and Peters Salutations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991444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3839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47500" lnSpcReduction="20000"/>
          </a:bodyPr>
          <a:lstStyle/>
          <a:p>
            <a:pPr marL="0" indent="0" algn="ctr">
              <a:buNone/>
            </a:pPr>
            <a:r>
              <a:rPr lang="en-US" sz="5900" dirty="0">
                <a:solidFill>
                  <a:srgbClr val="FF0000"/>
                </a:solidFill>
              </a:rPr>
              <a:t>The same greeting, with only minor variations, appears in every epistle that bears Paul's name. </a:t>
            </a:r>
            <a:r>
              <a:rPr lang="en-US" sz="5900" dirty="0" smtClean="0">
                <a:solidFill>
                  <a:srgbClr val="FF0000"/>
                </a:solidFill>
              </a:rPr>
              <a:t/>
            </a:r>
            <a:br>
              <a:rPr lang="en-US" sz="5900" dirty="0" smtClean="0">
                <a:solidFill>
                  <a:srgbClr val="FF0000"/>
                </a:solidFill>
              </a:rPr>
            </a:br>
            <a:r>
              <a:rPr lang="en-US" sz="5900" dirty="0" smtClean="0">
                <a:solidFill>
                  <a:srgbClr val="FF0000"/>
                </a:solidFill>
              </a:rPr>
              <a:t>Notice </a:t>
            </a:r>
            <a:r>
              <a:rPr lang="en-US" sz="5900" dirty="0">
                <a:solidFill>
                  <a:srgbClr val="FF0000"/>
                </a:solidFill>
              </a:rPr>
              <a:t>how consistent he is in </a:t>
            </a:r>
            <a:r>
              <a:rPr lang="en-US" sz="5900" i="1" dirty="0" smtClean="0">
                <a:solidFill>
                  <a:srgbClr val="FF0000"/>
                </a:solidFill>
              </a:rPr>
              <a:t>not </a:t>
            </a:r>
            <a:r>
              <a:rPr lang="en-US" sz="5900" i="1" dirty="0">
                <a:solidFill>
                  <a:srgbClr val="FF0000"/>
                </a:solidFill>
              </a:rPr>
              <a:t>including </a:t>
            </a:r>
            <a:r>
              <a:rPr lang="en-US" sz="5900" i="1" dirty="0" smtClean="0">
                <a:solidFill>
                  <a:srgbClr val="FF0000"/>
                </a:solidFill>
              </a:rPr>
              <a:t/>
            </a:r>
            <a:br>
              <a:rPr lang="en-US" sz="5900" i="1" dirty="0" smtClean="0">
                <a:solidFill>
                  <a:srgbClr val="FF0000"/>
                </a:solidFill>
              </a:rPr>
            </a:br>
            <a:r>
              <a:rPr lang="en-US" sz="5900" i="1" dirty="0" smtClean="0">
                <a:solidFill>
                  <a:srgbClr val="FF0000"/>
                </a:solidFill>
              </a:rPr>
              <a:t>the </a:t>
            </a:r>
            <a:r>
              <a:rPr lang="en-US" sz="5900" i="1" dirty="0">
                <a:solidFill>
                  <a:srgbClr val="FF0000"/>
                </a:solidFill>
              </a:rPr>
              <a:t>Holy Spirit</a:t>
            </a:r>
            <a:r>
              <a:rPr lang="en-US" sz="5900" dirty="0">
                <a:solidFill>
                  <a:srgbClr val="FF0000"/>
                </a:solidFill>
              </a:rPr>
              <a:t> in his greetings</a:t>
            </a:r>
            <a:r>
              <a:rPr lang="en-US" sz="5900" dirty="0" smtClean="0">
                <a:solidFill>
                  <a:srgbClr val="FF0000"/>
                </a:solidFill>
              </a:rPr>
              <a:t>:</a:t>
            </a:r>
            <a:br>
              <a:rPr lang="en-US" sz="5900" dirty="0" smtClean="0">
                <a:solidFill>
                  <a:srgbClr val="FF0000"/>
                </a:solidFill>
              </a:rPr>
            </a:br>
            <a:endParaRPr lang="en-US" sz="5900" dirty="0">
              <a:solidFill>
                <a:srgbClr val="FF0000"/>
              </a:solidFill>
            </a:endParaRPr>
          </a:p>
          <a:p>
            <a:r>
              <a:rPr lang="en-US" dirty="0"/>
              <a:t>• "Grace to you and peace from God our Father and the Lord Jesus Christ" (Romans:1:7).</a:t>
            </a:r>
          </a:p>
          <a:p>
            <a:r>
              <a:rPr lang="en-US" dirty="0"/>
              <a:t>• "Grace to you and peace from God our Father and the Lord Jesus Christ" (1 Corinthians:1:3).</a:t>
            </a:r>
          </a:p>
          <a:p>
            <a:r>
              <a:rPr lang="en-US" dirty="0"/>
              <a:t>• "Grace to you and peace from God our Father and the Lord Jesus Christ" (2 Corinthians:1:2).</a:t>
            </a:r>
          </a:p>
          <a:p>
            <a:r>
              <a:rPr lang="en-US" dirty="0"/>
              <a:t>• "Grace to you and peace from God the Father and our Lord Jesus Christ" (Galatians:1:3).</a:t>
            </a:r>
          </a:p>
          <a:p>
            <a:r>
              <a:rPr lang="en-US" dirty="0"/>
              <a:t>• "Grace to you and peace from God our Father and the Lord Jesus Christ" (Ephesians:1:2).</a:t>
            </a:r>
          </a:p>
          <a:p>
            <a:r>
              <a:rPr lang="en-US" dirty="0"/>
              <a:t>• "Grace to you and peace from God our Father and the Lord Jesus Christ" (Philippians 1:2).</a:t>
            </a:r>
          </a:p>
          <a:p>
            <a:r>
              <a:rPr lang="en-US" dirty="0"/>
              <a:t>• "Grace to you and peace from God our Father and the Lord Jesus Christ" (Colossians:1:2).</a:t>
            </a:r>
          </a:p>
          <a:p>
            <a:r>
              <a:rPr lang="en-US" dirty="0"/>
              <a:t>• "Grace to you and peace from God our Father and the Lord Jesus Christ" (1 Thessalonians:1:1).</a:t>
            </a:r>
          </a:p>
          <a:p>
            <a:r>
              <a:rPr lang="en-US" dirty="0"/>
              <a:t>• "Grace to you and peace from God our Father and the Lord Jesus Christ" (2 </a:t>
            </a:r>
            <a:r>
              <a:rPr lang="en-US" dirty="0" smtClean="0"/>
              <a:t>Thessalonians:1:1-2).</a:t>
            </a:r>
            <a:endParaRPr lang="en-US" dirty="0"/>
          </a:p>
          <a:p>
            <a:r>
              <a:rPr lang="en-US" dirty="0"/>
              <a:t>• "Grace, mercy, and peace from God our Father and Jesus Christ our Lord" (1 Timothy:1:2).</a:t>
            </a:r>
          </a:p>
          <a:p>
            <a:r>
              <a:rPr lang="en-US" dirty="0"/>
              <a:t>• "Grace, mercy, and peace from God the Father and Christ Jesus our Lord" (2 Timothy:1:2).</a:t>
            </a:r>
          </a:p>
          <a:p>
            <a:r>
              <a:rPr lang="en-US" dirty="0"/>
              <a:t>• "Grace, mercy, and peace from God the Father and the Lord Jesus Christ our Savior" (Titus:1:4).</a:t>
            </a:r>
          </a:p>
          <a:p>
            <a:r>
              <a:rPr lang="en-US" dirty="0"/>
              <a:t>• "Grace to you and peace from God our Father and the Lord Jesus Christ" (Philemon 3</a:t>
            </a:r>
            <a:r>
              <a:rPr lang="en-US" dirty="0" smtClean="0"/>
              <a:t>).</a:t>
            </a:r>
            <a:br>
              <a:rPr lang="en-US" dirty="0" smtClean="0"/>
            </a:br>
            <a:r>
              <a:rPr lang="en-US" dirty="0" smtClean="0"/>
              <a:t/>
            </a:r>
            <a:br>
              <a:rPr lang="en-US" dirty="0" smtClean="0"/>
            </a:br>
            <a:endParaRPr lang="en-US" dirty="0"/>
          </a:p>
          <a:p>
            <a:pPr marL="0" indent="0" algn="ctr">
              <a:buNone/>
            </a:pPr>
            <a:r>
              <a:rPr lang="en-US" sz="3500" dirty="0">
                <a:solidFill>
                  <a:srgbClr val="FF0000"/>
                </a:solidFill>
              </a:rPr>
              <a:t>The Holy Spirit is </a:t>
            </a:r>
            <a:r>
              <a:rPr lang="en-US" sz="3500" i="1" dirty="0">
                <a:solidFill>
                  <a:srgbClr val="FF0000"/>
                </a:solidFill>
              </a:rPr>
              <a:t>always </a:t>
            </a:r>
            <a:r>
              <a:rPr lang="en-US" sz="3500" dirty="0">
                <a:solidFill>
                  <a:srgbClr val="FF0000"/>
                </a:solidFill>
              </a:rPr>
              <a:t>left out of these greetings—an unbelievable and inexplicable oversight if the Spirit were indeed a person or entity coequal with God the Father and Christ!</a:t>
            </a:r>
          </a:p>
          <a:p>
            <a:endParaRPr lang="en-US" sz="3500" dirty="0">
              <a:solidFill>
                <a:srgbClr val="FF0000"/>
              </a:solidFill>
            </a:endParaRPr>
          </a:p>
        </p:txBody>
      </p:sp>
    </p:spTree>
    <p:extLst>
      <p:ext uri="{BB962C8B-B14F-4D97-AF65-F5344CB8AC3E}">
        <p14:creationId xmlns:p14="http://schemas.microsoft.com/office/powerpoint/2010/main" xmlns="" val="3920709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a:t>
            </a:r>
            <a:br>
              <a:rPr lang="en-US" dirty="0" smtClean="0"/>
            </a:br>
            <a:r>
              <a:rPr lang="en-US" dirty="0" smtClean="0"/>
              <a:t>“The Fellowship of The Holy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a:t>Paul's epistles record no attempt on his part to explain the Trinity or Holy Spirit as a divine person equal with God the Father and Jesus Christ.</a:t>
            </a:r>
          </a:p>
          <a:p>
            <a:r>
              <a:rPr lang="en-US" dirty="0"/>
              <a:t>In all of Paul's writings, only in 2 Corinthians:13:14 is the Holy Spirit mentioned along with the Father and Jesus Christ in such expressions, and there only in connection with the "fellowship of the Holy Spirit" (NIV) in which believers share—not in any sort of theological statement on the nature of God. The point Paul makes here is that God's Spirit is the unifying agent that brings us together in godly, righteous fellowship, not only with one another but with the Father and Son.</a:t>
            </a:r>
          </a:p>
          <a:p>
            <a:r>
              <a:rPr lang="en-US" dirty="0"/>
              <a:t>Yet here, too, God's Spirit is not spoken of </a:t>
            </a:r>
            <a:r>
              <a:rPr lang="en-US" i="1" dirty="0"/>
              <a:t>as a person.</a:t>
            </a:r>
            <a:r>
              <a:rPr lang="en-US" dirty="0"/>
              <a:t> Notice that Paul writes that our fellowship is </a:t>
            </a:r>
            <a:r>
              <a:rPr lang="en-US" i="1" dirty="0"/>
              <a:t>of</a:t>
            </a:r>
            <a:r>
              <a:rPr lang="en-US" dirty="0"/>
              <a:t> the Holy Spirit, not </a:t>
            </a:r>
            <a:r>
              <a:rPr lang="en-US" i="1" dirty="0"/>
              <a:t>with</a:t>
            </a:r>
            <a:r>
              <a:rPr lang="en-US" dirty="0"/>
              <a:t> the Holy Spirit. As 1 John:1:3 tells us, "Truly our fellowship is with the Father and with His Son Jesus Christ"—the Holy Spirit is not mentioned.</a:t>
            </a:r>
          </a:p>
          <a:p>
            <a:endParaRPr lang="en-US" dirty="0"/>
          </a:p>
        </p:txBody>
      </p:sp>
    </p:spTree>
    <p:extLst>
      <p:ext uri="{BB962C8B-B14F-4D97-AF65-F5344CB8AC3E}">
        <p14:creationId xmlns:p14="http://schemas.microsoft.com/office/powerpoint/2010/main" xmlns="" val="313102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smtClean="0"/>
              <a:t>Just what is the TRUE nature of the God of the Bible?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557002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94893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smtClean="0"/>
              <a:t>Jesus spoke of His Father alone!!!</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en-US" dirty="0"/>
              <a:t>Jesus likewise </a:t>
            </a:r>
            <a:r>
              <a:rPr lang="en-US" i="1" dirty="0"/>
              <a:t>never</a:t>
            </a:r>
            <a:r>
              <a:rPr lang="en-US" dirty="0"/>
              <a:t> spoke of the Holy Spirit as a divine third person. Instead, in numerous passages He spoke only of the relationship between God the Father and Himself (Matthew:26:39; Mark:13:32; 15:34; John:5:18, 22; etc</a:t>
            </a:r>
            <a:r>
              <a:rPr lang="en-US" dirty="0" smtClean="0"/>
              <a:t>.) </a:t>
            </a:r>
          </a:p>
          <a:p>
            <a:r>
              <a:rPr lang="en-US" dirty="0" smtClean="0"/>
              <a:t>The </a:t>
            </a:r>
            <a:r>
              <a:rPr lang="en-US" dirty="0"/>
              <a:t>Holy Spirit as a person is conspicuously absent from Christ's teaching in general. Of particular interest in this regard are His many statements about Himself and the Father, especially when He </a:t>
            </a:r>
            <a:r>
              <a:rPr lang="en-US" i="1" dirty="0"/>
              <a:t>never</a:t>
            </a:r>
            <a:r>
              <a:rPr lang="en-US" dirty="0"/>
              <a:t> makes similar statements about Himself and the Holy Spirit.</a:t>
            </a:r>
          </a:p>
        </p:txBody>
      </p:sp>
    </p:spTree>
    <p:extLst>
      <p:ext uri="{BB962C8B-B14F-4D97-AF65-F5344CB8AC3E}">
        <p14:creationId xmlns:p14="http://schemas.microsoft.com/office/powerpoint/2010/main" xmlns="" val="1093376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God’s Throne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869979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6721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24902012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57390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No worship to the Holy Spirit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68787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72295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The Holy Spirit is THE AGENCY whereby God 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673982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75409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Matt 28:19</a:t>
            </a:r>
            <a:endParaRPr lang="en-US" dirty="0"/>
          </a:p>
        </p:txBody>
      </p:sp>
      <p:sp>
        <p:nvSpPr>
          <p:cNvPr id="3" name="Content Placeholder 2"/>
          <p:cNvSpPr>
            <a:spLocks noGrp="1"/>
          </p:cNvSpPr>
          <p:nvPr>
            <p:ph idx="1"/>
          </p:nvPr>
        </p:nvSpPr>
        <p:spPr/>
        <p:txBody>
          <a:bodyPr/>
          <a:lstStyle/>
          <a:p>
            <a:r>
              <a:rPr lang="en-US" dirty="0"/>
              <a:t> Matthew 28:19 </a:t>
            </a:r>
          </a:p>
          <a:p>
            <a:r>
              <a:rPr lang="en-US" dirty="0" smtClean="0"/>
              <a:t>Luke 24:46-47</a:t>
            </a:r>
          </a:p>
          <a:p>
            <a:pPr marL="0" indent="0">
              <a:buNone/>
            </a:pPr>
            <a:r>
              <a:rPr lang="en-US" dirty="0"/>
              <a:t/>
            </a:r>
            <a:br>
              <a:rPr lang="en-US" dirty="0"/>
            </a:br>
            <a:r>
              <a:rPr lang="en-US" dirty="0" smtClean="0"/>
              <a:t>Even if this verse were not a forgery… it would only prove that God, through the sacrifice of His Son Jesus and the power of His Holy Spirit brings salvation to men</a:t>
            </a:r>
          </a:p>
          <a:p>
            <a:r>
              <a:rPr lang="en-US" dirty="0" smtClean="0"/>
              <a:t>Google Matt 28:19 forgery</a:t>
            </a:r>
            <a:endParaRPr lang="en-US" dirty="0"/>
          </a:p>
        </p:txBody>
      </p:sp>
    </p:spTree>
    <p:extLst>
      <p:ext uri="{BB962C8B-B14F-4D97-AF65-F5344CB8AC3E}">
        <p14:creationId xmlns:p14="http://schemas.microsoft.com/office/powerpoint/2010/main" xmlns="" val="939417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Why is the Holy Spirit called “HE”</a:t>
            </a:r>
            <a:endParaRPr lang="en-US" dirty="0"/>
          </a:p>
        </p:txBody>
      </p:sp>
      <p:sp>
        <p:nvSpPr>
          <p:cNvPr id="3" name="Content Placeholder 2"/>
          <p:cNvSpPr>
            <a:spLocks noGrp="1"/>
          </p:cNvSpPr>
          <p:nvPr>
            <p:ph idx="1"/>
          </p:nvPr>
        </p:nvSpPr>
        <p:spPr/>
        <p:txBody>
          <a:bodyPr/>
          <a:lstStyle/>
          <a:p>
            <a:r>
              <a:rPr lang="en-US" dirty="0" smtClean="0"/>
              <a:t>This is VERY difficult to explain to English speaking people - </a:t>
            </a:r>
            <a:r>
              <a:rPr lang="en-US" dirty="0"/>
              <a:t>Greek, like the Romance languages deriving from Latin (Spanish, French, Italian, etc.), assigns a specific gender for every noun. Every object, animate or inanimate, is designated as either masculine, feminine or neuter.</a:t>
            </a:r>
          </a:p>
        </p:txBody>
      </p:sp>
    </p:spTree>
    <p:extLst>
      <p:ext uri="{BB962C8B-B14F-4D97-AF65-F5344CB8AC3E}">
        <p14:creationId xmlns:p14="http://schemas.microsoft.com/office/powerpoint/2010/main" xmlns="" val="1238266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Why is the Holy Spirit called “HE”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example, in French the word </a:t>
            </a:r>
            <a:r>
              <a:rPr lang="en-US" i="1" dirty="0"/>
              <a:t>livre, </a:t>
            </a:r>
            <a:r>
              <a:rPr lang="en-US" dirty="0"/>
              <a:t>meaning "book," is of the masculine gender and is referred to by a pronoun equivalent to the English "he" or "him." And in Spanish, </a:t>
            </a:r>
            <a:r>
              <a:rPr lang="en-US" i="1" dirty="0"/>
              <a:t>mesa,</a:t>
            </a:r>
            <a:r>
              <a:rPr lang="en-US" dirty="0"/>
              <a:t> or "table," is in the feminine. Clearly, although these nouns have gender, their gender does not refer to </a:t>
            </a:r>
            <a:r>
              <a:rPr lang="en-US" i="1" dirty="0"/>
              <a:t>actually being</a:t>
            </a:r>
            <a:r>
              <a:rPr lang="en-US" dirty="0"/>
              <a:t> male or female. In the English language, in contrast, most nouns that do not refer to objects that are male or female are referred to in the neuter sense, with the pronoun "it."</a:t>
            </a:r>
          </a:p>
        </p:txBody>
      </p:sp>
    </p:spTree>
    <p:extLst>
      <p:ext uri="{BB962C8B-B14F-4D97-AF65-F5344CB8AC3E}">
        <p14:creationId xmlns:p14="http://schemas.microsoft.com/office/powerpoint/2010/main" xmlns="" val="3758386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Why is the Holy Spirit called “HE”</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example, in French the word </a:t>
            </a:r>
            <a:r>
              <a:rPr lang="en-US" i="1" dirty="0"/>
              <a:t>livre, </a:t>
            </a:r>
            <a:r>
              <a:rPr lang="en-US" dirty="0"/>
              <a:t>meaning "book," is of the masculine gender and is referred to by a pronoun equivalent to the English "he" or "him." And in Spanish, </a:t>
            </a:r>
            <a:r>
              <a:rPr lang="en-US" i="1" dirty="0"/>
              <a:t>mesa,</a:t>
            </a:r>
            <a:r>
              <a:rPr lang="en-US" dirty="0"/>
              <a:t> or "table," is in the feminine. Clearly, although these nouns have gender, their gender does not refer to </a:t>
            </a:r>
            <a:r>
              <a:rPr lang="en-US" i="1" dirty="0"/>
              <a:t>actually being</a:t>
            </a:r>
            <a:r>
              <a:rPr lang="en-US" dirty="0"/>
              <a:t> male or female. In the English language, in contrast, most nouns that do not refer to objects that are male or female are referred to in the neuter sense, with the pronoun "it."</a:t>
            </a:r>
          </a:p>
        </p:txBody>
      </p:sp>
    </p:spTree>
    <p:extLst>
      <p:ext uri="{BB962C8B-B14F-4D97-AF65-F5344CB8AC3E}">
        <p14:creationId xmlns:p14="http://schemas.microsoft.com/office/powerpoint/2010/main" xmlns="" val="2975313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Why is the Holy Spirit called “HE”</a:t>
            </a:r>
            <a:endParaRPr lang="en-US" dirty="0"/>
          </a:p>
        </p:txBody>
      </p:sp>
      <p:sp>
        <p:nvSpPr>
          <p:cNvPr id="3" name="Content Placeholder 2"/>
          <p:cNvSpPr>
            <a:spLocks noGrp="1"/>
          </p:cNvSpPr>
          <p:nvPr>
            <p:ph idx="1"/>
          </p:nvPr>
        </p:nvSpPr>
        <p:spPr/>
        <p:txBody>
          <a:bodyPr>
            <a:normAutofit/>
          </a:bodyPr>
          <a:lstStyle/>
          <a:p>
            <a:r>
              <a:rPr lang="en-US" dirty="0"/>
              <a:t>We might note that in the Hebrew language, in which the Old Testament was written, the word translated "spirit," </a:t>
            </a:r>
            <a:r>
              <a:rPr lang="en-US" i="1" dirty="0" err="1"/>
              <a:t>ruach</a:t>
            </a:r>
            <a:r>
              <a:rPr lang="en-US" i="1" dirty="0"/>
              <a:t>, </a:t>
            </a:r>
            <a:r>
              <a:rPr lang="en-US" dirty="0"/>
              <a:t>is referred to with </a:t>
            </a:r>
            <a:r>
              <a:rPr lang="en-US" i="1" dirty="0"/>
              <a:t>feminine</a:t>
            </a:r>
            <a:r>
              <a:rPr lang="en-US" dirty="0"/>
              <a:t> pronouns. But the Holy Spirit clearly is not female or a woman</a:t>
            </a:r>
          </a:p>
        </p:txBody>
      </p:sp>
    </p:spTree>
    <p:extLst>
      <p:ext uri="{BB962C8B-B14F-4D97-AF65-F5344CB8AC3E}">
        <p14:creationId xmlns:p14="http://schemas.microsoft.com/office/powerpoint/2010/main" xmlns="" val="124499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Belief in the Trinity is a Litmus Test for Salvation for most of Christianity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126901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60174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Why is the Holy Spirit called “HE”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122683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33296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Why sometimes IT or sometimes Him?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Spirit is NEUTRAL while </a:t>
            </a:r>
            <a:r>
              <a:rPr lang="en-US" dirty="0" err="1" smtClean="0"/>
              <a:t>Parakletos</a:t>
            </a:r>
            <a:r>
              <a:rPr lang="en-US" dirty="0" smtClean="0"/>
              <a:t> is Masculine</a:t>
            </a:r>
          </a:p>
          <a:p>
            <a:r>
              <a:rPr lang="en-US" dirty="0"/>
              <a:t>Notice that in some passages in the King James Version the translators </a:t>
            </a:r>
            <a:r>
              <a:rPr lang="en-US" i="1" dirty="0"/>
              <a:t>did </a:t>
            </a:r>
            <a:r>
              <a:rPr lang="en-US" dirty="0"/>
              <a:t>use the proper neuter pronouns. For example, Romans:8:16says, "The Spirit </a:t>
            </a:r>
            <a:r>
              <a:rPr lang="en-US" i="1" dirty="0"/>
              <a:t>itself</a:t>
            </a:r>
            <a:r>
              <a:rPr lang="en-US" dirty="0"/>
              <a:t> [not </a:t>
            </a:r>
            <a:r>
              <a:rPr lang="en-US" i="1" dirty="0"/>
              <a:t>himself</a:t>
            </a:r>
            <a:r>
              <a:rPr lang="en-US" dirty="0"/>
              <a:t> ] </a:t>
            </a:r>
            <a:r>
              <a:rPr lang="en-US" dirty="0" err="1"/>
              <a:t>beareth</a:t>
            </a:r>
            <a:r>
              <a:rPr lang="en-US" dirty="0"/>
              <a:t> witness with our spirit, that we are the children of God." Similarly, Romans:8:26 says "the Spirit </a:t>
            </a:r>
            <a:r>
              <a:rPr lang="en-US" i="1" dirty="0"/>
              <a:t>itself</a:t>
            </a:r>
            <a:r>
              <a:rPr lang="en-US" dirty="0"/>
              <a:t> [again, not </a:t>
            </a:r>
            <a:r>
              <a:rPr lang="en-US" i="1" dirty="0"/>
              <a:t>himself</a:t>
            </a:r>
            <a:r>
              <a:rPr lang="en-US" dirty="0"/>
              <a:t> ] </a:t>
            </a:r>
            <a:r>
              <a:rPr lang="en-US" dirty="0" err="1"/>
              <a:t>maketh</a:t>
            </a:r>
            <a:r>
              <a:rPr lang="en-US" dirty="0"/>
              <a:t> intercession for us with </a:t>
            </a:r>
            <a:r>
              <a:rPr lang="en-US" dirty="0" err="1"/>
              <a:t>groanings</a:t>
            </a:r>
            <a:r>
              <a:rPr lang="en-US" dirty="0"/>
              <a:t> which cannot be uttered." In these cases the translators correctly used neuter pronouns because the Greek word </a:t>
            </a:r>
            <a:r>
              <a:rPr lang="en-US" i="1" dirty="0" err="1"/>
              <a:t>pneuma</a:t>
            </a:r>
            <a:r>
              <a:rPr lang="en-US" i="1" dirty="0"/>
              <a:t>,</a:t>
            </a:r>
            <a:r>
              <a:rPr lang="en-US" dirty="0"/>
              <a:t> translated "Spirit," is neuter in gender.</a:t>
            </a:r>
          </a:p>
          <a:p>
            <a:r>
              <a:rPr lang="en-US" dirty="0"/>
              <a:t>Another example is Matthew:10:20, where Jesus says: "For it is not ye that speak, but the Spirit of your Father </a:t>
            </a:r>
            <a:r>
              <a:rPr lang="en-US" i="1" dirty="0"/>
              <a:t>which</a:t>
            </a:r>
            <a:r>
              <a:rPr lang="en-US" dirty="0"/>
              <a:t> [not </a:t>
            </a:r>
            <a:r>
              <a:rPr lang="en-US" i="1" dirty="0"/>
              <a:t>who</a:t>
            </a:r>
            <a:r>
              <a:rPr lang="en-US" dirty="0"/>
              <a:t> ] </a:t>
            </a:r>
            <a:r>
              <a:rPr lang="en-US" dirty="0" err="1"/>
              <a:t>speaketh</a:t>
            </a:r>
            <a:r>
              <a:rPr lang="en-US" dirty="0"/>
              <a:t> in you." Another is 1 Peter:1:11, which refers to "the Spirit of Christ </a:t>
            </a:r>
            <a:r>
              <a:rPr lang="en-US" i="1" dirty="0"/>
              <a:t>which</a:t>
            </a:r>
            <a:r>
              <a:rPr lang="en-US" dirty="0"/>
              <a:t> [again, not </a:t>
            </a:r>
            <a:r>
              <a:rPr lang="en-US" i="1" dirty="0"/>
              <a:t>who</a:t>
            </a:r>
            <a:r>
              <a:rPr lang="en-US" dirty="0"/>
              <a:t> ] was in them." The King James Version translators did use the proper neuter pronouns in these verses</a:t>
            </a:r>
          </a:p>
          <a:p>
            <a:endParaRPr lang="en-US" dirty="0"/>
          </a:p>
        </p:txBody>
      </p:sp>
    </p:spTree>
    <p:extLst>
      <p:ext uri="{BB962C8B-B14F-4D97-AF65-F5344CB8AC3E}">
        <p14:creationId xmlns:p14="http://schemas.microsoft.com/office/powerpoint/2010/main" xmlns="" val="283553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A mystery NOT to be understood?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307720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690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Are we to be in the dark about God?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184536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959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style>
          <a:lnRef idx="1">
            <a:schemeClr val="accent4"/>
          </a:lnRef>
          <a:fillRef idx="2">
            <a:schemeClr val="accent4"/>
          </a:fillRef>
          <a:effectRef idx="1">
            <a:schemeClr val="accent4"/>
          </a:effectRef>
          <a:fontRef idx="minor">
            <a:schemeClr val="dk1"/>
          </a:fontRef>
        </p:style>
        <p:txBody>
          <a:bodyPr/>
          <a:lstStyle/>
          <a:p>
            <a:r>
              <a:rPr lang="en-US" dirty="0" smtClean="0"/>
              <a:t>I </a:t>
            </a:r>
            <a:r>
              <a:rPr lang="en-US" dirty="0" err="1" smtClean="0"/>
              <a:t>Cor</a:t>
            </a:r>
            <a:r>
              <a:rPr lang="en-US" dirty="0" smtClean="0"/>
              <a:t> 14:33 - Confusion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546553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9664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Explanations of</a:t>
            </a:r>
            <a:br>
              <a:rPr lang="en-US" dirty="0" smtClean="0"/>
            </a:br>
            <a:r>
              <a:rPr lang="en-US" dirty="0" smtClean="0"/>
              <a:t> The Trinity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852286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26912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3339</Words>
  <Application>Microsoft Office PowerPoint</Application>
  <PresentationFormat>On-screen Show (4:3)</PresentationFormat>
  <Paragraphs>194</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Lecture Number 11 “Is God A Trinity”</vt:lpstr>
      <vt:lpstr>Why Must we understand this subject?</vt:lpstr>
      <vt:lpstr>The Catholic Church Council of Nicea</vt:lpstr>
      <vt:lpstr>Just what is the TRUE nature of the God of the Bible?</vt:lpstr>
      <vt:lpstr>Belief in the Trinity is a Litmus Test for Salvation for most of Christianity</vt:lpstr>
      <vt:lpstr>A mystery NOT to be understood?</vt:lpstr>
      <vt:lpstr>Are we to be in the dark about God?</vt:lpstr>
      <vt:lpstr>I Cor 14:33 - Confusion</vt:lpstr>
      <vt:lpstr>Professional Explanations of  The Trinity</vt:lpstr>
      <vt:lpstr>Is the word “Trinity” biblical</vt:lpstr>
      <vt:lpstr>Trinity is the creation of MAN</vt:lpstr>
      <vt:lpstr>Martin Luther’s Admission</vt:lpstr>
      <vt:lpstr>Greek Philosophy – not Jewish!!!</vt:lpstr>
      <vt:lpstr>The Origin of this doctrine</vt:lpstr>
      <vt:lpstr>The Origin of this doctrine</vt:lpstr>
      <vt:lpstr>The Age of Shadows</vt:lpstr>
      <vt:lpstr>Constantine changed it all</vt:lpstr>
      <vt:lpstr>The Debate Continues</vt:lpstr>
      <vt:lpstr>THE CITY CLERK DECIDES!!</vt:lpstr>
      <vt:lpstr>The HOLY SPIRIT was officially added to the Godhead by the city clerk</vt:lpstr>
      <vt:lpstr>The Threat of Death</vt:lpstr>
      <vt:lpstr>The Great Addition – I John 5:7-8</vt:lpstr>
      <vt:lpstr>IT’s A FRAUDULENT ADDITION</vt:lpstr>
      <vt:lpstr>How the Bible reveals God</vt:lpstr>
      <vt:lpstr>You can KNOW God (Yahweh)</vt:lpstr>
      <vt:lpstr>There is ONE GOD &amp; Father of our Lord Jesus Christ – these 2 are 1</vt:lpstr>
      <vt:lpstr>Is the Holy Spirit a Person?</vt:lpstr>
      <vt:lpstr>Is the Holy Spirit a Person</vt:lpstr>
      <vt:lpstr>Let’s research the word “Spirit”</vt:lpstr>
      <vt:lpstr>So WHAT is the Holy Spirit?</vt:lpstr>
      <vt:lpstr>So WHAT is the Holy Spirit?</vt:lpstr>
      <vt:lpstr>The Holy Spirit it the MIND &amp; ESSENCE &amp; LIFE FORCE OF GOD</vt:lpstr>
      <vt:lpstr>THE MIND OF CHRIST IS  THE HOLY SPIRIT</vt:lpstr>
      <vt:lpstr>Holy Spirit and Spirit of Christ is  THE SAME THING!!!!</vt:lpstr>
      <vt:lpstr>Should we refer to the Holy Spirit as  “IT” OR “HIM”</vt:lpstr>
      <vt:lpstr>Compare to God &amp; Christ - Personal</vt:lpstr>
      <vt:lpstr>Paul and Peters Salutations</vt:lpstr>
      <vt:lpstr>Slide 38</vt:lpstr>
      <vt:lpstr>What about  “The Fellowship of The Holy Spirit”</vt:lpstr>
      <vt:lpstr>Jesus spoke of His Father alone!!!</vt:lpstr>
      <vt:lpstr>God’s Throne</vt:lpstr>
      <vt:lpstr>Slide 42</vt:lpstr>
      <vt:lpstr>No worship to the Holy Spirit</vt:lpstr>
      <vt:lpstr>The Holy Spirit is THE AGENCY whereby God acts</vt:lpstr>
      <vt:lpstr>Matt 28:19</vt:lpstr>
      <vt:lpstr>Why is the Holy Spirit called “HE”</vt:lpstr>
      <vt:lpstr>Why is the Holy Spirit called “HE”</vt:lpstr>
      <vt:lpstr>Why is the Holy Spirit called “HE”</vt:lpstr>
      <vt:lpstr>Why is the Holy Spirit called “HE”</vt:lpstr>
      <vt:lpstr>Why is the Holy Spirit called “HE”</vt:lpstr>
      <vt:lpstr>Why sometimes IT or sometimes Him?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Number 11 “Is God A Trinity”</dc:title>
  <dc:creator>Admin</dc:creator>
  <cp:lastModifiedBy>HP</cp:lastModifiedBy>
  <cp:revision>37</cp:revision>
  <dcterms:created xsi:type="dcterms:W3CDTF">2014-11-29T13:50:13Z</dcterms:created>
  <dcterms:modified xsi:type="dcterms:W3CDTF">2015-06-05T14:31:43Z</dcterms:modified>
</cp:coreProperties>
</file>