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F32D0-39A4-4D31-9252-2158B0D59C54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3CF453-3DD4-458B-9D37-ED5FDD9C1620}">
      <dgm:prSet/>
      <dgm:spPr/>
      <dgm:t>
        <a:bodyPr/>
        <a:lstStyle/>
        <a:p>
          <a:pPr rtl="0"/>
          <a:r>
            <a:rPr lang="en-US" b="1" smtClean="0"/>
            <a:t>I Thessalonians 5:21</a:t>
          </a:r>
          <a:endParaRPr lang="en-US" b="1" dirty="0"/>
        </a:p>
      </dgm:t>
    </dgm:pt>
    <dgm:pt modelId="{CE070AC8-8406-4406-87BA-F659A8171F0A}" type="parTrans" cxnId="{B805BCFC-9CD7-465A-B83B-13C0F482B393}">
      <dgm:prSet/>
      <dgm:spPr/>
      <dgm:t>
        <a:bodyPr/>
        <a:lstStyle/>
        <a:p>
          <a:endParaRPr lang="en-US"/>
        </a:p>
      </dgm:t>
    </dgm:pt>
    <dgm:pt modelId="{CFA24C72-38FD-4433-9450-46A5E1FA289E}" type="sibTrans" cxnId="{B805BCFC-9CD7-465A-B83B-13C0F482B393}">
      <dgm:prSet/>
      <dgm:spPr/>
      <dgm:t>
        <a:bodyPr/>
        <a:lstStyle/>
        <a:p>
          <a:endParaRPr lang="en-US"/>
        </a:p>
      </dgm:t>
    </dgm:pt>
    <dgm:pt modelId="{1D1ADDE3-69E5-4BC1-83DC-A3E7E926A8C5}">
      <dgm:prSet/>
      <dgm:spPr/>
      <dgm:t>
        <a:bodyPr/>
        <a:lstStyle/>
        <a:p>
          <a:pPr rtl="0"/>
          <a:r>
            <a:rPr lang="en-US" u="sng" dirty="0" smtClean="0"/>
            <a:t>We are commanded to PROVE Gods Word</a:t>
          </a:r>
          <a:endParaRPr lang="en-US" u="sng" dirty="0"/>
        </a:p>
      </dgm:t>
    </dgm:pt>
    <dgm:pt modelId="{1870E2CA-610E-4064-BEED-5FAEC3C5E6B6}" type="parTrans" cxnId="{0A946834-F169-4E65-A53B-CC2B59A062C8}">
      <dgm:prSet/>
      <dgm:spPr/>
      <dgm:t>
        <a:bodyPr/>
        <a:lstStyle/>
        <a:p>
          <a:endParaRPr lang="en-US"/>
        </a:p>
      </dgm:t>
    </dgm:pt>
    <dgm:pt modelId="{E08D0490-C3AB-4D1F-BEF6-CF4DCDA609CD}" type="sibTrans" cxnId="{0A946834-F169-4E65-A53B-CC2B59A062C8}">
      <dgm:prSet/>
      <dgm:spPr/>
      <dgm:t>
        <a:bodyPr/>
        <a:lstStyle/>
        <a:p>
          <a:endParaRPr lang="en-US"/>
        </a:p>
      </dgm:t>
    </dgm:pt>
    <dgm:pt modelId="{C8E19302-916F-413D-98B3-6DEFA9D60D70}">
      <dgm:prSet/>
      <dgm:spPr/>
      <dgm:t>
        <a:bodyPr/>
        <a:lstStyle/>
        <a:p>
          <a:pPr algn="r"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Why is the worlds bestseller completely misunderstood?</a:t>
          </a:r>
          <a:b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1" smtClean="0"/>
            <a:t>II Tim 3:16-17</a:t>
          </a:r>
          <a:br>
            <a:rPr lang="en-US" b="1" smtClean="0"/>
          </a:br>
          <a:r>
            <a:rPr lang="en-US" b="1" smtClean="0"/>
            <a:t>Hebrews 4:12</a:t>
          </a:r>
          <a:endParaRPr lang="en-US" b="1" dirty="0"/>
        </a:p>
      </dgm:t>
    </dgm:pt>
    <dgm:pt modelId="{8ED56FA3-2515-4E71-916C-D371C1CB3EF3}" type="parTrans" cxnId="{A20AF0FD-9367-4764-BDA6-97C0E5442196}">
      <dgm:prSet/>
      <dgm:spPr/>
      <dgm:t>
        <a:bodyPr/>
        <a:lstStyle/>
        <a:p>
          <a:endParaRPr lang="en-US"/>
        </a:p>
      </dgm:t>
    </dgm:pt>
    <dgm:pt modelId="{8D4B7650-4F21-4D3F-8ACB-2435F82A3C11}" type="sibTrans" cxnId="{A20AF0FD-9367-4764-BDA6-97C0E5442196}">
      <dgm:prSet/>
      <dgm:spPr/>
      <dgm:t>
        <a:bodyPr/>
        <a:lstStyle/>
        <a:p>
          <a:endParaRPr lang="en-US"/>
        </a:p>
      </dgm:t>
    </dgm:pt>
    <dgm:pt modelId="{65F33E3D-7CAD-411D-8B34-749C99E4B1CC}" type="pres">
      <dgm:prSet presAssocID="{E44F32D0-39A4-4D31-9252-2158B0D59C5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5E24DD1E-F723-4760-9D91-EA560BB86AE7}" type="pres">
      <dgm:prSet presAssocID="{E44F32D0-39A4-4D31-9252-2158B0D59C54}" presName="outerBox" presStyleCnt="0"/>
      <dgm:spPr/>
    </dgm:pt>
    <dgm:pt modelId="{46209E11-715B-452B-AC5F-797893237778}" type="pres">
      <dgm:prSet presAssocID="{E44F32D0-39A4-4D31-9252-2158B0D59C54}" presName="outerBoxParent" presStyleLbl="node1" presStyleIdx="0" presStyleCnt="3"/>
      <dgm:spPr/>
    </dgm:pt>
    <dgm:pt modelId="{D808D67C-D07E-4065-8A30-F0164326E268}" type="pres">
      <dgm:prSet presAssocID="{E44F32D0-39A4-4D31-9252-2158B0D59C54}" presName="outerBoxChildren" presStyleCnt="0"/>
      <dgm:spPr/>
    </dgm:pt>
    <dgm:pt modelId="{6CB4984B-3416-4F3D-B469-974BD4FA9F88}" type="pres">
      <dgm:prSet presAssocID="{E44F32D0-39A4-4D31-9252-2158B0D59C54}" presName="middleBox" presStyleCnt="0"/>
      <dgm:spPr/>
    </dgm:pt>
    <dgm:pt modelId="{82490AA0-4DD5-4BC4-9D89-D4C12EFA55C9}" type="pres">
      <dgm:prSet presAssocID="{E44F32D0-39A4-4D31-9252-2158B0D59C54}" presName="middleBoxParent" presStyleLbl="node1" presStyleIdx="1" presStyleCnt="3" custLinFactNeighborX="292" custLinFactNeighborY="2768"/>
      <dgm:spPr/>
    </dgm:pt>
    <dgm:pt modelId="{1FA2A97B-CA49-49D2-9351-F3100B21AE9E}" type="pres">
      <dgm:prSet presAssocID="{E44F32D0-39A4-4D31-9252-2158B0D59C54}" presName="middleBoxChildren" presStyleCnt="0"/>
      <dgm:spPr/>
    </dgm:pt>
    <dgm:pt modelId="{5C557839-773E-41E1-90ED-977F91F2FBC3}" type="pres">
      <dgm:prSet presAssocID="{E44F32D0-39A4-4D31-9252-2158B0D59C54}" presName="centerBox" presStyleCnt="0"/>
      <dgm:spPr/>
    </dgm:pt>
    <dgm:pt modelId="{4C5CA19D-7D9D-43DE-8098-1B496A5E53DD}" type="pres">
      <dgm:prSet presAssocID="{E44F32D0-39A4-4D31-9252-2158B0D59C54}" presName="centerBoxParent" presStyleLbl="node1" presStyleIdx="2" presStyleCnt="3"/>
      <dgm:spPr/>
    </dgm:pt>
  </dgm:ptLst>
  <dgm:cxnLst>
    <dgm:cxn modelId="{A20AF0FD-9367-4764-BDA6-97C0E5442196}" srcId="{E44F32D0-39A4-4D31-9252-2158B0D59C54}" destId="{C8E19302-916F-413D-98B3-6DEFA9D60D70}" srcOrd="2" destOrd="0" parTransId="{8ED56FA3-2515-4E71-916C-D371C1CB3EF3}" sibTransId="{8D4B7650-4F21-4D3F-8ACB-2435F82A3C11}"/>
    <dgm:cxn modelId="{511C2133-A5C8-4AF0-A6E7-EDFD3DC5D029}" type="presOf" srcId="{B63CF453-3DD4-458B-9D37-ED5FDD9C1620}" destId="{46209E11-715B-452B-AC5F-797893237778}" srcOrd="0" destOrd="0" presId="urn:microsoft.com/office/officeart/2005/8/layout/target2"/>
    <dgm:cxn modelId="{CD7E5802-46F1-4DC4-B4A4-960803D7F32E}" type="presOf" srcId="{1D1ADDE3-69E5-4BC1-83DC-A3E7E926A8C5}" destId="{82490AA0-4DD5-4BC4-9D89-D4C12EFA55C9}" srcOrd="0" destOrd="0" presId="urn:microsoft.com/office/officeart/2005/8/layout/target2"/>
    <dgm:cxn modelId="{88E78CE3-8616-4795-A358-600950246B9E}" type="presOf" srcId="{C8E19302-916F-413D-98B3-6DEFA9D60D70}" destId="{4C5CA19D-7D9D-43DE-8098-1B496A5E53DD}" srcOrd="0" destOrd="0" presId="urn:microsoft.com/office/officeart/2005/8/layout/target2"/>
    <dgm:cxn modelId="{0A946834-F169-4E65-A53B-CC2B59A062C8}" srcId="{E44F32D0-39A4-4D31-9252-2158B0D59C54}" destId="{1D1ADDE3-69E5-4BC1-83DC-A3E7E926A8C5}" srcOrd="1" destOrd="0" parTransId="{1870E2CA-610E-4064-BEED-5FAEC3C5E6B6}" sibTransId="{E08D0490-C3AB-4D1F-BEF6-CF4DCDA609CD}"/>
    <dgm:cxn modelId="{0208A587-050C-43B1-A372-2000FDE95925}" type="presOf" srcId="{E44F32D0-39A4-4D31-9252-2158B0D59C54}" destId="{65F33E3D-7CAD-411D-8B34-749C99E4B1CC}" srcOrd="0" destOrd="0" presId="urn:microsoft.com/office/officeart/2005/8/layout/target2"/>
    <dgm:cxn modelId="{B805BCFC-9CD7-465A-B83B-13C0F482B393}" srcId="{E44F32D0-39A4-4D31-9252-2158B0D59C54}" destId="{B63CF453-3DD4-458B-9D37-ED5FDD9C1620}" srcOrd="0" destOrd="0" parTransId="{CE070AC8-8406-4406-87BA-F659A8171F0A}" sibTransId="{CFA24C72-38FD-4433-9450-46A5E1FA289E}"/>
    <dgm:cxn modelId="{968AFCBF-E1F8-4551-AF0E-293C15F28E59}" type="presParOf" srcId="{65F33E3D-7CAD-411D-8B34-749C99E4B1CC}" destId="{5E24DD1E-F723-4760-9D91-EA560BB86AE7}" srcOrd="0" destOrd="0" presId="urn:microsoft.com/office/officeart/2005/8/layout/target2"/>
    <dgm:cxn modelId="{9699F92D-4113-4C3F-9A0B-17E1699765A7}" type="presParOf" srcId="{5E24DD1E-F723-4760-9D91-EA560BB86AE7}" destId="{46209E11-715B-452B-AC5F-797893237778}" srcOrd="0" destOrd="0" presId="urn:microsoft.com/office/officeart/2005/8/layout/target2"/>
    <dgm:cxn modelId="{9D07E5D3-BC9A-4E03-911D-10D15F518EFD}" type="presParOf" srcId="{5E24DD1E-F723-4760-9D91-EA560BB86AE7}" destId="{D808D67C-D07E-4065-8A30-F0164326E268}" srcOrd="1" destOrd="0" presId="urn:microsoft.com/office/officeart/2005/8/layout/target2"/>
    <dgm:cxn modelId="{0EEECAFC-3508-47CC-91C9-0B1C7AE5AF36}" type="presParOf" srcId="{65F33E3D-7CAD-411D-8B34-749C99E4B1CC}" destId="{6CB4984B-3416-4F3D-B469-974BD4FA9F88}" srcOrd="1" destOrd="0" presId="urn:microsoft.com/office/officeart/2005/8/layout/target2"/>
    <dgm:cxn modelId="{A58CD632-78A4-47A5-8121-6F0D6FE5291D}" type="presParOf" srcId="{6CB4984B-3416-4F3D-B469-974BD4FA9F88}" destId="{82490AA0-4DD5-4BC4-9D89-D4C12EFA55C9}" srcOrd="0" destOrd="0" presId="urn:microsoft.com/office/officeart/2005/8/layout/target2"/>
    <dgm:cxn modelId="{1EC0E121-1F20-42FC-B215-A94B8EB9E2F9}" type="presParOf" srcId="{6CB4984B-3416-4F3D-B469-974BD4FA9F88}" destId="{1FA2A97B-CA49-49D2-9351-F3100B21AE9E}" srcOrd="1" destOrd="0" presId="urn:microsoft.com/office/officeart/2005/8/layout/target2"/>
    <dgm:cxn modelId="{B8FBC4BC-F201-4767-B3DB-D814251B86DC}" type="presParOf" srcId="{65F33E3D-7CAD-411D-8B34-749C99E4B1CC}" destId="{5C557839-773E-41E1-90ED-977F91F2FBC3}" srcOrd="2" destOrd="0" presId="urn:microsoft.com/office/officeart/2005/8/layout/target2"/>
    <dgm:cxn modelId="{BCC6C906-D493-4FA4-A0E5-08632926B5D7}" type="presParOf" srcId="{5C557839-773E-41E1-90ED-977F91F2FBC3}" destId="{4C5CA19D-7D9D-43DE-8098-1B496A5E53DD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D7F175-84B6-4115-B4B5-E081D47048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1A83D0-3801-4B3F-B93B-9685EF66C6FA}">
      <dgm:prSet/>
      <dgm:spPr/>
      <dgm:t>
        <a:bodyPr/>
        <a:lstStyle/>
        <a:p>
          <a:pPr rtl="0"/>
          <a:r>
            <a:rPr lang="en-US" smtClean="0"/>
            <a:t>Shape of the earth – Isa 40:22</a:t>
          </a:r>
          <a:endParaRPr lang="en-US"/>
        </a:p>
      </dgm:t>
    </dgm:pt>
    <dgm:pt modelId="{D5AE3F9B-75EF-43F5-ACCF-A34C79C17D90}" type="parTrans" cxnId="{16DBC3E7-AC92-4280-8631-0117A275E70E}">
      <dgm:prSet/>
      <dgm:spPr/>
      <dgm:t>
        <a:bodyPr/>
        <a:lstStyle/>
        <a:p>
          <a:endParaRPr lang="en-US"/>
        </a:p>
      </dgm:t>
    </dgm:pt>
    <dgm:pt modelId="{10586BCA-3CA3-4142-9534-02C0BA1B22EF}" type="sibTrans" cxnId="{16DBC3E7-AC92-4280-8631-0117A275E70E}">
      <dgm:prSet/>
      <dgm:spPr/>
      <dgm:t>
        <a:bodyPr/>
        <a:lstStyle/>
        <a:p>
          <a:endParaRPr lang="en-US"/>
        </a:p>
      </dgm:t>
    </dgm:pt>
    <dgm:pt modelId="{144B8E0A-ECCA-4851-B145-9BFA238F26A7}">
      <dgm:prSet/>
      <dgm:spPr/>
      <dgm:t>
        <a:bodyPr/>
        <a:lstStyle/>
        <a:p>
          <a:pPr rtl="0"/>
          <a:r>
            <a:rPr lang="en-US" smtClean="0"/>
            <a:t>The expanse of earth – Job 26:7</a:t>
          </a:r>
          <a:endParaRPr lang="en-US"/>
        </a:p>
      </dgm:t>
    </dgm:pt>
    <dgm:pt modelId="{C5D423A6-96B7-4FA8-9B6E-A8868CB07A5A}" type="parTrans" cxnId="{53E4BF9D-ED9E-41E9-88C9-ACAECF0D3F8C}">
      <dgm:prSet/>
      <dgm:spPr/>
      <dgm:t>
        <a:bodyPr/>
        <a:lstStyle/>
        <a:p>
          <a:endParaRPr lang="en-US"/>
        </a:p>
      </dgm:t>
    </dgm:pt>
    <dgm:pt modelId="{A755DDA6-04EF-45CD-A42B-A391CF2036CA}" type="sibTrans" cxnId="{53E4BF9D-ED9E-41E9-88C9-ACAECF0D3F8C}">
      <dgm:prSet/>
      <dgm:spPr/>
      <dgm:t>
        <a:bodyPr/>
        <a:lstStyle/>
        <a:p>
          <a:endParaRPr lang="en-US"/>
        </a:p>
      </dgm:t>
    </dgm:pt>
    <dgm:pt modelId="{FF66885E-01E3-4EE9-8020-13CF9E242F32}">
      <dgm:prSet/>
      <dgm:spPr/>
      <dgm:t>
        <a:bodyPr/>
        <a:lstStyle/>
        <a:p>
          <a:pPr rtl="0"/>
          <a:r>
            <a:rPr lang="en-US" smtClean="0"/>
            <a:t>Stars of the Heavens – Jer 33:22; Heb 11:12</a:t>
          </a:r>
          <a:endParaRPr lang="en-US"/>
        </a:p>
      </dgm:t>
    </dgm:pt>
    <dgm:pt modelId="{3769D4F2-14D3-4E1F-A092-A054CA981558}" type="parTrans" cxnId="{DC744466-27F2-4002-9E58-D0012E18FA4C}">
      <dgm:prSet/>
      <dgm:spPr/>
      <dgm:t>
        <a:bodyPr/>
        <a:lstStyle/>
        <a:p>
          <a:endParaRPr lang="en-US"/>
        </a:p>
      </dgm:t>
    </dgm:pt>
    <dgm:pt modelId="{CAFE6A77-913D-4088-A772-89478C14F7B7}" type="sibTrans" cxnId="{DC744466-27F2-4002-9E58-D0012E18FA4C}">
      <dgm:prSet/>
      <dgm:spPr/>
      <dgm:t>
        <a:bodyPr/>
        <a:lstStyle/>
        <a:p>
          <a:endParaRPr lang="en-US"/>
        </a:p>
      </dgm:t>
    </dgm:pt>
    <dgm:pt modelId="{B3E8DBE5-19E3-4B5A-A6A4-72F61739B0A9}">
      <dgm:prSet/>
      <dgm:spPr/>
      <dgm:t>
        <a:bodyPr/>
        <a:lstStyle/>
        <a:p>
          <a:pPr rtl="0"/>
          <a:r>
            <a:rPr lang="en-US" smtClean="0"/>
            <a:t>Ocean Currents – Job 38:16; Gen 8:2; Ps 8:8; Isa 43:16</a:t>
          </a:r>
          <a:endParaRPr lang="en-US"/>
        </a:p>
      </dgm:t>
    </dgm:pt>
    <dgm:pt modelId="{3D85C855-9525-4641-AD2C-B97717213F47}" type="parTrans" cxnId="{D81A4B9C-E632-4EA6-8E9E-11132F2EDF42}">
      <dgm:prSet/>
      <dgm:spPr/>
      <dgm:t>
        <a:bodyPr/>
        <a:lstStyle/>
        <a:p>
          <a:endParaRPr lang="en-US"/>
        </a:p>
      </dgm:t>
    </dgm:pt>
    <dgm:pt modelId="{6B4D9231-1F14-43CC-9517-773FDF470C39}" type="sibTrans" cxnId="{D81A4B9C-E632-4EA6-8E9E-11132F2EDF42}">
      <dgm:prSet/>
      <dgm:spPr/>
      <dgm:t>
        <a:bodyPr/>
        <a:lstStyle/>
        <a:p>
          <a:endParaRPr lang="en-US"/>
        </a:p>
      </dgm:t>
    </dgm:pt>
    <dgm:pt modelId="{50A7B6EA-155B-49E6-8260-5A5EA16A878E}">
      <dgm:prSet/>
      <dgm:spPr/>
      <dgm:t>
        <a:bodyPr/>
        <a:lstStyle/>
        <a:p>
          <a:pPr rtl="0"/>
          <a:r>
            <a:rPr lang="en-US" smtClean="0"/>
            <a:t>The life of flesh – Lev 17:11,14</a:t>
          </a:r>
          <a:endParaRPr lang="en-US"/>
        </a:p>
      </dgm:t>
    </dgm:pt>
    <dgm:pt modelId="{B704B354-0047-4FD5-B948-2661E38B8195}" type="parTrans" cxnId="{432338D1-8875-4AA9-8282-5527CD19DBE8}">
      <dgm:prSet/>
      <dgm:spPr/>
      <dgm:t>
        <a:bodyPr/>
        <a:lstStyle/>
        <a:p>
          <a:endParaRPr lang="en-US"/>
        </a:p>
      </dgm:t>
    </dgm:pt>
    <dgm:pt modelId="{DE498357-76AF-4228-B8DF-AA4206BDE303}" type="sibTrans" cxnId="{432338D1-8875-4AA9-8282-5527CD19DBE8}">
      <dgm:prSet/>
      <dgm:spPr/>
      <dgm:t>
        <a:bodyPr/>
        <a:lstStyle/>
        <a:p>
          <a:endParaRPr lang="en-US"/>
        </a:p>
      </dgm:t>
    </dgm:pt>
    <dgm:pt modelId="{8A71202E-B4D5-4A02-8325-BE1CC6150F37}">
      <dgm:prSet/>
      <dgm:spPr/>
      <dgm:t>
        <a:bodyPr/>
        <a:lstStyle/>
        <a:p>
          <a:pPr rtl="0"/>
          <a:r>
            <a:rPr lang="en-US" smtClean="0"/>
            <a:t>Circumcision – Gen 17:12; Acts 7:8; Luke 1:59</a:t>
          </a:r>
          <a:endParaRPr lang="en-US"/>
        </a:p>
      </dgm:t>
    </dgm:pt>
    <dgm:pt modelId="{747E8590-27EE-40BF-A94E-91C9BAD29261}" type="parTrans" cxnId="{CEB3F57C-E6A2-49B9-BF2D-72017A2D4BB1}">
      <dgm:prSet/>
      <dgm:spPr/>
      <dgm:t>
        <a:bodyPr/>
        <a:lstStyle/>
        <a:p>
          <a:endParaRPr lang="en-US"/>
        </a:p>
      </dgm:t>
    </dgm:pt>
    <dgm:pt modelId="{22CE2B88-3F19-423C-8DF1-E118D77E6F59}" type="sibTrans" cxnId="{CEB3F57C-E6A2-49B9-BF2D-72017A2D4BB1}">
      <dgm:prSet/>
      <dgm:spPr/>
      <dgm:t>
        <a:bodyPr/>
        <a:lstStyle/>
        <a:p>
          <a:endParaRPr lang="en-US"/>
        </a:p>
      </dgm:t>
    </dgm:pt>
    <dgm:pt modelId="{78045146-B82A-4C76-8A05-ACBE57DABB35}">
      <dgm:prSet/>
      <dgm:spPr/>
      <dgm:t>
        <a:bodyPr/>
        <a:lstStyle/>
        <a:p>
          <a:pPr rtl="0"/>
          <a:r>
            <a:rPr lang="en-US" smtClean="0"/>
            <a:t>Eating Fat – Lev 3:17</a:t>
          </a:r>
          <a:endParaRPr lang="en-US"/>
        </a:p>
      </dgm:t>
    </dgm:pt>
    <dgm:pt modelId="{55F9093F-2521-4831-9479-0C8120A32FC3}" type="parTrans" cxnId="{06EE863E-D4B8-454C-AF34-8193E72D4584}">
      <dgm:prSet/>
      <dgm:spPr/>
      <dgm:t>
        <a:bodyPr/>
        <a:lstStyle/>
        <a:p>
          <a:endParaRPr lang="en-US"/>
        </a:p>
      </dgm:t>
    </dgm:pt>
    <dgm:pt modelId="{7A481979-2C19-4CB8-A7B1-F538CE637B64}" type="sibTrans" cxnId="{06EE863E-D4B8-454C-AF34-8193E72D4584}">
      <dgm:prSet/>
      <dgm:spPr/>
      <dgm:t>
        <a:bodyPr/>
        <a:lstStyle/>
        <a:p>
          <a:endParaRPr lang="en-US"/>
        </a:p>
      </dgm:t>
    </dgm:pt>
    <dgm:pt modelId="{1D5D9EDC-B603-4C43-A324-F2EF82D3CE67}" type="pres">
      <dgm:prSet presAssocID="{BED7F175-84B6-4115-B4B5-E081D4704805}" presName="linear" presStyleCnt="0">
        <dgm:presLayoutVars>
          <dgm:dir/>
          <dgm:animLvl val="lvl"/>
          <dgm:resizeHandles val="exact"/>
        </dgm:presLayoutVars>
      </dgm:prSet>
      <dgm:spPr/>
    </dgm:pt>
    <dgm:pt modelId="{44F2E21C-31F6-4F27-A607-7059F5296047}" type="pres">
      <dgm:prSet presAssocID="{761A83D0-3801-4B3F-B93B-9685EF66C6FA}" presName="parentLin" presStyleCnt="0"/>
      <dgm:spPr/>
    </dgm:pt>
    <dgm:pt modelId="{110310D3-75B9-444E-BE59-EC3AF6F31B72}" type="pres">
      <dgm:prSet presAssocID="{761A83D0-3801-4B3F-B93B-9685EF66C6FA}" presName="parentLeftMargin" presStyleLbl="node1" presStyleIdx="0" presStyleCnt="7"/>
      <dgm:spPr/>
    </dgm:pt>
    <dgm:pt modelId="{9E02F0EB-5DAE-4254-B4CD-F8C79D3D1D6E}" type="pres">
      <dgm:prSet presAssocID="{761A83D0-3801-4B3F-B93B-9685EF66C6F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F649BD6-D8B7-42D8-AA80-1AE6A1F0F048}" type="pres">
      <dgm:prSet presAssocID="{761A83D0-3801-4B3F-B93B-9685EF66C6FA}" presName="negativeSpace" presStyleCnt="0"/>
      <dgm:spPr/>
    </dgm:pt>
    <dgm:pt modelId="{67ABF44E-E64D-4003-AA98-D3C8CD78C227}" type="pres">
      <dgm:prSet presAssocID="{761A83D0-3801-4B3F-B93B-9685EF66C6FA}" presName="childText" presStyleLbl="conFgAcc1" presStyleIdx="0" presStyleCnt="7">
        <dgm:presLayoutVars>
          <dgm:bulletEnabled val="1"/>
        </dgm:presLayoutVars>
      </dgm:prSet>
      <dgm:spPr/>
    </dgm:pt>
    <dgm:pt modelId="{2D49A603-AD50-4F17-8172-F915D3D894A5}" type="pres">
      <dgm:prSet presAssocID="{10586BCA-3CA3-4142-9534-02C0BA1B22EF}" presName="spaceBetweenRectangles" presStyleCnt="0"/>
      <dgm:spPr/>
    </dgm:pt>
    <dgm:pt modelId="{549D5D50-1B59-4F79-9DF9-02ACDB9EBC6E}" type="pres">
      <dgm:prSet presAssocID="{144B8E0A-ECCA-4851-B145-9BFA238F26A7}" presName="parentLin" presStyleCnt="0"/>
      <dgm:spPr/>
    </dgm:pt>
    <dgm:pt modelId="{D74259D0-72D3-4CC9-8627-85F818DA4B37}" type="pres">
      <dgm:prSet presAssocID="{144B8E0A-ECCA-4851-B145-9BFA238F26A7}" presName="parentLeftMargin" presStyleLbl="node1" presStyleIdx="0" presStyleCnt="7"/>
      <dgm:spPr/>
    </dgm:pt>
    <dgm:pt modelId="{FEDD129C-D3ED-41CB-84AA-F4BE5819A151}" type="pres">
      <dgm:prSet presAssocID="{144B8E0A-ECCA-4851-B145-9BFA238F26A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F430CF5-2591-4ACF-8789-7488C4210829}" type="pres">
      <dgm:prSet presAssocID="{144B8E0A-ECCA-4851-B145-9BFA238F26A7}" presName="negativeSpace" presStyleCnt="0"/>
      <dgm:spPr/>
    </dgm:pt>
    <dgm:pt modelId="{8CADF460-8757-49A3-A8B8-C705FA598B75}" type="pres">
      <dgm:prSet presAssocID="{144B8E0A-ECCA-4851-B145-9BFA238F26A7}" presName="childText" presStyleLbl="conFgAcc1" presStyleIdx="1" presStyleCnt="7">
        <dgm:presLayoutVars>
          <dgm:bulletEnabled val="1"/>
        </dgm:presLayoutVars>
      </dgm:prSet>
      <dgm:spPr/>
    </dgm:pt>
    <dgm:pt modelId="{3A4C6D22-FCB1-425D-8131-E7BBABB90280}" type="pres">
      <dgm:prSet presAssocID="{A755DDA6-04EF-45CD-A42B-A391CF2036CA}" presName="spaceBetweenRectangles" presStyleCnt="0"/>
      <dgm:spPr/>
    </dgm:pt>
    <dgm:pt modelId="{52916029-1D3D-4AA7-912F-38D52F41D2F4}" type="pres">
      <dgm:prSet presAssocID="{FF66885E-01E3-4EE9-8020-13CF9E242F32}" presName="parentLin" presStyleCnt="0"/>
      <dgm:spPr/>
    </dgm:pt>
    <dgm:pt modelId="{6579C0FA-DB56-4389-8878-B787A280BC20}" type="pres">
      <dgm:prSet presAssocID="{FF66885E-01E3-4EE9-8020-13CF9E242F32}" presName="parentLeftMargin" presStyleLbl="node1" presStyleIdx="1" presStyleCnt="7"/>
      <dgm:spPr/>
    </dgm:pt>
    <dgm:pt modelId="{3122A32D-B0A4-4415-BC9D-E7ED79232021}" type="pres">
      <dgm:prSet presAssocID="{FF66885E-01E3-4EE9-8020-13CF9E242F3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AFBA763-6C62-41B9-952B-54A86962D05D}" type="pres">
      <dgm:prSet presAssocID="{FF66885E-01E3-4EE9-8020-13CF9E242F32}" presName="negativeSpace" presStyleCnt="0"/>
      <dgm:spPr/>
    </dgm:pt>
    <dgm:pt modelId="{3B3F5CA2-016C-4349-9545-33AEAF34F805}" type="pres">
      <dgm:prSet presAssocID="{FF66885E-01E3-4EE9-8020-13CF9E242F32}" presName="childText" presStyleLbl="conFgAcc1" presStyleIdx="2" presStyleCnt="7">
        <dgm:presLayoutVars>
          <dgm:bulletEnabled val="1"/>
        </dgm:presLayoutVars>
      </dgm:prSet>
      <dgm:spPr/>
    </dgm:pt>
    <dgm:pt modelId="{8E855393-C4F5-440A-AFAE-CF9E9691CDAC}" type="pres">
      <dgm:prSet presAssocID="{CAFE6A77-913D-4088-A772-89478C14F7B7}" presName="spaceBetweenRectangles" presStyleCnt="0"/>
      <dgm:spPr/>
    </dgm:pt>
    <dgm:pt modelId="{B6050C7C-4DE2-4EAA-8FE9-7FA3D464B920}" type="pres">
      <dgm:prSet presAssocID="{B3E8DBE5-19E3-4B5A-A6A4-72F61739B0A9}" presName="parentLin" presStyleCnt="0"/>
      <dgm:spPr/>
    </dgm:pt>
    <dgm:pt modelId="{7A8B292D-F5FA-4C80-829D-3501F38CEA6E}" type="pres">
      <dgm:prSet presAssocID="{B3E8DBE5-19E3-4B5A-A6A4-72F61739B0A9}" presName="parentLeftMargin" presStyleLbl="node1" presStyleIdx="2" presStyleCnt="7"/>
      <dgm:spPr/>
    </dgm:pt>
    <dgm:pt modelId="{A54351C9-D026-4DF5-9D9D-0B6AB28AFB66}" type="pres">
      <dgm:prSet presAssocID="{B3E8DBE5-19E3-4B5A-A6A4-72F61739B0A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7FEF90A-771A-499A-8CD5-8F25548909C7}" type="pres">
      <dgm:prSet presAssocID="{B3E8DBE5-19E3-4B5A-A6A4-72F61739B0A9}" presName="negativeSpace" presStyleCnt="0"/>
      <dgm:spPr/>
    </dgm:pt>
    <dgm:pt modelId="{6501C5B9-4841-4657-A54F-B76F0C5F3BFC}" type="pres">
      <dgm:prSet presAssocID="{B3E8DBE5-19E3-4B5A-A6A4-72F61739B0A9}" presName="childText" presStyleLbl="conFgAcc1" presStyleIdx="3" presStyleCnt="7">
        <dgm:presLayoutVars>
          <dgm:bulletEnabled val="1"/>
        </dgm:presLayoutVars>
      </dgm:prSet>
      <dgm:spPr/>
    </dgm:pt>
    <dgm:pt modelId="{B1399E22-8A12-4C0E-840A-A3ED29A883F7}" type="pres">
      <dgm:prSet presAssocID="{6B4D9231-1F14-43CC-9517-773FDF470C39}" presName="spaceBetweenRectangles" presStyleCnt="0"/>
      <dgm:spPr/>
    </dgm:pt>
    <dgm:pt modelId="{B8CFAE47-FE34-42DA-8609-A7523B8AC421}" type="pres">
      <dgm:prSet presAssocID="{50A7B6EA-155B-49E6-8260-5A5EA16A878E}" presName="parentLin" presStyleCnt="0"/>
      <dgm:spPr/>
    </dgm:pt>
    <dgm:pt modelId="{C2629951-6AD7-45F6-9814-B82A3326B05D}" type="pres">
      <dgm:prSet presAssocID="{50A7B6EA-155B-49E6-8260-5A5EA16A878E}" presName="parentLeftMargin" presStyleLbl="node1" presStyleIdx="3" presStyleCnt="7"/>
      <dgm:spPr/>
    </dgm:pt>
    <dgm:pt modelId="{066BACCB-80FF-4367-AF2E-AE6D144AB390}" type="pres">
      <dgm:prSet presAssocID="{50A7B6EA-155B-49E6-8260-5A5EA16A878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B0A55CE-7FE1-4645-A336-CDCC5364147A}" type="pres">
      <dgm:prSet presAssocID="{50A7B6EA-155B-49E6-8260-5A5EA16A878E}" presName="negativeSpace" presStyleCnt="0"/>
      <dgm:spPr/>
    </dgm:pt>
    <dgm:pt modelId="{91D3A571-C067-4F00-8EAD-0ED6908787FE}" type="pres">
      <dgm:prSet presAssocID="{50A7B6EA-155B-49E6-8260-5A5EA16A878E}" presName="childText" presStyleLbl="conFgAcc1" presStyleIdx="4" presStyleCnt="7">
        <dgm:presLayoutVars>
          <dgm:bulletEnabled val="1"/>
        </dgm:presLayoutVars>
      </dgm:prSet>
      <dgm:spPr/>
    </dgm:pt>
    <dgm:pt modelId="{AF46F353-9177-4E4F-9F63-D9B49D11C750}" type="pres">
      <dgm:prSet presAssocID="{DE498357-76AF-4228-B8DF-AA4206BDE303}" presName="spaceBetweenRectangles" presStyleCnt="0"/>
      <dgm:spPr/>
    </dgm:pt>
    <dgm:pt modelId="{8103D806-04AA-47CA-9906-043335F89C52}" type="pres">
      <dgm:prSet presAssocID="{8A71202E-B4D5-4A02-8325-BE1CC6150F37}" presName="parentLin" presStyleCnt="0"/>
      <dgm:spPr/>
    </dgm:pt>
    <dgm:pt modelId="{A3885852-5D8F-4ACD-999B-C9F769AC1EEB}" type="pres">
      <dgm:prSet presAssocID="{8A71202E-B4D5-4A02-8325-BE1CC6150F37}" presName="parentLeftMargin" presStyleLbl="node1" presStyleIdx="4" presStyleCnt="7"/>
      <dgm:spPr/>
    </dgm:pt>
    <dgm:pt modelId="{D847C784-85A0-4B16-A527-221E838DBB66}" type="pres">
      <dgm:prSet presAssocID="{8A71202E-B4D5-4A02-8325-BE1CC6150F3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1658ED-2737-4DCE-9D91-9D6AD82E993F}" type="pres">
      <dgm:prSet presAssocID="{8A71202E-B4D5-4A02-8325-BE1CC6150F37}" presName="negativeSpace" presStyleCnt="0"/>
      <dgm:spPr/>
    </dgm:pt>
    <dgm:pt modelId="{586A1198-1BA6-460A-9E28-921DFFD77440}" type="pres">
      <dgm:prSet presAssocID="{8A71202E-B4D5-4A02-8325-BE1CC6150F37}" presName="childText" presStyleLbl="conFgAcc1" presStyleIdx="5" presStyleCnt="7">
        <dgm:presLayoutVars>
          <dgm:bulletEnabled val="1"/>
        </dgm:presLayoutVars>
      </dgm:prSet>
      <dgm:spPr/>
    </dgm:pt>
    <dgm:pt modelId="{EC67E7DB-8BD7-42CC-9A34-75A3EAC72689}" type="pres">
      <dgm:prSet presAssocID="{22CE2B88-3F19-423C-8DF1-E118D77E6F59}" presName="spaceBetweenRectangles" presStyleCnt="0"/>
      <dgm:spPr/>
    </dgm:pt>
    <dgm:pt modelId="{E0F4B51A-7251-4FC5-8B6D-9A0D835340C2}" type="pres">
      <dgm:prSet presAssocID="{78045146-B82A-4C76-8A05-ACBE57DABB35}" presName="parentLin" presStyleCnt="0"/>
      <dgm:spPr/>
    </dgm:pt>
    <dgm:pt modelId="{19591A9F-2055-4E15-BAB3-AA74F6BD11DF}" type="pres">
      <dgm:prSet presAssocID="{78045146-B82A-4C76-8A05-ACBE57DABB35}" presName="parentLeftMargin" presStyleLbl="node1" presStyleIdx="5" presStyleCnt="7"/>
      <dgm:spPr/>
    </dgm:pt>
    <dgm:pt modelId="{3E89B243-A720-4E8E-A565-C8B397D9070C}" type="pres">
      <dgm:prSet presAssocID="{78045146-B82A-4C76-8A05-ACBE57DABB35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C8B76EA1-ABEA-4DCA-BDE0-6406D9DBDD0B}" type="pres">
      <dgm:prSet presAssocID="{78045146-B82A-4C76-8A05-ACBE57DABB35}" presName="negativeSpace" presStyleCnt="0"/>
      <dgm:spPr/>
    </dgm:pt>
    <dgm:pt modelId="{DED1E3CB-E78F-4A25-BBB8-BE53D83DE3F0}" type="pres">
      <dgm:prSet presAssocID="{78045146-B82A-4C76-8A05-ACBE57DABB3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F6CCD02-AF07-4B0B-B6E0-8ABBF45982B0}" type="presOf" srcId="{50A7B6EA-155B-49E6-8260-5A5EA16A878E}" destId="{C2629951-6AD7-45F6-9814-B82A3326B05D}" srcOrd="0" destOrd="0" presId="urn:microsoft.com/office/officeart/2005/8/layout/list1"/>
    <dgm:cxn modelId="{271ED090-97FA-4674-AA01-7F28CCB77C6E}" type="presOf" srcId="{B3E8DBE5-19E3-4B5A-A6A4-72F61739B0A9}" destId="{7A8B292D-F5FA-4C80-829D-3501F38CEA6E}" srcOrd="0" destOrd="0" presId="urn:microsoft.com/office/officeart/2005/8/layout/list1"/>
    <dgm:cxn modelId="{53E4BF9D-ED9E-41E9-88C9-ACAECF0D3F8C}" srcId="{BED7F175-84B6-4115-B4B5-E081D4704805}" destId="{144B8E0A-ECCA-4851-B145-9BFA238F26A7}" srcOrd="1" destOrd="0" parTransId="{C5D423A6-96B7-4FA8-9B6E-A8868CB07A5A}" sibTransId="{A755DDA6-04EF-45CD-A42B-A391CF2036CA}"/>
    <dgm:cxn modelId="{915D7D3E-5B9D-45AD-A175-3326DB895402}" type="presOf" srcId="{761A83D0-3801-4B3F-B93B-9685EF66C6FA}" destId="{9E02F0EB-5DAE-4254-B4CD-F8C79D3D1D6E}" srcOrd="1" destOrd="0" presId="urn:microsoft.com/office/officeart/2005/8/layout/list1"/>
    <dgm:cxn modelId="{1F66EE65-358B-47F2-9E29-0CCA1131BB13}" type="presOf" srcId="{78045146-B82A-4C76-8A05-ACBE57DABB35}" destId="{19591A9F-2055-4E15-BAB3-AA74F6BD11DF}" srcOrd="0" destOrd="0" presId="urn:microsoft.com/office/officeart/2005/8/layout/list1"/>
    <dgm:cxn modelId="{A50D805F-744E-465F-863D-A66D9548C76D}" type="presOf" srcId="{B3E8DBE5-19E3-4B5A-A6A4-72F61739B0A9}" destId="{A54351C9-D026-4DF5-9D9D-0B6AB28AFB66}" srcOrd="1" destOrd="0" presId="urn:microsoft.com/office/officeart/2005/8/layout/list1"/>
    <dgm:cxn modelId="{5DA796C1-9BAE-4450-B1CA-FEE0BA461AFE}" type="presOf" srcId="{8A71202E-B4D5-4A02-8325-BE1CC6150F37}" destId="{D847C784-85A0-4B16-A527-221E838DBB66}" srcOrd="1" destOrd="0" presId="urn:microsoft.com/office/officeart/2005/8/layout/list1"/>
    <dgm:cxn modelId="{432338D1-8875-4AA9-8282-5527CD19DBE8}" srcId="{BED7F175-84B6-4115-B4B5-E081D4704805}" destId="{50A7B6EA-155B-49E6-8260-5A5EA16A878E}" srcOrd="4" destOrd="0" parTransId="{B704B354-0047-4FD5-B948-2661E38B8195}" sibTransId="{DE498357-76AF-4228-B8DF-AA4206BDE303}"/>
    <dgm:cxn modelId="{D468CF3E-46D1-48CF-AA9D-CB13A7AFDF2E}" type="presOf" srcId="{FF66885E-01E3-4EE9-8020-13CF9E242F32}" destId="{6579C0FA-DB56-4389-8878-B787A280BC20}" srcOrd="0" destOrd="0" presId="urn:microsoft.com/office/officeart/2005/8/layout/list1"/>
    <dgm:cxn modelId="{5C56FD3F-2AD4-4AE3-910F-3A89A0E8F043}" type="presOf" srcId="{FF66885E-01E3-4EE9-8020-13CF9E242F32}" destId="{3122A32D-B0A4-4415-BC9D-E7ED79232021}" srcOrd="1" destOrd="0" presId="urn:microsoft.com/office/officeart/2005/8/layout/list1"/>
    <dgm:cxn modelId="{83F208E1-19A4-4564-983E-139A067740C6}" type="presOf" srcId="{8A71202E-B4D5-4A02-8325-BE1CC6150F37}" destId="{A3885852-5D8F-4ACD-999B-C9F769AC1EEB}" srcOrd="0" destOrd="0" presId="urn:microsoft.com/office/officeart/2005/8/layout/list1"/>
    <dgm:cxn modelId="{7DFCE724-9C71-455F-A045-F2630DFFDBAB}" type="presOf" srcId="{BED7F175-84B6-4115-B4B5-E081D4704805}" destId="{1D5D9EDC-B603-4C43-A324-F2EF82D3CE67}" srcOrd="0" destOrd="0" presId="urn:microsoft.com/office/officeart/2005/8/layout/list1"/>
    <dgm:cxn modelId="{06EE863E-D4B8-454C-AF34-8193E72D4584}" srcId="{BED7F175-84B6-4115-B4B5-E081D4704805}" destId="{78045146-B82A-4C76-8A05-ACBE57DABB35}" srcOrd="6" destOrd="0" parTransId="{55F9093F-2521-4831-9479-0C8120A32FC3}" sibTransId="{7A481979-2C19-4CB8-A7B1-F538CE637B64}"/>
    <dgm:cxn modelId="{D81A4B9C-E632-4EA6-8E9E-11132F2EDF42}" srcId="{BED7F175-84B6-4115-B4B5-E081D4704805}" destId="{B3E8DBE5-19E3-4B5A-A6A4-72F61739B0A9}" srcOrd="3" destOrd="0" parTransId="{3D85C855-9525-4641-AD2C-B97717213F47}" sibTransId="{6B4D9231-1F14-43CC-9517-773FDF470C39}"/>
    <dgm:cxn modelId="{16DBC3E7-AC92-4280-8631-0117A275E70E}" srcId="{BED7F175-84B6-4115-B4B5-E081D4704805}" destId="{761A83D0-3801-4B3F-B93B-9685EF66C6FA}" srcOrd="0" destOrd="0" parTransId="{D5AE3F9B-75EF-43F5-ACCF-A34C79C17D90}" sibTransId="{10586BCA-3CA3-4142-9534-02C0BA1B22EF}"/>
    <dgm:cxn modelId="{DC744466-27F2-4002-9E58-D0012E18FA4C}" srcId="{BED7F175-84B6-4115-B4B5-E081D4704805}" destId="{FF66885E-01E3-4EE9-8020-13CF9E242F32}" srcOrd="2" destOrd="0" parTransId="{3769D4F2-14D3-4E1F-A092-A054CA981558}" sibTransId="{CAFE6A77-913D-4088-A772-89478C14F7B7}"/>
    <dgm:cxn modelId="{91E51326-4FC2-44C1-BB4F-BA86D69BCEB0}" type="presOf" srcId="{78045146-B82A-4C76-8A05-ACBE57DABB35}" destId="{3E89B243-A720-4E8E-A565-C8B397D9070C}" srcOrd="1" destOrd="0" presId="urn:microsoft.com/office/officeart/2005/8/layout/list1"/>
    <dgm:cxn modelId="{0D8E383E-79F3-4033-B20E-AEE8808B3E6A}" type="presOf" srcId="{761A83D0-3801-4B3F-B93B-9685EF66C6FA}" destId="{110310D3-75B9-444E-BE59-EC3AF6F31B72}" srcOrd="0" destOrd="0" presId="urn:microsoft.com/office/officeart/2005/8/layout/list1"/>
    <dgm:cxn modelId="{D435C632-E365-4219-8570-8733E8D01BBD}" type="presOf" srcId="{144B8E0A-ECCA-4851-B145-9BFA238F26A7}" destId="{D74259D0-72D3-4CC9-8627-85F818DA4B37}" srcOrd="0" destOrd="0" presId="urn:microsoft.com/office/officeart/2005/8/layout/list1"/>
    <dgm:cxn modelId="{A2B90377-1B16-4623-B07D-B986433EEB50}" type="presOf" srcId="{50A7B6EA-155B-49E6-8260-5A5EA16A878E}" destId="{066BACCB-80FF-4367-AF2E-AE6D144AB390}" srcOrd="1" destOrd="0" presId="urn:microsoft.com/office/officeart/2005/8/layout/list1"/>
    <dgm:cxn modelId="{A6E3E59D-470B-4658-8132-ABEAB54E4B0A}" type="presOf" srcId="{144B8E0A-ECCA-4851-B145-9BFA238F26A7}" destId="{FEDD129C-D3ED-41CB-84AA-F4BE5819A151}" srcOrd="1" destOrd="0" presId="urn:microsoft.com/office/officeart/2005/8/layout/list1"/>
    <dgm:cxn modelId="{CEB3F57C-E6A2-49B9-BF2D-72017A2D4BB1}" srcId="{BED7F175-84B6-4115-B4B5-E081D4704805}" destId="{8A71202E-B4D5-4A02-8325-BE1CC6150F37}" srcOrd="5" destOrd="0" parTransId="{747E8590-27EE-40BF-A94E-91C9BAD29261}" sibTransId="{22CE2B88-3F19-423C-8DF1-E118D77E6F59}"/>
    <dgm:cxn modelId="{EA22025B-87F9-4E7D-AEDF-50EEF8E7D268}" type="presParOf" srcId="{1D5D9EDC-B603-4C43-A324-F2EF82D3CE67}" destId="{44F2E21C-31F6-4F27-A607-7059F5296047}" srcOrd="0" destOrd="0" presId="urn:microsoft.com/office/officeart/2005/8/layout/list1"/>
    <dgm:cxn modelId="{11CA6F5D-10D5-4FAF-B45A-D8C760A70A14}" type="presParOf" srcId="{44F2E21C-31F6-4F27-A607-7059F5296047}" destId="{110310D3-75B9-444E-BE59-EC3AF6F31B72}" srcOrd="0" destOrd="0" presId="urn:microsoft.com/office/officeart/2005/8/layout/list1"/>
    <dgm:cxn modelId="{7AF18E1E-D244-46DD-B9DD-E4EF0EE063E3}" type="presParOf" srcId="{44F2E21C-31F6-4F27-A607-7059F5296047}" destId="{9E02F0EB-5DAE-4254-B4CD-F8C79D3D1D6E}" srcOrd="1" destOrd="0" presId="urn:microsoft.com/office/officeart/2005/8/layout/list1"/>
    <dgm:cxn modelId="{F5885153-9539-4C4E-B4CA-435CC7E896C3}" type="presParOf" srcId="{1D5D9EDC-B603-4C43-A324-F2EF82D3CE67}" destId="{6F649BD6-D8B7-42D8-AA80-1AE6A1F0F048}" srcOrd="1" destOrd="0" presId="urn:microsoft.com/office/officeart/2005/8/layout/list1"/>
    <dgm:cxn modelId="{6A14734E-6547-4FC6-BC3E-4419A1E76B0C}" type="presParOf" srcId="{1D5D9EDC-B603-4C43-A324-F2EF82D3CE67}" destId="{67ABF44E-E64D-4003-AA98-D3C8CD78C227}" srcOrd="2" destOrd="0" presId="urn:microsoft.com/office/officeart/2005/8/layout/list1"/>
    <dgm:cxn modelId="{BD92ABC8-04B3-4E4A-93F0-C81B1FCABBF9}" type="presParOf" srcId="{1D5D9EDC-B603-4C43-A324-F2EF82D3CE67}" destId="{2D49A603-AD50-4F17-8172-F915D3D894A5}" srcOrd="3" destOrd="0" presId="urn:microsoft.com/office/officeart/2005/8/layout/list1"/>
    <dgm:cxn modelId="{4C1472FA-8AE9-40A0-B5C0-F6C62ECE3A3B}" type="presParOf" srcId="{1D5D9EDC-B603-4C43-A324-F2EF82D3CE67}" destId="{549D5D50-1B59-4F79-9DF9-02ACDB9EBC6E}" srcOrd="4" destOrd="0" presId="urn:microsoft.com/office/officeart/2005/8/layout/list1"/>
    <dgm:cxn modelId="{213CCE7A-2A7A-4BE4-BEBB-FCF9F3CCA5BA}" type="presParOf" srcId="{549D5D50-1B59-4F79-9DF9-02ACDB9EBC6E}" destId="{D74259D0-72D3-4CC9-8627-85F818DA4B37}" srcOrd="0" destOrd="0" presId="urn:microsoft.com/office/officeart/2005/8/layout/list1"/>
    <dgm:cxn modelId="{8CD97337-2CA2-4453-A452-519C157918D9}" type="presParOf" srcId="{549D5D50-1B59-4F79-9DF9-02ACDB9EBC6E}" destId="{FEDD129C-D3ED-41CB-84AA-F4BE5819A151}" srcOrd="1" destOrd="0" presId="urn:microsoft.com/office/officeart/2005/8/layout/list1"/>
    <dgm:cxn modelId="{AE273CF2-808F-4E33-B043-D31D4430602A}" type="presParOf" srcId="{1D5D9EDC-B603-4C43-A324-F2EF82D3CE67}" destId="{4F430CF5-2591-4ACF-8789-7488C4210829}" srcOrd="5" destOrd="0" presId="urn:microsoft.com/office/officeart/2005/8/layout/list1"/>
    <dgm:cxn modelId="{3D7D591C-501F-4F28-81D8-303350B3EBD4}" type="presParOf" srcId="{1D5D9EDC-B603-4C43-A324-F2EF82D3CE67}" destId="{8CADF460-8757-49A3-A8B8-C705FA598B75}" srcOrd="6" destOrd="0" presId="urn:microsoft.com/office/officeart/2005/8/layout/list1"/>
    <dgm:cxn modelId="{CAFE2E27-0484-4309-BFBB-3C5124698511}" type="presParOf" srcId="{1D5D9EDC-B603-4C43-A324-F2EF82D3CE67}" destId="{3A4C6D22-FCB1-425D-8131-E7BBABB90280}" srcOrd="7" destOrd="0" presId="urn:microsoft.com/office/officeart/2005/8/layout/list1"/>
    <dgm:cxn modelId="{C353DFD7-64C2-4C1C-990C-C9306F9030E4}" type="presParOf" srcId="{1D5D9EDC-B603-4C43-A324-F2EF82D3CE67}" destId="{52916029-1D3D-4AA7-912F-38D52F41D2F4}" srcOrd="8" destOrd="0" presId="urn:microsoft.com/office/officeart/2005/8/layout/list1"/>
    <dgm:cxn modelId="{AD4BD146-5509-4D93-9E09-CD18E60FB602}" type="presParOf" srcId="{52916029-1D3D-4AA7-912F-38D52F41D2F4}" destId="{6579C0FA-DB56-4389-8878-B787A280BC20}" srcOrd="0" destOrd="0" presId="urn:microsoft.com/office/officeart/2005/8/layout/list1"/>
    <dgm:cxn modelId="{C2A8479C-9C4F-41F8-85AE-086EF890B824}" type="presParOf" srcId="{52916029-1D3D-4AA7-912F-38D52F41D2F4}" destId="{3122A32D-B0A4-4415-BC9D-E7ED79232021}" srcOrd="1" destOrd="0" presId="urn:microsoft.com/office/officeart/2005/8/layout/list1"/>
    <dgm:cxn modelId="{E7DE90B7-4B33-4A2F-A4A8-225364879E8E}" type="presParOf" srcId="{1D5D9EDC-B603-4C43-A324-F2EF82D3CE67}" destId="{3AFBA763-6C62-41B9-952B-54A86962D05D}" srcOrd="9" destOrd="0" presId="urn:microsoft.com/office/officeart/2005/8/layout/list1"/>
    <dgm:cxn modelId="{CEF4EED6-DAB7-40C6-BE91-AD59F4F9D779}" type="presParOf" srcId="{1D5D9EDC-B603-4C43-A324-F2EF82D3CE67}" destId="{3B3F5CA2-016C-4349-9545-33AEAF34F805}" srcOrd="10" destOrd="0" presId="urn:microsoft.com/office/officeart/2005/8/layout/list1"/>
    <dgm:cxn modelId="{D2668589-050B-4727-8DBF-D8584FF969C7}" type="presParOf" srcId="{1D5D9EDC-B603-4C43-A324-F2EF82D3CE67}" destId="{8E855393-C4F5-440A-AFAE-CF9E9691CDAC}" srcOrd="11" destOrd="0" presId="urn:microsoft.com/office/officeart/2005/8/layout/list1"/>
    <dgm:cxn modelId="{02ADCE86-FA1C-4F53-9E38-D12F846D9F0D}" type="presParOf" srcId="{1D5D9EDC-B603-4C43-A324-F2EF82D3CE67}" destId="{B6050C7C-4DE2-4EAA-8FE9-7FA3D464B920}" srcOrd="12" destOrd="0" presId="urn:microsoft.com/office/officeart/2005/8/layout/list1"/>
    <dgm:cxn modelId="{6805D27D-9E95-4197-8BA1-54881FFE824A}" type="presParOf" srcId="{B6050C7C-4DE2-4EAA-8FE9-7FA3D464B920}" destId="{7A8B292D-F5FA-4C80-829D-3501F38CEA6E}" srcOrd="0" destOrd="0" presId="urn:microsoft.com/office/officeart/2005/8/layout/list1"/>
    <dgm:cxn modelId="{9FFA7763-57A6-459C-8E33-58FE0544A604}" type="presParOf" srcId="{B6050C7C-4DE2-4EAA-8FE9-7FA3D464B920}" destId="{A54351C9-D026-4DF5-9D9D-0B6AB28AFB66}" srcOrd="1" destOrd="0" presId="urn:microsoft.com/office/officeart/2005/8/layout/list1"/>
    <dgm:cxn modelId="{A9619027-3876-47CE-9ECA-2700818D8DBD}" type="presParOf" srcId="{1D5D9EDC-B603-4C43-A324-F2EF82D3CE67}" destId="{07FEF90A-771A-499A-8CD5-8F25548909C7}" srcOrd="13" destOrd="0" presId="urn:microsoft.com/office/officeart/2005/8/layout/list1"/>
    <dgm:cxn modelId="{2981D232-7FB3-4A2D-82FA-00435204F899}" type="presParOf" srcId="{1D5D9EDC-B603-4C43-A324-F2EF82D3CE67}" destId="{6501C5B9-4841-4657-A54F-B76F0C5F3BFC}" srcOrd="14" destOrd="0" presId="urn:microsoft.com/office/officeart/2005/8/layout/list1"/>
    <dgm:cxn modelId="{F0B79F36-BC20-4337-A8A8-AFC9104B2F60}" type="presParOf" srcId="{1D5D9EDC-B603-4C43-A324-F2EF82D3CE67}" destId="{B1399E22-8A12-4C0E-840A-A3ED29A883F7}" srcOrd="15" destOrd="0" presId="urn:microsoft.com/office/officeart/2005/8/layout/list1"/>
    <dgm:cxn modelId="{14A22491-6CAA-43C2-ACC0-5B62572BE127}" type="presParOf" srcId="{1D5D9EDC-B603-4C43-A324-F2EF82D3CE67}" destId="{B8CFAE47-FE34-42DA-8609-A7523B8AC421}" srcOrd="16" destOrd="0" presId="urn:microsoft.com/office/officeart/2005/8/layout/list1"/>
    <dgm:cxn modelId="{3EDB5EF1-D773-47B4-B67D-25402F14E86E}" type="presParOf" srcId="{B8CFAE47-FE34-42DA-8609-A7523B8AC421}" destId="{C2629951-6AD7-45F6-9814-B82A3326B05D}" srcOrd="0" destOrd="0" presId="urn:microsoft.com/office/officeart/2005/8/layout/list1"/>
    <dgm:cxn modelId="{7729DF2F-F97E-481A-9F4C-6A58537970CC}" type="presParOf" srcId="{B8CFAE47-FE34-42DA-8609-A7523B8AC421}" destId="{066BACCB-80FF-4367-AF2E-AE6D144AB390}" srcOrd="1" destOrd="0" presId="urn:microsoft.com/office/officeart/2005/8/layout/list1"/>
    <dgm:cxn modelId="{19E18925-D306-4E00-93F8-4E7C861C6560}" type="presParOf" srcId="{1D5D9EDC-B603-4C43-A324-F2EF82D3CE67}" destId="{EB0A55CE-7FE1-4645-A336-CDCC5364147A}" srcOrd="17" destOrd="0" presId="urn:microsoft.com/office/officeart/2005/8/layout/list1"/>
    <dgm:cxn modelId="{6C873D1B-B355-4CED-A418-670B7BC89F47}" type="presParOf" srcId="{1D5D9EDC-B603-4C43-A324-F2EF82D3CE67}" destId="{91D3A571-C067-4F00-8EAD-0ED6908787FE}" srcOrd="18" destOrd="0" presId="urn:microsoft.com/office/officeart/2005/8/layout/list1"/>
    <dgm:cxn modelId="{D8BB434E-64CA-4B52-9F14-83A09D2D7C45}" type="presParOf" srcId="{1D5D9EDC-B603-4C43-A324-F2EF82D3CE67}" destId="{AF46F353-9177-4E4F-9F63-D9B49D11C750}" srcOrd="19" destOrd="0" presId="urn:microsoft.com/office/officeart/2005/8/layout/list1"/>
    <dgm:cxn modelId="{12EFA57C-2A8C-47F3-A80D-73BD63763474}" type="presParOf" srcId="{1D5D9EDC-B603-4C43-A324-F2EF82D3CE67}" destId="{8103D806-04AA-47CA-9906-043335F89C52}" srcOrd="20" destOrd="0" presId="urn:microsoft.com/office/officeart/2005/8/layout/list1"/>
    <dgm:cxn modelId="{B43B666F-4127-49CB-B5F8-524EEE33C517}" type="presParOf" srcId="{8103D806-04AA-47CA-9906-043335F89C52}" destId="{A3885852-5D8F-4ACD-999B-C9F769AC1EEB}" srcOrd="0" destOrd="0" presId="urn:microsoft.com/office/officeart/2005/8/layout/list1"/>
    <dgm:cxn modelId="{DD37AD9B-B97B-4004-8601-171BE5CD61D3}" type="presParOf" srcId="{8103D806-04AA-47CA-9906-043335F89C52}" destId="{D847C784-85A0-4B16-A527-221E838DBB66}" srcOrd="1" destOrd="0" presId="urn:microsoft.com/office/officeart/2005/8/layout/list1"/>
    <dgm:cxn modelId="{FCB461A3-63F9-4ACD-B279-AB8DAD4C395F}" type="presParOf" srcId="{1D5D9EDC-B603-4C43-A324-F2EF82D3CE67}" destId="{F51658ED-2737-4DCE-9D91-9D6AD82E993F}" srcOrd="21" destOrd="0" presId="urn:microsoft.com/office/officeart/2005/8/layout/list1"/>
    <dgm:cxn modelId="{51D8C30F-9F53-405A-A806-4B77F284BF62}" type="presParOf" srcId="{1D5D9EDC-B603-4C43-A324-F2EF82D3CE67}" destId="{586A1198-1BA6-460A-9E28-921DFFD77440}" srcOrd="22" destOrd="0" presId="urn:microsoft.com/office/officeart/2005/8/layout/list1"/>
    <dgm:cxn modelId="{853ED802-5523-4B4D-807B-EF547D5F3BAB}" type="presParOf" srcId="{1D5D9EDC-B603-4C43-A324-F2EF82D3CE67}" destId="{EC67E7DB-8BD7-42CC-9A34-75A3EAC72689}" srcOrd="23" destOrd="0" presId="urn:microsoft.com/office/officeart/2005/8/layout/list1"/>
    <dgm:cxn modelId="{C0C127FE-781D-494B-99E1-64F813DD5722}" type="presParOf" srcId="{1D5D9EDC-B603-4C43-A324-F2EF82D3CE67}" destId="{E0F4B51A-7251-4FC5-8B6D-9A0D835340C2}" srcOrd="24" destOrd="0" presId="urn:microsoft.com/office/officeart/2005/8/layout/list1"/>
    <dgm:cxn modelId="{E8990768-0304-43E2-A021-30564783961B}" type="presParOf" srcId="{E0F4B51A-7251-4FC5-8B6D-9A0D835340C2}" destId="{19591A9F-2055-4E15-BAB3-AA74F6BD11DF}" srcOrd="0" destOrd="0" presId="urn:microsoft.com/office/officeart/2005/8/layout/list1"/>
    <dgm:cxn modelId="{61980A0C-1172-480E-AF62-07386A92176C}" type="presParOf" srcId="{E0F4B51A-7251-4FC5-8B6D-9A0D835340C2}" destId="{3E89B243-A720-4E8E-A565-C8B397D9070C}" srcOrd="1" destOrd="0" presId="urn:microsoft.com/office/officeart/2005/8/layout/list1"/>
    <dgm:cxn modelId="{B49B510D-E8EF-40A1-9513-6DB8576835B0}" type="presParOf" srcId="{1D5D9EDC-B603-4C43-A324-F2EF82D3CE67}" destId="{C8B76EA1-ABEA-4DCA-BDE0-6406D9DBDD0B}" srcOrd="25" destOrd="0" presId="urn:microsoft.com/office/officeart/2005/8/layout/list1"/>
    <dgm:cxn modelId="{774ECF90-2E11-4218-8924-C4D8E3174669}" type="presParOf" srcId="{1D5D9EDC-B603-4C43-A324-F2EF82D3CE67}" destId="{DED1E3CB-E78F-4A25-BBB8-BE53D83DE3F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F7E171-6ED9-412C-A78F-B3906E279EA3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8FD83DE7-613D-4700-B0A7-89281DCCBDFF}">
      <dgm:prSet/>
      <dgm:spPr/>
      <dgm:t>
        <a:bodyPr/>
        <a:lstStyle/>
        <a:p>
          <a:pPr rtl="0"/>
          <a:r>
            <a:rPr lang="en-US" smtClean="0"/>
            <a:t>Isa 46:9-10; 45:21-23 – Here God mocks mortal men who think they have intelligence.</a:t>
          </a:r>
          <a:endParaRPr lang="en-US"/>
        </a:p>
      </dgm:t>
    </dgm:pt>
    <dgm:pt modelId="{0EBD1713-C3B4-426E-B339-7BF83C562FC3}" type="parTrans" cxnId="{E5856821-24CE-4C8A-AD76-E0E40C29BFA5}">
      <dgm:prSet/>
      <dgm:spPr/>
      <dgm:t>
        <a:bodyPr/>
        <a:lstStyle/>
        <a:p>
          <a:endParaRPr lang="en-US"/>
        </a:p>
      </dgm:t>
    </dgm:pt>
    <dgm:pt modelId="{78BDD55A-E3D9-4F05-A6AF-255BB6114D41}" type="sibTrans" cxnId="{E5856821-24CE-4C8A-AD76-E0E40C29BFA5}">
      <dgm:prSet/>
      <dgm:spPr/>
      <dgm:t>
        <a:bodyPr/>
        <a:lstStyle/>
        <a:p>
          <a:endParaRPr lang="en-US"/>
        </a:p>
      </dgm:t>
    </dgm:pt>
    <dgm:pt modelId="{5D65416F-7B85-4435-9546-DEE2F8E035E3}">
      <dgm:prSet/>
      <dgm:spPr/>
      <dgm:t>
        <a:bodyPr/>
        <a:lstStyle/>
        <a:p>
          <a:pPr rtl="0"/>
          <a:r>
            <a:rPr lang="en-US" b="1" dirty="0" smtClean="0"/>
            <a:t>If the Bible has been accurate in its predictions, we must </a:t>
          </a:r>
          <a:r>
            <a:rPr lang="en-US" b="1" i="1" dirty="0" smtClean="0"/>
            <a:t>know</a:t>
          </a:r>
          <a:r>
            <a:rPr lang="en-US" b="1" dirty="0" smtClean="0"/>
            <a:t> and be willing to accept above all human pride that there is something greater than human behind those words—an almighty and powerful Being with the ability to </a:t>
          </a:r>
          <a:r>
            <a:rPr lang="en-US" b="1" i="1" dirty="0" err="1" smtClean="0"/>
            <a:t>predict</a:t>
          </a:r>
          <a:r>
            <a:rPr lang="en-US" b="1" dirty="0" err="1" smtClean="0"/>
            <a:t>and</a:t>
          </a:r>
          <a:r>
            <a:rPr lang="en-US" b="1" dirty="0" smtClean="0"/>
            <a:t> MAKE IT HAPPEN!</a:t>
          </a:r>
          <a:endParaRPr lang="en-US" dirty="0"/>
        </a:p>
      </dgm:t>
    </dgm:pt>
    <dgm:pt modelId="{DF5C5F36-23EF-49ED-B4E1-A39920D481D4}" type="parTrans" cxnId="{39B79587-83E9-48DA-AE60-95C14DB9606C}">
      <dgm:prSet/>
      <dgm:spPr/>
      <dgm:t>
        <a:bodyPr/>
        <a:lstStyle/>
        <a:p>
          <a:endParaRPr lang="en-US"/>
        </a:p>
      </dgm:t>
    </dgm:pt>
    <dgm:pt modelId="{B362F27B-E9C4-4117-942C-0B88288D5DA0}" type="sibTrans" cxnId="{39B79587-83E9-48DA-AE60-95C14DB9606C}">
      <dgm:prSet/>
      <dgm:spPr/>
      <dgm:t>
        <a:bodyPr/>
        <a:lstStyle/>
        <a:p>
          <a:endParaRPr lang="en-US"/>
        </a:p>
      </dgm:t>
    </dgm:pt>
    <dgm:pt modelId="{22C38166-66A4-435E-B3A2-A3C09D05E4E1}" type="pres">
      <dgm:prSet presAssocID="{ADF7E171-6ED9-412C-A78F-B3906E279EA3}" presName="compositeShape" presStyleCnt="0">
        <dgm:presLayoutVars>
          <dgm:chMax val="7"/>
          <dgm:dir/>
          <dgm:resizeHandles val="exact"/>
        </dgm:presLayoutVars>
      </dgm:prSet>
      <dgm:spPr/>
    </dgm:pt>
    <dgm:pt modelId="{36BAE2C8-F1D3-4AAD-9FDB-D81A1E186938}" type="pres">
      <dgm:prSet presAssocID="{8FD83DE7-613D-4700-B0A7-89281DCCBDFF}" presName="circ1" presStyleLbl="vennNode1" presStyleIdx="0" presStyleCnt="2"/>
      <dgm:spPr/>
    </dgm:pt>
    <dgm:pt modelId="{723CDD60-44C6-4F31-A48A-EEAE0CC06CB0}" type="pres">
      <dgm:prSet presAssocID="{8FD83DE7-613D-4700-B0A7-89281DCCBD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4C95B7-7F0F-47D9-9D91-523D3267FF09}" type="pres">
      <dgm:prSet presAssocID="{5D65416F-7B85-4435-9546-DEE2F8E035E3}" presName="circ2" presStyleLbl="vennNode1" presStyleIdx="1" presStyleCnt="2"/>
      <dgm:spPr/>
    </dgm:pt>
    <dgm:pt modelId="{DA85B88E-1163-4BC1-8687-690895D763FE}" type="pres">
      <dgm:prSet presAssocID="{5D65416F-7B85-4435-9546-DEE2F8E035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9B79587-83E9-48DA-AE60-95C14DB9606C}" srcId="{ADF7E171-6ED9-412C-A78F-B3906E279EA3}" destId="{5D65416F-7B85-4435-9546-DEE2F8E035E3}" srcOrd="1" destOrd="0" parTransId="{DF5C5F36-23EF-49ED-B4E1-A39920D481D4}" sibTransId="{B362F27B-E9C4-4117-942C-0B88288D5DA0}"/>
    <dgm:cxn modelId="{57206021-7FB1-427A-9BC0-F5C294B7373E}" type="presOf" srcId="{ADF7E171-6ED9-412C-A78F-B3906E279EA3}" destId="{22C38166-66A4-435E-B3A2-A3C09D05E4E1}" srcOrd="0" destOrd="0" presId="urn:microsoft.com/office/officeart/2005/8/layout/venn1"/>
    <dgm:cxn modelId="{C2E5A1A8-A3FC-47E2-BA18-763D9567FA13}" type="presOf" srcId="{8FD83DE7-613D-4700-B0A7-89281DCCBDFF}" destId="{723CDD60-44C6-4F31-A48A-EEAE0CC06CB0}" srcOrd="1" destOrd="0" presId="urn:microsoft.com/office/officeart/2005/8/layout/venn1"/>
    <dgm:cxn modelId="{01D3B0F1-F71D-4195-B86D-D54B0D5B0851}" type="presOf" srcId="{5D65416F-7B85-4435-9546-DEE2F8E035E3}" destId="{DA85B88E-1163-4BC1-8687-690895D763FE}" srcOrd="1" destOrd="0" presId="urn:microsoft.com/office/officeart/2005/8/layout/venn1"/>
    <dgm:cxn modelId="{3977D18C-45FD-4644-B4EE-8279C67C694D}" type="presOf" srcId="{5D65416F-7B85-4435-9546-DEE2F8E035E3}" destId="{574C95B7-7F0F-47D9-9D91-523D3267FF09}" srcOrd="0" destOrd="0" presId="urn:microsoft.com/office/officeart/2005/8/layout/venn1"/>
    <dgm:cxn modelId="{9BDE5EFB-DC6D-4BFD-8EFE-AFFAF0C12072}" type="presOf" srcId="{8FD83DE7-613D-4700-B0A7-89281DCCBDFF}" destId="{36BAE2C8-F1D3-4AAD-9FDB-D81A1E186938}" srcOrd="0" destOrd="0" presId="urn:microsoft.com/office/officeart/2005/8/layout/venn1"/>
    <dgm:cxn modelId="{E5856821-24CE-4C8A-AD76-E0E40C29BFA5}" srcId="{ADF7E171-6ED9-412C-A78F-B3906E279EA3}" destId="{8FD83DE7-613D-4700-B0A7-89281DCCBDFF}" srcOrd="0" destOrd="0" parTransId="{0EBD1713-C3B4-426E-B339-7BF83C562FC3}" sibTransId="{78BDD55A-E3D9-4F05-A6AF-255BB6114D41}"/>
    <dgm:cxn modelId="{B177257E-78B3-4BE6-90C4-A55398C3E171}" type="presParOf" srcId="{22C38166-66A4-435E-B3A2-A3C09D05E4E1}" destId="{36BAE2C8-F1D3-4AAD-9FDB-D81A1E186938}" srcOrd="0" destOrd="0" presId="urn:microsoft.com/office/officeart/2005/8/layout/venn1"/>
    <dgm:cxn modelId="{4999EE9C-CFBA-4CC7-85CA-BBF30ACC1F92}" type="presParOf" srcId="{22C38166-66A4-435E-B3A2-A3C09D05E4E1}" destId="{723CDD60-44C6-4F31-A48A-EEAE0CC06CB0}" srcOrd="1" destOrd="0" presId="urn:microsoft.com/office/officeart/2005/8/layout/venn1"/>
    <dgm:cxn modelId="{5F69B1DE-35FA-4870-AC57-FAAE58426278}" type="presParOf" srcId="{22C38166-66A4-435E-B3A2-A3C09D05E4E1}" destId="{574C95B7-7F0F-47D9-9D91-523D3267FF09}" srcOrd="2" destOrd="0" presId="urn:microsoft.com/office/officeart/2005/8/layout/venn1"/>
    <dgm:cxn modelId="{40B002F0-D83C-4E83-B4BD-55F32D3D443C}" type="presParOf" srcId="{22C38166-66A4-435E-B3A2-A3C09D05E4E1}" destId="{DA85B88E-1163-4BC1-8687-690895D763F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F7E171-6ED9-412C-A78F-B3906E279EA3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FD83DE7-613D-4700-B0A7-89281DCCBDFF}">
      <dgm:prSet/>
      <dgm:spPr/>
      <dgm:t>
        <a:bodyPr/>
        <a:lstStyle/>
        <a:p>
          <a:pPr rtl="0"/>
          <a:r>
            <a:rPr lang="en-US" dirty="0" err="1" smtClean="0"/>
            <a:t>Eze</a:t>
          </a:r>
          <a:r>
            <a:rPr lang="en-US" dirty="0" smtClean="0"/>
            <a:t> 26:1:3-6</a:t>
          </a:r>
        </a:p>
        <a:p>
          <a:pPr rtl="0"/>
          <a:r>
            <a:rPr lang="en-US" dirty="0" smtClean="0"/>
            <a:t>This great city was 1500 years old – nothing was more beautiful than </a:t>
          </a:r>
          <a:r>
            <a:rPr lang="en-US" dirty="0" err="1" smtClean="0"/>
            <a:t>Tyre</a:t>
          </a:r>
          <a:endParaRPr lang="en-US" dirty="0"/>
        </a:p>
      </dgm:t>
    </dgm:pt>
    <dgm:pt modelId="{0EBD1713-C3B4-426E-B339-7BF83C562FC3}" type="parTrans" cxnId="{E5856821-24CE-4C8A-AD76-E0E40C29BFA5}">
      <dgm:prSet/>
      <dgm:spPr/>
      <dgm:t>
        <a:bodyPr/>
        <a:lstStyle/>
        <a:p>
          <a:endParaRPr lang="en-US"/>
        </a:p>
      </dgm:t>
    </dgm:pt>
    <dgm:pt modelId="{78BDD55A-E3D9-4F05-A6AF-255BB6114D41}" type="sibTrans" cxnId="{E5856821-24CE-4C8A-AD76-E0E40C29BFA5}">
      <dgm:prSet/>
      <dgm:spPr/>
      <dgm:t>
        <a:bodyPr/>
        <a:lstStyle/>
        <a:p>
          <a:endParaRPr lang="en-US"/>
        </a:p>
      </dgm:t>
    </dgm:pt>
    <dgm:pt modelId="{5D65416F-7B85-4435-9546-DEE2F8E035E3}">
      <dgm:prSet/>
      <dgm:spPr/>
      <dgm:t>
        <a:bodyPr/>
        <a:lstStyle/>
        <a:p>
          <a:pPr rtl="0"/>
          <a:r>
            <a:rPr lang="en-US" dirty="0" smtClean="0"/>
            <a:t>This prophecy came to pass just as God said it would! You can prove that.</a:t>
          </a:r>
        </a:p>
        <a:p>
          <a:r>
            <a:rPr lang="en-US" b="0" i="1" dirty="0" smtClean="0"/>
            <a:t>But</a:t>
          </a:r>
          <a:r>
            <a:rPr lang="en-US" b="0" dirty="0" smtClean="0"/>
            <a:t>, the skeptic may say, </a:t>
          </a:r>
          <a:r>
            <a:rPr lang="en-US" b="0" i="1" dirty="0" smtClean="0"/>
            <a:t>how do you know the prophecy wasn’t written AFTER all this occurred?</a:t>
          </a:r>
          <a:r>
            <a:rPr lang="en-US" b="0" dirty="0" smtClean="0"/>
            <a:t> That is a valid question. </a:t>
          </a:r>
          <a:r>
            <a:rPr lang="en-US" b="0" u="sng" dirty="0" smtClean="0"/>
            <a:t>But remember, the prophecy was not only concerning the specific destruction of </a:t>
          </a:r>
          <a:r>
            <a:rPr lang="en-US" b="0" u="sng" dirty="0" err="1" smtClean="0"/>
            <a:t>Tyre</a:t>
          </a:r>
          <a:r>
            <a:rPr lang="en-US" b="0" u="sng" dirty="0" smtClean="0"/>
            <a:t>, but also that </a:t>
          </a:r>
          <a:r>
            <a:rPr lang="en-US" b="0" i="1" u="sng" dirty="0" err="1" smtClean="0"/>
            <a:t>Tyre</a:t>
          </a:r>
          <a:r>
            <a:rPr lang="en-US" b="0" i="1" u="sng" dirty="0" smtClean="0"/>
            <a:t> was never to be rebuilt again</a:t>
          </a:r>
          <a:r>
            <a:rPr lang="en-US" b="0" i="1" dirty="0" smtClean="0"/>
            <a:t>!</a:t>
          </a:r>
          <a:r>
            <a:rPr lang="en-US" b="0" dirty="0" smtClean="0"/>
            <a:t> (v. 14</a:t>
          </a:r>
          <a:r>
            <a:rPr lang="en-US" b="1" dirty="0" smtClean="0"/>
            <a:t>)!</a:t>
          </a:r>
          <a:endParaRPr lang="en-US" dirty="0"/>
        </a:p>
      </dgm:t>
    </dgm:pt>
    <dgm:pt modelId="{DF5C5F36-23EF-49ED-B4E1-A39920D481D4}" type="parTrans" cxnId="{39B79587-83E9-48DA-AE60-95C14DB9606C}">
      <dgm:prSet/>
      <dgm:spPr/>
      <dgm:t>
        <a:bodyPr/>
        <a:lstStyle/>
        <a:p>
          <a:endParaRPr lang="en-US"/>
        </a:p>
      </dgm:t>
    </dgm:pt>
    <dgm:pt modelId="{B362F27B-E9C4-4117-942C-0B88288D5DA0}" type="sibTrans" cxnId="{39B79587-83E9-48DA-AE60-95C14DB9606C}">
      <dgm:prSet/>
      <dgm:spPr/>
      <dgm:t>
        <a:bodyPr/>
        <a:lstStyle/>
        <a:p>
          <a:endParaRPr lang="en-US"/>
        </a:p>
      </dgm:t>
    </dgm:pt>
    <dgm:pt modelId="{22C38166-66A4-435E-B3A2-A3C09D05E4E1}" type="pres">
      <dgm:prSet presAssocID="{ADF7E171-6ED9-412C-A78F-B3906E279EA3}" presName="compositeShape" presStyleCnt="0">
        <dgm:presLayoutVars>
          <dgm:chMax val="7"/>
          <dgm:dir/>
          <dgm:resizeHandles val="exact"/>
        </dgm:presLayoutVars>
      </dgm:prSet>
      <dgm:spPr/>
    </dgm:pt>
    <dgm:pt modelId="{36BAE2C8-F1D3-4AAD-9FDB-D81A1E186938}" type="pres">
      <dgm:prSet presAssocID="{8FD83DE7-613D-4700-B0A7-89281DCCBDFF}" presName="circ1" presStyleLbl="vennNode1" presStyleIdx="0" presStyleCnt="2"/>
      <dgm:spPr/>
      <dgm:t>
        <a:bodyPr/>
        <a:lstStyle/>
        <a:p>
          <a:endParaRPr lang="en-US"/>
        </a:p>
      </dgm:t>
    </dgm:pt>
    <dgm:pt modelId="{723CDD60-44C6-4F31-A48A-EEAE0CC06CB0}" type="pres">
      <dgm:prSet presAssocID="{8FD83DE7-613D-4700-B0A7-89281DCCBD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95B7-7F0F-47D9-9D91-523D3267FF09}" type="pres">
      <dgm:prSet presAssocID="{5D65416F-7B85-4435-9546-DEE2F8E035E3}" presName="circ2" presStyleLbl="vennNode1" presStyleIdx="1" presStyleCnt="2"/>
      <dgm:spPr/>
      <dgm:t>
        <a:bodyPr/>
        <a:lstStyle/>
        <a:p>
          <a:endParaRPr lang="en-US"/>
        </a:p>
      </dgm:t>
    </dgm:pt>
    <dgm:pt modelId="{DA85B88E-1163-4BC1-8687-690895D763FE}" type="pres">
      <dgm:prSet presAssocID="{5D65416F-7B85-4435-9546-DEE2F8E035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BD778-EE1D-41ED-B74D-E900CE284830}" type="presOf" srcId="{5D65416F-7B85-4435-9546-DEE2F8E035E3}" destId="{DA85B88E-1163-4BC1-8687-690895D763FE}" srcOrd="1" destOrd="0" presId="urn:microsoft.com/office/officeart/2005/8/layout/venn1"/>
    <dgm:cxn modelId="{E98B785D-91C3-4313-9288-0E6E45353F89}" type="presOf" srcId="{5D65416F-7B85-4435-9546-DEE2F8E035E3}" destId="{574C95B7-7F0F-47D9-9D91-523D3267FF09}" srcOrd="0" destOrd="0" presId="urn:microsoft.com/office/officeart/2005/8/layout/venn1"/>
    <dgm:cxn modelId="{39B79587-83E9-48DA-AE60-95C14DB9606C}" srcId="{ADF7E171-6ED9-412C-A78F-B3906E279EA3}" destId="{5D65416F-7B85-4435-9546-DEE2F8E035E3}" srcOrd="1" destOrd="0" parTransId="{DF5C5F36-23EF-49ED-B4E1-A39920D481D4}" sibTransId="{B362F27B-E9C4-4117-942C-0B88288D5DA0}"/>
    <dgm:cxn modelId="{35B2DFE3-415E-4A5D-B4EC-AB2504FFF1A0}" type="presOf" srcId="{ADF7E171-6ED9-412C-A78F-B3906E279EA3}" destId="{22C38166-66A4-435E-B3A2-A3C09D05E4E1}" srcOrd="0" destOrd="0" presId="urn:microsoft.com/office/officeart/2005/8/layout/venn1"/>
    <dgm:cxn modelId="{88E8A2A7-2E6F-4A8D-AAC4-F0BCE1DA367F}" type="presOf" srcId="{8FD83DE7-613D-4700-B0A7-89281DCCBDFF}" destId="{36BAE2C8-F1D3-4AAD-9FDB-D81A1E186938}" srcOrd="0" destOrd="0" presId="urn:microsoft.com/office/officeart/2005/8/layout/venn1"/>
    <dgm:cxn modelId="{9F535AC9-1B24-4A5B-A3CA-237E6DBF12C9}" type="presOf" srcId="{8FD83DE7-613D-4700-B0A7-89281DCCBDFF}" destId="{723CDD60-44C6-4F31-A48A-EEAE0CC06CB0}" srcOrd="1" destOrd="0" presId="urn:microsoft.com/office/officeart/2005/8/layout/venn1"/>
    <dgm:cxn modelId="{E5856821-24CE-4C8A-AD76-E0E40C29BFA5}" srcId="{ADF7E171-6ED9-412C-A78F-B3906E279EA3}" destId="{8FD83DE7-613D-4700-B0A7-89281DCCBDFF}" srcOrd="0" destOrd="0" parTransId="{0EBD1713-C3B4-426E-B339-7BF83C562FC3}" sibTransId="{78BDD55A-E3D9-4F05-A6AF-255BB6114D41}"/>
    <dgm:cxn modelId="{DBC18AB5-FB2C-4CEF-8173-7FB65179F8B4}" type="presParOf" srcId="{22C38166-66A4-435E-B3A2-A3C09D05E4E1}" destId="{36BAE2C8-F1D3-4AAD-9FDB-D81A1E186938}" srcOrd="0" destOrd="0" presId="urn:microsoft.com/office/officeart/2005/8/layout/venn1"/>
    <dgm:cxn modelId="{0BD5C2C9-E5B8-4214-B5DC-DDD9AF59BBF8}" type="presParOf" srcId="{22C38166-66A4-435E-B3A2-A3C09D05E4E1}" destId="{723CDD60-44C6-4F31-A48A-EEAE0CC06CB0}" srcOrd="1" destOrd="0" presId="urn:microsoft.com/office/officeart/2005/8/layout/venn1"/>
    <dgm:cxn modelId="{C266DABC-F02E-4EE5-87C1-359856210B39}" type="presParOf" srcId="{22C38166-66A4-435E-B3A2-A3C09D05E4E1}" destId="{574C95B7-7F0F-47D9-9D91-523D3267FF09}" srcOrd="2" destOrd="0" presId="urn:microsoft.com/office/officeart/2005/8/layout/venn1"/>
    <dgm:cxn modelId="{9E3B7217-F5AB-447A-898E-F22988B758BB}" type="presParOf" srcId="{22C38166-66A4-435E-B3A2-A3C09D05E4E1}" destId="{DA85B88E-1163-4BC1-8687-690895D763F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119B28-78AD-4A4C-9002-A572F9AFAB5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1716EA-2404-4E3F-8CDB-9D1E788313D9}">
      <dgm:prSet/>
      <dgm:spPr/>
      <dgm:t>
        <a:bodyPr/>
        <a:lstStyle/>
        <a:p>
          <a:pPr rtl="0"/>
          <a:r>
            <a:rPr lang="en-US" smtClean="0"/>
            <a:t>No English translation is 100% accurate – only the original manuscripts are inspired</a:t>
          </a:r>
          <a:endParaRPr lang="en-US"/>
        </a:p>
      </dgm:t>
    </dgm:pt>
    <dgm:pt modelId="{1E9D79C0-82A7-4CE4-8B66-B3B8878ADAD3}" type="parTrans" cxnId="{93A249E7-9914-4171-800F-FD826DF3B287}">
      <dgm:prSet/>
      <dgm:spPr/>
      <dgm:t>
        <a:bodyPr/>
        <a:lstStyle/>
        <a:p>
          <a:endParaRPr lang="en-US"/>
        </a:p>
      </dgm:t>
    </dgm:pt>
    <dgm:pt modelId="{A748FC45-EA22-4377-8630-834DD1FF58FF}" type="sibTrans" cxnId="{93A249E7-9914-4171-800F-FD826DF3B287}">
      <dgm:prSet/>
      <dgm:spPr/>
      <dgm:t>
        <a:bodyPr/>
        <a:lstStyle/>
        <a:p>
          <a:endParaRPr lang="en-US"/>
        </a:p>
      </dgm:t>
    </dgm:pt>
    <dgm:pt modelId="{AB0A517B-D2B0-4D77-8771-25B20661CC55}">
      <dgm:prSet/>
      <dgm:spPr/>
      <dgm:t>
        <a:bodyPr/>
        <a:lstStyle/>
        <a:p>
          <a:pPr rtl="0"/>
          <a:r>
            <a:rPr lang="en-US" smtClean="0"/>
            <a:t>KJV of 1611 is the closest at about 96%</a:t>
          </a:r>
          <a:endParaRPr lang="en-US"/>
        </a:p>
      </dgm:t>
    </dgm:pt>
    <dgm:pt modelId="{E1248D99-1C5A-4A4F-B5AC-EC4196D6BA16}" type="parTrans" cxnId="{8B92CF69-983B-4440-99BB-642DFC8ABB32}">
      <dgm:prSet/>
      <dgm:spPr/>
      <dgm:t>
        <a:bodyPr/>
        <a:lstStyle/>
        <a:p>
          <a:endParaRPr lang="en-US"/>
        </a:p>
      </dgm:t>
    </dgm:pt>
    <dgm:pt modelId="{3E52733A-2E06-4B9C-BEEC-D0AA2975B251}" type="sibTrans" cxnId="{8B92CF69-983B-4440-99BB-642DFC8ABB32}">
      <dgm:prSet/>
      <dgm:spPr/>
      <dgm:t>
        <a:bodyPr/>
        <a:lstStyle/>
        <a:p>
          <a:endParaRPr lang="en-US"/>
        </a:p>
      </dgm:t>
    </dgm:pt>
    <dgm:pt modelId="{9E6EE51B-3FF2-4383-9E01-E09A5C87ED77}">
      <dgm:prSet/>
      <dgm:spPr/>
      <dgm:t>
        <a:bodyPr/>
        <a:lstStyle/>
        <a:p>
          <a:pPr rtl="0"/>
          <a:r>
            <a:rPr lang="en-US" smtClean="0"/>
            <a:t>Translators were men with their own theological bent…. The proof is in Acts 12:4</a:t>
          </a:r>
          <a:endParaRPr lang="en-US"/>
        </a:p>
      </dgm:t>
    </dgm:pt>
    <dgm:pt modelId="{C7C6A289-DD41-448D-97A3-E0475E2640D7}" type="parTrans" cxnId="{F9125255-3A43-4F54-BE58-9EE3DAF85111}">
      <dgm:prSet/>
      <dgm:spPr/>
      <dgm:t>
        <a:bodyPr/>
        <a:lstStyle/>
        <a:p>
          <a:endParaRPr lang="en-US"/>
        </a:p>
      </dgm:t>
    </dgm:pt>
    <dgm:pt modelId="{6E8CD168-600E-4008-919D-37A928BB1189}" type="sibTrans" cxnId="{F9125255-3A43-4F54-BE58-9EE3DAF85111}">
      <dgm:prSet/>
      <dgm:spPr/>
      <dgm:t>
        <a:bodyPr/>
        <a:lstStyle/>
        <a:p>
          <a:endParaRPr lang="en-US"/>
        </a:p>
      </dgm:t>
    </dgm:pt>
    <dgm:pt modelId="{440CED2B-51DB-4EEB-87B6-F2DA2DBA82FF}">
      <dgm:prSet/>
      <dgm:spPr/>
      <dgm:t>
        <a:bodyPr/>
        <a:lstStyle/>
        <a:p>
          <a:pPr rtl="0"/>
          <a:r>
            <a:rPr lang="en-US" smtClean="0"/>
            <a:t>The Old Testament is Hebrew &amp; Aramic</a:t>
          </a:r>
          <a:endParaRPr lang="en-US"/>
        </a:p>
      </dgm:t>
    </dgm:pt>
    <dgm:pt modelId="{BCDB1355-1E32-4207-826D-75747EAA804E}" type="parTrans" cxnId="{52D8A528-2818-4DE2-B93D-05839833C46C}">
      <dgm:prSet/>
      <dgm:spPr/>
      <dgm:t>
        <a:bodyPr/>
        <a:lstStyle/>
        <a:p>
          <a:endParaRPr lang="en-US"/>
        </a:p>
      </dgm:t>
    </dgm:pt>
    <dgm:pt modelId="{E6A3FC36-4989-4FA6-BB21-93B7E58D474E}" type="sibTrans" cxnId="{52D8A528-2818-4DE2-B93D-05839833C46C}">
      <dgm:prSet/>
      <dgm:spPr/>
      <dgm:t>
        <a:bodyPr/>
        <a:lstStyle/>
        <a:p>
          <a:endParaRPr lang="en-US"/>
        </a:p>
      </dgm:t>
    </dgm:pt>
    <dgm:pt modelId="{710B017F-C4E1-4E89-AF55-0321E2866584}">
      <dgm:prSet/>
      <dgm:spPr/>
      <dgm:t>
        <a:bodyPr/>
        <a:lstStyle/>
        <a:p>
          <a:pPr rtl="0"/>
          <a:r>
            <a:rPr lang="en-US" smtClean="0"/>
            <a:t>The New Testament is Greek</a:t>
          </a:r>
          <a:endParaRPr lang="en-US"/>
        </a:p>
      </dgm:t>
    </dgm:pt>
    <dgm:pt modelId="{C3CDF9B6-72EB-4E4C-B959-287468E53603}" type="parTrans" cxnId="{B2886D31-9336-40B4-A4FC-AD47C3C631F1}">
      <dgm:prSet/>
      <dgm:spPr/>
      <dgm:t>
        <a:bodyPr/>
        <a:lstStyle/>
        <a:p>
          <a:endParaRPr lang="en-US"/>
        </a:p>
      </dgm:t>
    </dgm:pt>
    <dgm:pt modelId="{7EC89D10-0483-43C3-9E3C-8174C01F6CFA}" type="sibTrans" cxnId="{B2886D31-9336-40B4-A4FC-AD47C3C631F1}">
      <dgm:prSet/>
      <dgm:spPr/>
      <dgm:t>
        <a:bodyPr/>
        <a:lstStyle/>
        <a:p>
          <a:endParaRPr lang="en-US"/>
        </a:p>
      </dgm:t>
    </dgm:pt>
    <dgm:pt modelId="{10A68A66-2412-4B0A-9E05-D29A497DAA82}" type="pres">
      <dgm:prSet presAssocID="{72119B28-78AD-4A4C-9002-A572F9AFAB51}" presName="linear" presStyleCnt="0">
        <dgm:presLayoutVars>
          <dgm:animLvl val="lvl"/>
          <dgm:resizeHandles val="exact"/>
        </dgm:presLayoutVars>
      </dgm:prSet>
      <dgm:spPr/>
    </dgm:pt>
    <dgm:pt modelId="{3FF4612A-4605-4BEC-8423-6CCDD1B3A0D7}" type="pres">
      <dgm:prSet presAssocID="{E21716EA-2404-4E3F-8CDB-9D1E788313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49F38F-543A-4861-8407-B0445925125A}" type="pres">
      <dgm:prSet presAssocID="{A748FC45-EA22-4377-8630-834DD1FF58FF}" presName="spacer" presStyleCnt="0"/>
      <dgm:spPr/>
    </dgm:pt>
    <dgm:pt modelId="{2BFD51B3-8D2E-4059-AC05-9C3972719A5D}" type="pres">
      <dgm:prSet presAssocID="{AB0A517B-D2B0-4D77-8771-25B20661CC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9F4CCE-6EE0-48AB-B5CD-F5EDC33D1398}" type="pres">
      <dgm:prSet presAssocID="{3E52733A-2E06-4B9C-BEEC-D0AA2975B251}" presName="spacer" presStyleCnt="0"/>
      <dgm:spPr/>
    </dgm:pt>
    <dgm:pt modelId="{DE33F906-1FC8-4DF1-BC9F-9E0F7400DF08}" type="pres">
      <dgm:prSet presAssocID="{9E6EE51B-3FF2-4383-9E01-E09A5C87ED7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ADFA1F-6379-47D4-9855-26AC7CB74CC7}" type="pres">
      <dgm:prSet presAssocID="{6E8CD168-600E-4008-919D-37A928BB1189}" presName="spacer" presStyleCnt="0"/>
      <dgm:spPr/>
    </dgm:pt>
    <dgm:pt modelId="{2ACEFC38-5435-47E6-B4F8-F63990BA9A70}" type="pres">
      <dgm:prSet presAssocID="{440CED2B-51DB-4EEB-87B6-F2DA2DBA82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F1A80A-0D61-4EA0-9700-506C76B35E97}" type="pres">
      <dgm:prSet presAssocID="{E6A3FC36-4989-4FA6-BB21-93B7E58D474E}" presName="spacer" presStyleCnt="0"/>
      <dgm:spPr/>
    </dgm:pt>
    <dgm:pt modelId="{569434E6-4784-4BE3-AC4C-E4D504212C34}" type="pres">
      <dgm:prSet presAssocID="{710B017F-C4E1-4E89-AF55-0321E286658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F81C6F-2F41-498D-8C06-D39B2C0E66BD}" type="presOf" srcId="{AB0A517B-D2B0-4D77-8771-25B20661CC55}" destId="{2BFD51B3-8D2E-4059-AC05-9C3972719A5D}" srcOrd="0" destOrd="0" presId="urn:microsoft.com/office/officeart/2005/8/layout/vList2"/>
    <dgm:cxn modelId="{52D8A528-2818-4DE2-B93D-05839833C46C}" srcId="{72119B28-78AD-4A4C-9002-A572F9AFAB51}" destId="{440CED2B-51DB-4EEB-87B6-F2DA2DBA82FF}" srcOrd="3" destOrd="0" parTransId="{BCDB1355-1E32-4207-826D-75747EAA804E}" sibTransId="{E6A3FC36-4989-4FA6-BB21-93B7E58D474E}"/>
    <dgm:cxn modelId="{432712A3-2136-4414-9E5C-D51AC1BCD84F}" type="presOf" srcId="{9E6EE51B-3FF2-4383-9E01-E09A5C87ED77}" destId="{DE33F906-1FC8-4DF1-BC9F-9E0F7400DF08}" srcOrd="0" destOrd="0" presId="urn:microsoft.com/office/officeart/2005/8/layout/vList2"/>
    <dgm:cxn modelId="{40CDFAFC-5D41-45B2-AD57-A2B9033B93F5}" type="presOf" srcId="{710B017F-C4E1-4E89-AF55-0321E2866584}" destId="{569434E6-4784-4BE3-AC4C-E4D504212C34}" srcOrd="0" destOrd="0" presId="urn:microsoft.com/office/officeart/2005/8/layout/vList2"/>
    <dgm:cxn modelId="{8CB49F87-67D6-4E70-BBB7-40EE52EDD837}" type="presOf" srcId="{440CED2B-51DB-4EEB-87B6-F2DA2DBA82FF}" destId="{2ACEFC38-5435-47E6-B4F8-F63990BA9A70}" srcOrd="0" destOrd="0" presId="urn:microsoft.com/office/officeart/2005/8/layout/vList2"/>
    <dgm:cxn modelId="{F9125255-3A43-4F54-BE58-9EE3DAF85111}" srcId="{72119B28-78AD-4A4C-9002-A572F9AFAB51}" destId="{9E6EE51B-3FF2-4383-9E01-E09A5C87ED77}" srcOrd="2" destOrd="0" parTransId="{C7C6A289-DD41-448D-97A3-E0475E2640D7}" sibTransId="{6E8CD168-600E-4008-919D-37A928BB1189}"/>
    <dgm:cxn modelId="{8B92CF69-983B-4440-99BB-642DFC8ABB32}" srcId="{72119B28-78AD-4A4C-9002-A572F9AFAB51}" destId="{AB0A517B-D2B0-4D77-8771-25B20661CC55}" srcOrd="1" destOrd="0" parTransId="{E1248D99-1C5A-4A4F-B5AC-EC4196D6BA16}" sibTransId="{3E52733A-2E06-4B9C-BEEC-D0AA2975B251}"/>
    <dgm:cxn modelId="{AA359A3E-90D5-402D-BACC-C6D61EB3AFEA}" type="presOf" srcId="{E21716EA-2404-4E3F-8CDB-9D1E788313D9}" destId="{3FF4612A-4605-4BEC-8423-6CCDD1B3A0D7}" srcOrd="0" destOrd="0" presId="urn:microsoft.com/office/officeart/2005/8/layout/vList2"/>
    <dgm:cxn modelId="{B2886D31-9336-40B4-A4FC-AD47C3C631F1}" srcId="{72119B28-78AD-4A4C-9002-A572F9AFAB51}" destId="{710B017F-C4E1-4E89-AF55-0321E2866584}" srcOrd="4" destOrd="0" parTransId="{C3CDF9B6-72EB-4E4C-B959-287468E53603}" sibTransId="{7EC89D10-0483-43C3-9E3C-8174C01F6CFA}"/>
    <dgm:cxn modelId="{2D15CA94-577C-41DB-A4E8-3E92DED47004}" type="presOf" srcId="{72119B28-78AD-4A4C-9002-A572F9AFAB51}" destId="{10A68A66-2412-4B0A-9E05-D29A497DAA82}" srcOrd="0" destOrd="0" presId="urn:microsoft.com/office/officeart/2005/8/layout/vList2"/>
    <dgm:cxn modelId="{93A249E7-9914-4171-800F-FD826DF3B287}" srcId="{72119B28-78AD-4A4C-9002-A572F9AFAB51}" destId="{E21716EA-2404-4E3F-8CDB-9D1E788313D9}" srcOrd="0" destOrd="0" parTransId="{1E9D79C0-82A7-4CE4-8B66-B3B8878ADAD3}" sibTransId="{A748FC45-EA22-4377-8630-834DD1FF58FF}"/>
    <dgm:cxn modelId="{66834AD0-0BEE-4262-BF05-20897EE150BC}" type="presParOf" srcId="{10A68A66-2412-4B0A-9E05-D29A497DAA82}" destId="{3FF4612A-4605-4BEC-8423-6CCDD1B3A0D7}" srcOrd="0" destOrd="0" presId="urn:microsoft.com/office/officeart/2005/8/layout/vList2"/>
    <dgm:cxn modelId="{422A2D0C-B722-429C-A9C8-4921669D868A}" type="presParOf" srcId="{10A68A66-2412-4B0A-9E05-D29A497DAA82}" destId="{8449F38F-543A-4861-8407-B0445925125A}" srcOrd="1" destOrd="0" presId="urn:microsoft.com/office/officeart/2005/8/layout/vList2"/>
    <dgm:cxn modelId="{7A9B296E-5DC0-4E33-97FB-C83040F32BAD}" type="presParOf" srcId="{10A68A66-2412-4B0A-9E05-D29A497DAA82}" destId="{2BFD51B3-8D2E-4059-AC05-9C3972719A5D}" srcOrd="2" destOrd="0" presId="urn:microsoft.com/office/officeart/2005/8/layout/vList2"/>
    <dgm:cxn modelId="{17427A5C-E643-4385-B928-B0B0E6476C2C}" type="presParOf" srcId="{10A68A66-2412-4B0A-9E05-D29A497DAA82}" destId="{799F4CCE-6EE0-48AB-B5CD-F5EDC33D1398}" srcOrd="3" destOrd="0" presId="urn:microsoft.com/office/officeart/2005/8/layout/vList2"/>
    <dgm:cxn modelId="{DC977954-FCFD-4352-8949-184832E652DD}" type="presParOf" srcId="{10A68A66-2412-4B0A-9E05-D29A497DAA82}" destId="{DE33F906-1FC8-4DF1-BC9F-9E0F7400DF08}" srcOrd="4" destOrd="0" presId="urn:microsoft.com/office/officeart/2005/8/layout/vList2"/>
    <dgm:cxn modelId="{6FE51217-35C5-43F0-A99F-81FF281C5CDB}" type="presParOf" srcId="{10A68A66-2412-4B0A-9E05-D29A497DAA82}" destId="{21ADFA1F-6379-47D4-9855-26AC7CB74CC7}" srcOrd="5" destOrd="0" presId="urn:microsoft.com/office/officeart/2005/8/layout/vList2"/>
    <dgm:cxn modelId="{CD5BA4EF-702A-4B10-9921-F844DF6EB566}" type="presParOf" srcId="{10A68A66-2412-4B0A-9E05-D29A497DAA82}" destId="{2ACEFC38-5435-47E6-B4F8-F63990BA9A70}" srcOrd="6" destOrd="0" presId="urn:microsoft.com/office/officeart/2005/8/layout/vList2"/>
    <dgm:cxn modelId="{84CE302A-72E5-4B1E-9E14-48A6E1BEB18B}" type="presParOf" srcId="{10A68A66-2412-4B0A-9E05-D29A497DAA82}" destId="{6EF1A80A-0D61-4EA0-9700-506C76B35E97}" srcOrd="7" destOrd="0" presId="urn:microsoft.com/office/officeart/2005/8/layout/vList2"/>
    <dgm:cxn modelId="{558F64B7-8DA3-4F40-AAA1-894268D8ABDD}" type="presParOf" srcId="{10A68A66-2412-4B0A-9E05-D29A497DAA82}" destId="{569434E6-4784-4BE3-AC4C-E4D504212C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F32D0-39A4-4D31-9252-2158B0D59C5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3CF453-3DD4-458B-9D37-ED5FDD9C1620}">
      <dgm:prSet/>
      <dgm:spPr/>
      <dgm:t>
        <a:bodyPr/>
        <a:lstStyle/>
        <a:p>
          <a:pPr rtl="0"/>
          <a:r>
            <a:rPr lang="en-US" b="1" smtClean="0"/>
            <a:t>II Tim 4:3-4  </a:t>
          </a:r>
          <a:endParaRPr lang="en-US" b="1" dirty="0" smtClean="0"/>
        </a:p>
      </dgm:t>
    </dgm:pt>
    <dgm:pt modelId="{CE070AC8-8406-4406-87BA-F659A8171F0A}" type="parTrans" cxnId="{B805BCFC-9CD7-465A-B83B-13C0F482B393}">
      <dgm:prSet/>
      <dgm:spPr/>
      <dgm:t>
        <a:bodyPr/>
        <a:lstStyle/>
        <a:p>
          <a:endParaRPr lang="en-US"/>
        </a:p>
      </dgm:t>
    </dgm:pt>
    <dgm:pt modelId="{CFA24C72-38FD-4433-9450-46A5E1FA289E}" type="sibTrans" cxnId="{B805BCFC-9CD7-465A-B83B-13C0F482B393}">
      <dgm:prSet/>
      <dgm:spPr/>
      <dgm:t>
        <a:bodyPr/>
        <a:lstStyle/>
        <a:p>
          <a:endParaRPr lang="en-US"/>
        </a:p>
      </dgm:t>
    </dgm:pt>
    <dgm:pt modelId="{1D1ADDE3-69E5-4BC1-83DC-A3E7E926A8C5}">
      <dgm:prSet/>
      <dgm:spPr/>
      <dgm:t>
        <a:bodyPr/>
        <a:lstStyle/>
        <a:p>
          <a:pPr rtl="0"/>
          <a:r>
            <a:rPr lang="en-US" u="sng" dirty="0" smtClean="0"/>
            <a:t>When men do not understand the purpose of scripture then all kinds of misinterpretations come. </a:t>
          </a:r>
          <a:endParaRPr lang="en-US" u="sng" dirty="0"/>
        </a:p>
      </dgm:t>
    </dgm:pt>
    <dgm:pt modelId="{1870E2CA-610E-4064-BEED-5FAEC3C5E6B6}" type="parTrans" cxnId="{0A946834-F169-4E65-A53B-CC2B59A062C8}">
      <dgm:prSet/>
      <dgm:spPr/>
      <dgm:t>
        <a:bodyPr/>
        <a:lstStyle/>
        <a:p>
          <a:endParaRPr lang="en-US"/>
        </a:p>
      </dgm:t>
    </dgm:pt>
    <dgm:pt modelId="{E08D0490-C3AB-4D1F-BEF6-CF4DCDA609CD}" type="sibTrans" cxnId="{0A946834-F169-4E65-A53B-CC2B59A062C8}">
      <dgm:prSet/>
      <dgm:spPr/>
      <dgm:t>
        <a:bodyPr/>
        <a:lstStyle/>
        <a:p>
          <a:endParaRPr lang="en-US"/>
        </a:p>
      </dgm:t>
    </dgm:pt>
    <dgm:pt modelId="{C8E19302-916F-413D-98B3-6DEFA9D60D70}">
      <dgm:prSet/>
      <dgm:spPr/>
      <dgm:t>
        <a:bodyPr/>
        <a:lstStyle/>
        <a:p>
          <a:pPr algn="r"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Because Men do NOT like correction we use the scriptures to justify sin rather than condemn sin?</a:t>
          </a:r>
          <a:b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Isaiah 30:10</a:t>
          </a:r>
          <a:endParaRPr lang="en-US" b="1" dirty="0"/>
        </a:p>
      </dgm:t>
    </dgm:pt>
    <dgm:pt modelId="{8ED56FA3-2515-4E71-916C-D371C1CB3EF3}" type="parTrans" cxnId="{A20AF0FD-9367-4764-BDA6-97C0E5442196}">
      <dgm:prSet/>
      <dgm:spPr/>
      <dgm:t>
        <a:bodyPr/>
        <a:lstStyle/>
        <a:p>
          <a:endParaRPr lang="en-US"/>
        </a:p>
      </dgm:t>
    </dgm:pt>
    <dgm:pt modelId="{8D4B7650-4F21-4D3F-8ACB-2435F82A3C11}" type="sibTrans" cxnId="{A20AF0FD-9367-4764-BDA6-97C0E5442196}">
      <dgm:prSet/>
      <dgm:spPr/>
      <dgm:t>
        <a:bodyPr/>
        <a:lstStyle/>
        <a:p>
          <a:endParaRPr lang="en-US"/>
        </a:p>
      </dgm:t>
    </dgm:pt>
    <dgm:pt modelId="{F91E932B-2DCE-4B74-84D9-E3A2B2A569CF}" type="pres">
      <dgm:prSet presAssocID="{E44F32D0-39A4-4D31-9252-2158B0D59C5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3030338-0E22-4F65-9CF6-EE7ED5019F1E}" type="pres">
      <dgm:prSet presAssocID="{B63CF453-3DD4-458B-9D37-ED5FDD9C1620}" presName="circle1" presStyleLbl="node1" presStyleIdx="0" presStyleCnt="3"/>
      <dgm:spPr/>
    </dgm:pt>
    <dgm:pt modelId="{ED4C7D1A-B000-466E-BDB3-FCF6C2B8F72D}" type="pres">
      <dgm:prSet presAssocID="{B63CF453-3DD4-458B-9D37-ED5FDD9C1620}" presName="space" presStyleCnt="0"/>
      <dgm:spPr/>
    </dgm:pt>
    <dgm:pt modelId="{BB33BB22-4332-4E94-93D0-29BF78E161FF}" type="pres">
      <dgm:prSet presAssocID="{B63CF453-3DD4-458B-9D37-ED5FDD9C1620}" presName="rect1" presStyleLbl="alignAcc1" presStyleIdx="0" presStyleCnt="3"/>
      <dgm:spPr/>
    </dgm:pt>
    <dgm:pt modelId="{A101E74D-75C9-4D40-88A8-6C5C70B67DE0}" type="pres">
      <dgm:prSet presAssocID="{1D1ADDE3-69E5-4BC1-83DC-A3E7E926A8C5}" presName="vertSpace2" presStyleLbl="node1" presStyleIdx="0" presStyleCnt="3"/>
      <dgm:spPr/>
    </dgm:pt>
    <dgm:pt modelId="{239628A4-67E4-493A-ACDE-5679C4ED6CAF}" type="pres">
      <dgm:prSet presAssocID="{1D1ADDE3-69E5-4BC1-83DC-A3E7E926A8C5}" presName="circle2" presStyleLbl="node1" presStyleIdx="1" presStyleCnt="3"/>
      <dgm:spPr/>
    </dgm:pt>
    <dgm:pt modelId="{5F7E7D36-41BB-4C0D-A01C-5F7C02AC05FC}" type="pres">
      <dgm:prSet presAssocID="{1D1ADDE3-69E5-4BC1-83DC-A3E7E926A8C5}" presName="rect2" presStyleLbl="alignAcc1" presStyleIdx="1" presStyleCnt="3"/>
      <dgm:spPr/>
    </dgm:pt>
    <dgm:pt modelId="{B33C1A29-42B9-4CD6-87E8-FBD42D0730B7}" type="pres">
      <dgm:prSet presAssocID="{C8E19302-916F-413D-98B3-6DEFA9D60D70}" presName="vertSpace3" presStyleLbl="node1" presStyleIdx="1" presStyleCnt="3"/>
      <dgm:spPr/>
    </dgm:pt>
    <dgm:pt modelId="{5B22B719-0083-4A2C-944D-3F3CAEBA7C17}" type="pres">
      <dgm:prSet presAssocID="{C8E19302-916F-413D-98B3-6DEFA9D60D70}" presName="circle3" presStyleLbl="node1" presStyleIdx="2" presStyleCnt="3"/>
      <dgm:spPr/>
    </dgm:pt>
    <dgm:pt modelId="{F92F5F48-52AD-4FEB-9BA4-E3940A88572E}" type="pres">
      <dgm:prSet presAssocID="{C8E19302-916F-413D-98B3-6DEFA9D60D70}" presName="rect3" presStyleLbl="alignAcc1" presStyleIdx="2" presStyleCnt="3"/>
      <dgm:spPr/>
    </dgm:pt>
    <dgm:pt modelId="{795FD3FF-BABB-42A0-B6A0-A0B654413DB0}" type="pres">
      <dgm:prSet presAssocID="{B63CF453-3DD4-458B-9D37-ED5FDD9C162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5E0674E2-A655-4FA5-8E39-E8E656F3204B}" type="pres">
      <dgm:prSet presAssocID="{1D1ADDE3-69E5-4BC1-83DC-A3E7E926A8C5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9677ED3-7FD0-4259-ABC4-F7C51B4CBCA8}" type="pres">
      <dgm:prSet presAssocID="{C8E19302-916F-413D-98B3-6DEFA9D60D7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A946834-F169-4E65-A53B-CC2B59A062C8}" srcId="{E44F32D0-39A4-4D31-9252-2158B0D59C54}" destId="{1D1ADDE3-69E5-4BC1-83DC-A3E7E926A8C5}" srcOrd="1" destOrd="0" parTransId="{1870E2CA-610E-4064-BEED-5FAEC3C5E6B6}" sibTransId="{E08D0490-C3AB-4D1F-BEF6-CF4DCDA609CD}"/>
    <dgm:cxn modelId="{72D2248F-9B5E-44EA-9B05-6F1DB6EC3DB9}" type="presOf" srcId="{C8E19302-916F-413D-98B3-6DEFA9D60D70}" destId="{F92F5F48-52AD-4FEB-9BA4-E3940A88572E}" srcOrd="0" destOrd="0" presId="urn:microsoft.com/office/officeart/2005/8/layout/target3"/>
    <dgm:cxn modelId="{A20AF0FD-9367-4764-BDA6-97C0E5442196}" srcId="{E44F32D0-39A4-4D31-9252-2158B0D59C54}" destId="{C8E19302-916F-413D-98B3-6DEFA9D60D70}" srcOrd="2" destOrd="0" parTransId="{8ED56FA3-2515-4E71-916C-D371C1CB3EF3}" sibTransId="{8D4B7650-4F21-4D3F-8ACB-2435F82A3C11}"/>
    <dgm:cxn modelId="{FF4F4028-DEFE-4A29-ABC7-91CA5988624C}" type="presOf" srcId="{B63CF453-3DD4-458B-9D37-ED5FDD9C1620}" destId="{BB33BB22-4332-4E94-93D0-29BF78E161FF}" srcOrd="0" destOrd="0" presId="urn:microsoft.com/office/officeart/2005/8/layout/target3"/>
    <dgm:cxn modelId="{D39FCA08-6E8E-4797-95F0-E7B7BB629A00}" type="presOf" srcId="{1D1ADDE3-69E5-4BC1-83DC-A3E7E926A8C5}" destId="{5E0674E2-A655-4FA5-8E39-E8E656F3204B}" srcOrd="1" destOrd="0" presId="urn:microsoft.com/office/officeart/2005/8/layout/target3"/>
    <dgm:cxn modelId="{137456BC-F7D0-44EC-ACAA-F33029A51A9C}" type="presOf" srcId="{E44F32D0-39A4-4D31-9252-2158B0D59C54}" destId="{F91E932B-2DCE-4B74-84D9-E3A2B2A569CF}" srcOrd="0" destOrd="0" presId="urn:microsoft.com/office/officeart/2005/8/layout/target3"/>
    <dgm:cxn modelId="{E034BF0F-263B-47BC-9371-43EA02EA1FBB}" type="presOf" srcId="{B63CF453-3DD4-458B-9D37-ED5FDD9C1620}" destId="{795FD3FF-BABB-42A0-B6A0-A0B654413DB0}" srcOrd="1" destOrd="0" presId="urn:microsoft.com/office/officeart/2005/8/layout/target3"/>
    <dgm:cxn modelId="{5FEC5858-775A-49FF-9502-291170C3FE43}" type="presOf" srcId="{1D1ADDE3-69E5-4BC1-83DC-A3E7E926A8C5}" destId="{5F7E7D36-41BB-4C0D-A01C-5F7C02AC05FC}" srcOrd="0" destOrd="0" presId="urn:microsoft.com/office/officeart/2005/8/layout/target3"/>
    <dgm:cxn modelId="{B805BCFC-9CD7-465A-B83B-13C0F482B393}" srcId="{E44F32D0-39A4-4D31-9252-2158B0D59C54}" destId="{B63CF453-3DD4-458B-9D37-ED5FDD9C1620}" srcOrd="0" destOrd="0" parTransId="{CE070AC8-8406-4406-87BA-F659A8171F0A}" sibTransId="{CFA24C72-38FD-4433-9450-46A5E1FA289E}"/>
    <dgm:cxn modelId="{BA8FC4FD-2378-48F3-B03C-D24A0FBADF02}" type="presOf" srcId="{C8E19302-916F-413D-98B3-6DEFA9D60D70}" destId="{D9677ED3-7FD0-4259-ABC4-F7C51B4CBCA8}" srcOrd="1" destOrd="0" presId="urn:microsoft.com/office/officeart/2005/8/layout/target3"/>
    <dgm:cxn modelId="{2D82D4AB-1048-477C-A3AD-D387181C843B}" type="presParOf" srcId="{F91E932B-2DCE-4B74-84D9-E3A2B2A569CF}" destId="{03030338-0E22-4F65-9CF6-EE7ED5019F1E}" srcOrd="0" destOrd="0" presId="urn:microsoft.com/office/officeart/2005/8/layout/target3"/>
    <dgm:cxn modelId="{FEC99CE7-73A3-4B33-9906-BBA4D202D97B}" type="presParOf" srcId="{F91E932B-2DCE-4B74-84D9-E3A2B2A569CF}" destId="{ED4C7D1A-B000-466E-BDB3-FCF6C2B8F72D}" srcOrd="1" destOrd="0" presId="urn:microsoft.com/office/officeart/2005/8/layout/target3"/>
    <dgm:cxn modelId="{2FCF2AF8-C500-49C5-87B3-8528A081C936}" type="presParOf" srcId="{F91E932B-2DCE-4B74-84D9-E3A2B2A569CF}" destId="{BB33BB22-4332-4E94-93D0-29BF78E161FF}" srcOrd="2" destOrd="0" presId="urn:microsoft.com/office/officeart/2005/8/layout/target3"/>
    <dgm:cxn modelId="{1ADDA9F7-6025-4EA6-AD0D-D8702DD02918}" type="presParOf" srcId="{F91E932B-2DCE-4B74-84D9-E3A2B2A569CF}" destId="{A101E74D-75C9-4D40-88A8-6C5C70B67DE0}" srcOrd="3" destOrd="0" presId="urn:microsoft.com/office/officeart/2005/8/layout/target3"/>
    <dgm:cxn modelId="{39A13E12-54A2-4E6C-8D5E-51A7B3FDD31E}" type="presParOf" srcId="{F91E932B-2DCE-4B74-84D9-E3A2B2A569CF}" destId="{239628A4-67E4-493A-ACDE-5679C4ED6CAF}" srcOrd="4" destOrd="0" presId="urn:microsoft.com/office/officeart/2005/8/layout/target3"/>
    <dgm:cxn modelId="{FDA00147-0676-4A6A-9DFB-5FC61DAC7CBD}" type="presParOf" srcId="{F91E932B-2DCE-4B74-84D9-E3A2B2A569CF}" destId="{5F7E7D36-41BB-4C0D-A01C-5F7C02AC05FC}" srcOrd="5" destOrd="0" presId="urn:microsoft.com/office/officeart/2005/8/layout/target3"/>
    <dgm:cxn modelId="{4F3572AF-F4C3-42B0-B88C-2B12501E72B2}" type="presParOf" srcId="{F91E932B-2DCE-4B74-84D9-E3A2B2A569CF}" destId="{B33C1A29-42B9-4CD6-87E8-FBD42D0730B7}" srcOrd="6" destOrd="0" presId="urn:microsoft.com/office/officeart/2005/8/layout/target3"/>
    <dgm:cxn modelId="{39B006B9-1EF6-452C-9575-A2AEF5A5AD0C}" type="presParOf" srcId="{F91E932B-2DCE-4B74-84D9-E3A2B2A569CF}" destId="{5B22B719-0083-4A2C-944D-3F3CAEBA7C17}" srcOrd="7" destOrd="0" presId="urn:microsoft.com/office/officeart/2005/8/layout/target3"/>
    <dgm:cxn modelId="{75D75E1C-A82E-4A20-A690-3BD235B0E59F}" type="presParOf" srcId="{F91E932B-2DCE-4B74-84D9-E3A2B2A569CF}" destId="{F92F5F48-52AD-4FEB-9BA4-E3940A88572E}" srcOrd="8" destOrd="0" presId="urn:microsoft.com/office/officeart/2005/8/layout/target3"/>
    <dgm:cxn modelId="{936864B7-8C5D-497D-8107-7202B86ECD04}" type="presParOf" srcId="{F91E932B-2DCE-4B74-84D9-E3A2B2A569CF}" destId="{795FD3FF-BABB-42A0-B6A0-A0B654413DB0}" srcOrd="9" destOrd="0" presId="urn:microsoft.com/office/officeart/2005/8/layout/target3"/>
    <dgm:cxn modelId="{7800C560-9579-4ED6-BCCF-68E105008DE7}" type="presParOf" srcId="{F91E932B-2DCE-4B74-84D9-E3A2B2A569CF}" destId="{5E0674E2-A655-4FA5-8E39-E8E656F3204B}" srcOrd="10" destOrd="0" presId="urn:microsoft.com/office/officeart/2005/8/layout/target3"/>
    <dgm:cxn modelId="{FC21BCEB-0198-45D7-8C8E-EE4F4BEC1E5C}" type="presParOf" srcId="{F91E932B-2DCE-4B74-84D9-E3A2B2A569CF}" destId="{D9677ED3-7FD0-4259-ABC4-F7C51B4CBCA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F32D0-39A4-4D31-9252-2158B0D59C5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3CF453-3DD4-458B-9D37-ED5FDD9C1620}">
      <dgm:prSet/>
      <dgm:spPr/>
      <dgm:t>
        <a:bodyPr/>
        <a:lstStyle/>
        <a:p>
          <a:pPr rtl="0"/>
          <a:r>
            <a:rPr lang="en-US" b="1" dirty="0" smtClean="0"/>
            <a:t>Who has blinded the whole world from understanding and why? </a:t>
          </a:r>
          <a:r>
            <a:rPr lang="en-US" b="1" u="sng" dirty="0" smtClean="0">
              <a:solidFill>
                <a:srgbClr val="FF0000"/>
              </a:solidFill>
              <a:effectLst/>
            </a:rPr>
            <a:t>Rev 12:9</a:t>
          </a:r>
        </a:p>
      </dgm:t>
    </dgm:pt>
    <dgm:pt modelId="{CE070AC8-8406-4406-87BA-F659A8171F0A}" type="parTrans" cxnId="{B805BCFC-9CD7-465A-B83B-13C0F482B393}">
      <dgm:prSet/>
      <dgm:spPr/>
      <dgm:t>
        <a:bodyPr/>
        <a:lstStyle/>
        <a:p>
          <a:endParaRPr lang="en-US"/>
        </a:p>
      </dgm:t>
    </dgm:pt>
    <dgm:pt modelId="{CFA24C72-38FD-4433-9450-46A5E1FA289E}" type="sibTrans" cxnId="{B805BCFC-9CD7-465A-B83B-13C0F482B393}">
      <dgm:prSet/>
      <dgm:spPr/>
      <dgm:t>
        <a:bodyPr/>
        <a:lstStyle/>
        <a:p>
          <a:endParaRPr lang="en-US"/>
        </a:p>
      </dgm:t>
    </dgm:pt>
    <dgm:pt modelId="{1D1ADDE3-69E5-4BC1-83DC-A3E7E926A8C5}">
      <dgm:prSet/>
      <dgm:spPr/>
      <dgm:t>
        <a:bodyPr/>
        <a:lstStyle/>
        <a:p>
          <a:pPr rtl="0"/>
          <a:r>
            <a:rPr lang="en-US" u="sng" dirty="0" smtClean="0"/>
            <a:t>Satan has no problem with you “enjoying the good book” as long as you don’t accept it as </a:t>
          </a:r>
          <a:br>
            <a:rPr lang="en-US" u="sng" dirty="0" smtClean="0"/>
          </a:br>
          <a:r>
            <a:rPr lang="en-US" u="sng" dirty="0" smtClean="0"/>
            <a:t>THE FINAL AUTHORITY. </a:t>
          </a:r>
          <a:endParaRPr lang="en-US" u="sng" dirty="0"/>
        </a:p>
      </dgm:t>
    </dgm:pt>
    <dgm:pt modelId="{1870E2CA-610E-4064-BEED-5FAEC3C5E6B6}" type="parTrans" cxnId="{0A946834-F169-4E65-A53B-CC2B59A062C8}">
      <dgm:prSet/>
      <dgm:spPr/>
      <dgm:t>
        <a:bodyPr/>
        <a:lstStyle/>
        <a:p>
          <a:endParaRPr lang="en-US"/>
        </a:p>
      </dgm:t>
    </dgm:pt>
    <dgm:pt modelId="{E08D0490-C3AB-4D1F-BEF6-CF4DCDA609CD}" type="sibTrans" cxnId="{0A946834-F169-4E65-A53B-CC2B59A062C8}">
      <dgm:prSet/>
      <dgm:spPr/>
      <dgm:t>
        <a:bodyPr/>
        <a:lstStyle/>
        <a:p>
          <a:endParaRPr lang="en-US"/>
        </a:p>
      </dgm:t>
    </dgm:pt>
    <dgm:pt modelId="{C8E19302-916F-413D-98B3-6DEFA9D60D70}">
      <dgm:prSet/>
      <dgm:spPr/>
      <dgm:t>
        <a:bodyPr/>
        <a:lstStyle/>
        <a:p>
          <a:pPr algn="ctr" rtl="0"/>
          <a:r>
            <a:rPr lang="en-US" b="1" dirty="0" smtClean="0"/>
            <a:t>Satan has no problem with the Bible – he quotes it from cover to cover. </a:t>
          </a:r>
          <a:br>
            <a:rPr lang="en-US" b="1" dirty="0" smtClean="0"/>
          </a:br>
          <a:r>
            <a:rPr lang="en-US" b="1" u="sng" dirty="0" smtClean="0">
              <a:solidFill>
                <a:srgbClr val="FF0000"/>
              </a:solidFill>
            </a:rPr>
            <a:t>Matt 4:6 &amp; II </a:t>
          </a:r>
          <a:r>
            <a:rPr lang="en-US" b="1" u="sng" dirty="0" err="1" smtClean="0">
              <a:solidFill>
                <a:srgbClr val="FF0000"/>
              </a:solidFill>
            </a:rPr>
            <a:t>Cor</a:t>
          </a:r>
          <a:r>
            <a:rPr lang="en-US" b="1" u="sng" dirty="0" smtClean="0">
              <a:solidFill>
                <a:srgbClr val="FF0000"/>
              </a:solidFill>
            </a:rPr>
            <a:t> 2:17</a:t>
          </a:r>
          <a:endParaRPr lang="en-US" b="1" u="sng" dirty="0">
            <a:solidFill>
              <a:srgbClr val="FF0000"/>
            </a:solidFill>
          </a:endParaRPr>
        </a:p>
      </dgm:t>
    </dgm:pt>
    <dgm:pt modelId="{8ED56FA3-2515-4E71-916C-D371C1CB3EF3}" type="parTrans" cxnId="{A20AF0FD-9367-4764-BDA6-97C0E5442196}">
      <dgm:prSet/>
      <dgm:spPr/>
      <dgm:t>
        <a:bodyPr/>
        <a:lstStyle/>
        <a:p>
          <a:endParaRPr lang="en-US"/>
        </a:p>
      </dgm:t>
    </dgm:pt>
    <dgm:pt modelId="{8D4B7650-4F21-4D3F-8ACB-2435F82A3C11}" type="sibTrans" cxnId="{A20AF0FD-9367-4764-BDA6-97C0E5442196}">
      <dgm:prSet/>
      <dgm:spPr/>
      <dgm:t>
        <a:bodyPr/>
        <a:lstStyle/>
        <a:p>
          <a:endParaRPr lang="en-US"/>
        </a:p>
      </dgm:t>
    </dgm:pt>
    <dgm:pt modelId="{F91E932B-2DCE-4B74-84D9-E3A2B2A569CF}" type="pres">
      <dgm:prSet presAssocID="{E44F32D0-39A4-4D31-9252-2158B0D59C5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3030338-0E22-4F65-9CF6-EE7ED5019F1E}" type="pres">
      <dgm:prSet presAssocID="{B63CF453-3DD4-458B-9D37-ED5FDD9C1620}" presName="circle1" presStyleLbl="node1" presStyleIdx="0" presStyleCnt="3"/>
      <dgm:spPr/>
    </dgm:pt>
    <dgm:pt modelId="{ED4C7D1A-B000-466E-BDB3-FCF6C2B8F72D}" type="pres">
      <dgm:prSet presAssocID="{B63CF453-3DD4-458B-9D37-ED5FDD9C1620}" presName="space" presStyleCnt="0"/>
      <dgm:spPr/>
    </dgm:pt>
    <dgm:pt modelId="{BB33BB22-4332-4E94-93D0-29BF78E161FF}" type="pres">
      <dgm:prSet presAssocID="{B63CF453-3DD4-458B-9D37-ED5FDD9C1620}" presName="rect1" presStyleLbl="alignAcc1" presStyleIdx="0" presStyleCnt="3"/>
      <dgm:spPr/>
      <dgm:t>
        <a:bodyPr/>
        <a:lstStyle/>
        <a:p>
          <a:endParaRPr lang="en-US"/>
        </a:p>
      </dgm:t>
    </dgm:pt>
    <dgm:pt modelId="{A101E74D-75C9-4D40-88A8-6C5C70B67DE0}" type="pres">
      <dgm:prSet presAssocID="{1D1ADDE3-69E5-4BC1-83DC-A3E7E926A8C5}" presName="vertSpace2" presStyleLbl="node1" presStyleIdx="0" presStyleCnt="3"/>
      <dgm:spPr/>
    </dgm:pt>
    <dgm:pt modelId="{239628A4-67E4-493A-ACDE-5679C4ED6CAF}" type="pres">
      <dgm:prSet presAssocID="{1D1ADDE3-69E5-4BC1-83DC-A3E7E926A8C5}" presName="circle2" presStyleLbl="node1" presStyleIdx="1" presStyleCnt="3"/>
      <dgm:spPr/>
    </dgm:pt>
    <dgm:pt modelId="{5F7E7D36-41BB-4C0D-A01C-5F7C02AC05FC}" type="pres">
      <dgm:prSet presAssocID="{1D1ADDE3-69E5-4BC1-83DC-A3E7E926A8C5}" presName="rect2" presStyleLbl="alignAcc1" presStyleIdx="1" presStyleCnt="3"/>
      <dgm:spPr/>
      <dgm:t>
        <a:bodyPr/>
        <a:lstStyle/>
        <a:p>
          <a:endParaRPr lang="en-US"/>
        </a:p>
      </dgm:t>
    </dgm:pt>
    <dgm:pt modelId="{B33C1A29-42B9-4CD6-87E8-FBD42D0730B7}" type="pres">
      <dgm:prSet presAssocID="{C8E19302-916F-413D-98B3-6DEFA9D60D70}" presName="vertSpace3" presStyleLbl="node1" presStyleIdx="1" presStyleCnt="3"/>
      <dgm:spPr/>
    </dgm:pt>
    <dgm:pt modelId="{5B22B719-0083-4A2C-944D-3F3CAEBA7C17}" type="pres">
      <dgm:prSet presAssocID="{C8E19302-916F-413D-98B3-6DEFA9D60D70}" presName="circle3" presStyleLbl="node1" presStyleIdx="2" presStyleCnt="3"/>
      <dgm:spPr/>
    </dgm:pt>
    <dgm:pt modelId="{F92F5F48-52AD-4FEB-9BA4-E3940A88572E}" type="pres">
      <dgm:prSet presAssocID="{C8E19302-916F-413D-98B3-6DEFA9D60D70}" presName="rect3" presStyleLbl="alignAcc1" presStyleIdx="2" presStyleCnt="3"/>
      <dgm:spPr/>
      <dgm:t>
        <a:bodyPr/>
        <a:lstStyle/>
        <a:p>
          <a:endParaRPr lang="en-US"/>
        </a:p>
      </dgm:t>
    </dgm:pt>
    <dgm:pt modelId="{795FD3FF-BABB-42A0-B6A0-A0B654413DB0}" type="pres">
      <dgm:prSet presAssocID="{B63CF453-3DD4-458B-9D37-ED5FDD9C16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674E2-A655-4FA5-8E39-E8E656F3204B}" type="pres">
      <dgm:prSet presAssocID="{1D1ADDE3-69E5-4BC1-83DC-A3E7E926A8C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77ED3-7FD0-4259-ABC4-F7C51B4CBCA8}" type="pres">
      <dgm:prSet presAssocID="{C8E19302-916F-413D-98B3-6DEFA9D60D7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0B51B-0CE8-4315-A48A-41A819497C1A}" type="presOf" srcId="{1D1ADDE3-69E5-4BC1-83DC-A3E7E926A8C5}" destId="{5F7E7D36-41BB-4C0D-A01C-5F7C02AC05FC}" srcOrd="0" destOrd="0" presId="urn:microsoft.com/office/officeart/2005/8/layout/target3"/>
    <dgm:cxn modelId="{0A946834-F169-4E65-A53B-CC2B59A062C8}" srcId="{E44F32D0-39A4-4D31-9252-2158B0D59C54}" destId="{1D1ADDE3-69E5-4BC1-83DC-A3E7E926A8C5}" srcOrd="1" destOrd="0" parTransId="{1870E2CA-610E-4064-BEED-5FAEC3C5E6B6}" sibTransId="{E08D0490-C3AB-4D1F-BEF6-CF4DCDA609CD}"/>
    <dgm:cxn modelId="{0116BB5D-FC9E-4B26-9AEA-C83CE4E7070F}" type="presOf" srcId="{B63CF453-3DD4-458B-9D37-ED5FDD9C1620}" destId="{795FD3FF-BABB-42A0-B6A0-A0B654413DB0}" srcOrd="1" destOrd="0" presId="urn:microsoft.com/office/officeart/2005/8/layout/target3"/>
    <dgm:cxn modelId="{B805BCFC-9CD7-465A-B83B-13C0F482B393}" srcId="{E44F32D0-39A4-4D31-9252-2158B0D59C54}" destId="{B63CF453-3DD4-458B-9D37-ED5FDD9C1620}" srcOrd="0" destOrd="0" parTransId="{CE070AC8-8406-4406-87BA-F659A8171F0A}" sibTransId="{CFA24C72-38FD-4433-9450-46A5E1FA289E}"/>
    <dgm:cxn modelId="{3EA4E0DA-A416-4458-9D7E-14ACE86DD607}" type="presOf" srcId="{B63CF453-3DD4-458B-9D37-ED5FDD9C1620}" destId="{BB33BB22-4332-4E94-93D0-29BF78E161FF}" srcOrd="0" destOrd="0" presId="urn:microsoft.com/office/officeart/2005/8/layout/target3"/>
    <dgm:cxn modelId="{A20AF0FD-9367-4764-BDA6-97C0E5442196}" srcId="{E44F32D0-39A4-4D31-9252-2158B0D59C54}" destId="{C8E19302-916F-413D-98B3-6DEFA9D60D70}" srcOrd="2" destOrd="0" parTransId="{8ED56FA3-2515-4E71-916C-D371C1CB3EF3}" sibTransId="{8D4B7650-4F21-4D3F-8ACB-2435F82A3C11}"/>
    <dgm:cxn modelId="{84473301-3A78-4320-801F-C26708C01918}" type="presOf" srcId="{1D1ADDE3-69E5-4BC1-83DC-A3E7E926A8C5}" destId="{5E0674E2-A655-4FA5-8E39-E8E656F3204B}" srcOrd="1" destOrd="0" presId="urn:microsoft.com/office/officeart/2005/8/layout/target3"/>
    <dgm:cxn modelId="{332A1F75-4E2F-4CBE-B2D4-929615AC8CBB}" type="presOf" srcId="{C8E19302-916F-413D-98B3-6DEFA9D60D70}" destId="{D9677ED3-7FD0-4259-ABC4-F7C51B4CBCA8}" srcOrd="1" destOrd="0" presId="urn:microsoft.com/office/officeart/2005/8/layout/target3"/>
    <dgm:cxn modelId="{3EC25E45-642A-42E7-B93D-F50CB605E6C6}" type="presOf" srcId="{C8E19302-916F-413D-98B3-6DEFA9D60D70}" destId="{F92F5F48-52AD-4FEB-9BA4-E3940A88572E}" srcOrd="0" destOrd="0" presId="urn:microsoft.com/office/officeart/2005/8/layout/target3"/>
    <dgm:cxn modelId="{32503D13-3CD1-4473-A6D0-ED31B6277CAF}" type="presOf" srcId="{E44F32D0-39A4-4D31-9252-2158B0D59C54}" destId="{F91E932B-2DCE-4B74-84D9-E3A2B2A569CF}" srcOrd="0" destOrd="0" presId="urn:microsoft.com/office/officeart/2005/8/layout/target3"/>
    <dgm:cxn modelId="{5AA8D1AD-7CA1-4ADF-9653-69281E5F4289}" type="presParOf" srcId="{F91E932B-2DCE-4B74-84D9-E3A2B2A569CF}" destId="{03030338-0E22-4F65-9CF6-EE7ED5019F1E}" srcOrd="0" destOrd="0" presId="urn:microsoft.com/office/officeart/2005/8/layout/target3"/>
    <dgm:cxn modelId="{57E3E2F6-D407-4383-A8CB-C9C7A0BF85A3}" type="presParOf" srcId="{F91E932B-2DCE-4B74-84D9-E3A2B2A569CF}" destId="{ED4C7D1A-B000-466E-BDB3-FCF6C2B8F72D}" srcOrd="1" destOrd="0" presId="urn:microsoft.com/office/officeart/2005/8/layout/target3"/>
    <dgm:cxn modelId="{D3AD9F8F-BA60-4FD6-90A0-6952A182F5CF}" type="presParOf" srcId="{F91E932B-2DCE-4B74-84D9-E3A2B2A569CF}" destId="{BB33BB22-4332-4E94-93D0-29BF78E161FF}" srcOrd="2" destOrd="0" presId="urn:microsoft.com/office/officeart/2005/8/layout/target3"/>
    <dgm:cxn modelId="{4C99E240-52D0-418E-A171-182A676608B4}" type="presParOf" srcId="{F91E932B-2DCE-4B74-84D9-E3A2B2A569CF}" destId="{A101E74D-75C9-4D40-88A8-6C5C70B67DE0}" srcOrd="3" destOrd="0" presId="urn:microsoft.com/office/officeart/2005/8/layout/target3"/>
    <dgm:cxn modelId="{A44BE4E4-DC16-4665-B8F3-72FA1FDF502B}" type="presParOf" srcId="{F91E932B-2DCE-4B74-84D9-E3A2B2A569CF}" destId="{239628A4-67E4-493A-ACDE-5679C4ED6CAF}" srcOrd="4" destOrd="0" presId="urn:microsoft.com/office/officeart/2005/8/layout/target3"/>
    <dgm:cxn modelId="{53B33348-68D5-46B9-A4DD-7CF7CD8C8059}" type="presParOf" srcId="{F91E932B-2DCE-4B74-84D9-E3A2B2A569CF}" destId="{5F7E7D36-41BB-4C0D-A01C-5F7C02AC05FC}" srcOrd="5" destOrd="0" presId="urn:microsoft.com/office/officeart/2005/8/layout/target3"/>
    <dgm:cxn modelId="{4EFD64C2-56CC-46CC-BCB1-00B7D16BB79B}" type="presParOf" srcId="{F91E932B-2DCE-4B74-84D9-E3A2B2A569CF}" destId="{B33C1A29-42B9-4CD6-87E8-FBD42D0730B7}" srcOrd="6" destOrd="0" presId="urn:microsoft.com/office/officeart/2005/8/layout/target3"/>
    <dgm:cxn modelId="{59D42D9B-24B2-4DF3-A324-58578EFC5529}" type="presParOf" srcId="{F91E932B-2DCE-4B74-84D9-E3A2B2A569CF}" destId="{5B22B719-0083-4A2C-944D-3F3CAEBA7C17}" srcOrd="7" destOrd="0" presId="urn:microsoft.com/office/officeart/2005/8/layout/target3"/>
    <dgm:cxn modelId="{1CC3F982-7FF3-480C-A350-BB84768DFBB8}" type="presParOf" srcId="{F91E932B-2DCE-4B74-84D9-E3A2B2A569CF}" destId="{F92F5F48-52AD-4FEB-9BA4-E3940A88572E}" srcOrd="8" destOrd="0" presId="urn:microsoft.com/office/officeart/2005/8/layout/target3"/>
    <dgm:cxn modelId="{F584D433-6712-4E72-AA0F-187ED6812325}" type="presParOf" srcId="{F91E932B-2DCE-4B74-84D9-E3A2B2A569CF}" destId="{795FD3FF-BABB-42A0-B6A0-A0B654413DB0}" srcOrd="9" destOrd="0" presId="urn:microsoft.com/office/officeart/2005/8/layout/target3"/>
    <dgm:cxn modelId="{304F1CB7-1A36-4524-B867-2B36CBC209FA}" type="presParOf" srcId="{F91E932B-2DCE-4B74-84D9-E3A2B2A569CF}" destId="{5E0674E2-A655-4FA5-8E39-E8E656F3204B}" srcOrd="10" destOrd="0" presId="urn:microsoft.com/office/officeart/2005/8/layout/target3"/>
    <dgm:cxn modelId="{C775CB83-B802-4627-BF81-441CBD88848F}" type="presParOf" srcId="{F91E932B-2DCE-4B74-84D9-E3A2B2A569CF}" destId="{D9677ED3-7FD0-4259-ABC4-F7C51B4CBCA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B8BAA-EE6B-423A-8A0A-A02F2596F30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252EBCC-D200-4005-B1DD-BB485944D14B}">
      <dgm:prSet/>
      <dgm:spPr/>
      <dgm:t>
        <a:bodyPr/>
        <a:lstStyle/>
        <a:p>
          <a:pPr rtl="0"/>
          <a:r>
            <a:rPr lang="en-US" smtClean="0"/>
            <a:t>A History Book – although it deals with history</a:t>
          </a:r>
          <a:endParaRPr lang="en-US"/>
        </a:p>
      </dgm:t>
    </dgm:pt>
    <dgm:pt modelId="{EEB28EFD-1C4B-49C8-A768-B85FB82EADAF}" type="parTrans" cxnId="{0C0FA412-D732-4F1A-8B41-2BEC46CBC924}">
      <dgm:prSet/>
      <dgm:spPr/>
      <dgm:t>
        <a:bodyPr/>
        <a:lstStyle/>
        <a:p>
          <a:endParaRPr lang="en-US"/>
        </a:p>
      </dgm:t>
    </dgm:pt>
    <dgm:pt modelId="{9C865757-FF5D-42DA-9F73-5B15DC106574}" type="sibTrans" cxnId="{0C0FA412-D732-4F1A-8B41-2BEC46CBC924}">
      <dgm:prSet/>
      <dgm:spPr/>
      <dgm:t>
        <a:bodyPr/>
        <a:lstStyle/>
        <a:p>
          <a:endParaRPr lang="en-US"/>
        </a:p>
      </dgm:t>
    </dgm:pt>
    <dgm:pt modelId="{BEB0B42F-1A6C-4453-8C8F-2E9D1C804B0B}">
      <dgm:prSet/>
      <dgm:spPr/>
      <dgm:t>
        <a:bodyPr/>
        <a:lstStyle/>
        <a:p>
          <a:pPr rtl="0"/>
          <a:r>
            <a:rPr lang="en-US" smtClean="0"/>
            <a:t>A Science Book – although it deals with science</a:t>
          </a:r>
          <a:endParaRPr lang="en-US"/>
        </a:p>
      </dgm:t>
    </dgm:pt>
    <dgm:pt modelId="{2ADDE65C-27A9-41AC-9B50-92BE7CBC6B07}" type="parTrans" cxnId="{05365483-A4A8-4EB6-8A0A-A3B8B6E05FF5}">
      <dgm:prSet/>
      <dgm:spPr/>
      <dgm:t>
        <a:bodyPr/>
        <a:lstStyle/>
        <a:p>
          <a:endParaRPr lang="en-US"/>
        </a:p>
      </dgm:t>
    </dgm:pt>
    <dgm:pt modelId="{7997BC87-9066-41AF-84C7-32CFBB530F28}" type="sibTrans" cxnId="{05365483-A4A8-4EB6-8A0A-A3B8B6E05FF5}">
      <dgm:prSet/>
      <dgm:spPr/>
      <dgm:t>
        <a:bodyPr/>
        <a:lstStyle/>
        <a:p>
          <a:endParaRPr lang="en-US"/>
        </a:p>
      </dgm:t>
    </dgm:pt>
    <dgm:pt modelId="{F5F7C674-4489-4A4E-AFB5-B24E21852090}">
      <dgm:prSet/>
      <dgm:spPr/>
      <dgm:t>
        <a:bodyPr/>
        <a:lstStyle/>
        <a:p>
          <a:pPr rtl="0"/>
          <a:r>
            <a:rPr lang="en-US" smtClean="0"/>
            <a:t>A Medical Book – although it deals with medicine</a:t>
          </a:r>
          <a:endParaRPr lang="en-US"/>
        </a:p>
      </dgm:t>
    </dgm:pt>
    <dgm:pt modelId="{D6E1130E-C673-44ED-9650-1685255B86C6}" type="parTrans" cxnId="{67CA75A2-1058-4543-B4F8-5EF4F028BAB6}">
      <dgm:prSet/>
      <dgm:spPr/>
      <dgm:t>
        <a:bodyPr/>
        <a:lstStyle/>
        <a:p>
          <a:endParaRPr lang="en-US"/>
        </a:p>
      </dgm:t>
    </dgm:pt>
    <dgm:pt modelId="{459B6B7B-1F94-4CCB-91DA-2B0A6181DD34}" type="sibTrans" cxnId="{67CA75A2-1058-4543-B4F8-5EF4F028BAB6}">
      <dgm:prSet/>
      <dgm:spPr/>
      <dgm:t>
        <a:bodyPr/>
        <a:lstStyle/>
        <a:p>
          <a:endParaRPr lang="en-US"/>
        </a:p>
      </dgm:t>
    </dgm:pt>
    <dgm:pt modelId="{887C1141-C877-4140-A0B6-2049EEB207C6}">
      <dgm:prSet/>
      <dgm:spPr/>
      <dgm:t>
        <a:bodyPr/>
        <a:lstStyle/>
        <a:p>
          <a:pPr rtl="0"/>
          <a:r>
            <a:rPr lang="en-US" smtClean="0"/>
            <a:t>A Legal Book – although it deals with legal matters</a:t>
          </a:r>
          <a:endParaRPr lang="en-US"/>
        </a:p>
      </dgm:t>
    </dgm:pt>
    <dgm:pt modelId="{36E7BE36-4598-46E9-857E-9D10CAA13114}" type="parTrans" cxnId="{60524691-C2AD-43CA-BFF6-C45DBE7EA697}">
      <dgm:prSet/>
      <dgm:spPr/>
      <dgm:t>
        <a:bodyPr/>
        <a:lstStyle/>
        <a:p>
          <a:endParaRPr lang="en-US"/>
        </a:p>
      </dgm:t>
    </dgm:pt>
    <dgm:pt modelId="{C45FDEE5-4248-4AE4-A5F7-96E1555EA5D1}" type="sibTrans" cxnId="{60524691-C2AD-43CA-BFF6-C45DBE7EA697}">
      <dgm:prSet/>
      <dgm:spPr/>
      <dgm:t>
        <a:bodyPr/>
        <a:lstStyle/>
        <a:p>
          <a:endParaRPr lang="en-US"/>
        </a:p>
      </dgm:t>
    </dgm:pt>
    <dgm:pt modelId="{6E7BF2F8-42AA-4D1A-B4C0-995D326DFCA3}">
      <dgm:prSet/>
      <dgm:spPr/>
      <dgm:t>
        <a:bodyPr/>
        <a:lstStyle/>
        <a:p>
          <a:pPr rtl="0"/>
          <a:r>
            <a:rPr lang="en-US" smtClean="0"/>
            <a:t>A Geology Book – although it deals with geology</a:t>
          </a:r>
          <a:endParaRPr lang="en-US"/>
        </a:p>
      </dgm:t>
    </dgm:pt>
    <dgm:pt modelId="{669583D6-D95A-40F0-8C73-326ADA978E16}" type="parTrans" cxnId="{CC8A49FE-888D-4534-BE2F-41C72FE54ED9}">
      <dgm:prSet/>
      <dgm:spPr/>
      <dgm:t>
        <a:bodyPr/>
        <a:lstStyle/>
        <a:p>
          <a:endParaRPr lang="en-US"/>
        </a:p>
      </dgm:t>
    </dgm:pt>
    <dgm:pt modelId="{85223BF6-8D6F-4F86-A382-3850085F70FE}" type="sibTrans" cxnId="{CC8A49FE-888D-4534-BE2F-41C72FE54ED9}">
      <dgm:prSet/>
      <dgm:spPr/>
      <dgm:t>
        <a:bodyPr/>
        <a:lstStyle/>
        <a:p>
          <a:endParaRPr lang="en-US"/>
        </a:p>
      </dgm:t>
    </dgm:pt>
    <dgm:pt modelId="{A3D014A6-5D9B-4C11-8037-8D6F4C8D7965}">
      <dgm:prSet/>
      <dgm:spPr/>
      <dgm:t>
        <a:bodyPr/>
        <a:lstStyle/>
        <a:p>
          <a:pPr rtl="0"/>
          <a:r>
            <a:rPr lang="en-US" smtClean="0"/>
            <a:t>IT IS A SPIRITUAL BOOK</a:t>
          </a:r>
          <a:br>
            <a:rPr lang="en-US" smtClean="0"/>
          </a:br>
          <a:r>
            <a:rPr lang="en-US" smtClean="0"/>
            <a:t>Everything else is a Backdrop</a:t>
          </a:r>
          <a:endParaRPr lang="en-US"/>
        </a:p>
      </dgm:t>
    </dgm:pt>
    <dgm:pt modelId="{226DC2F7-E5FF-44FD-9384-6AE27BE843AD}" type="parTrans" cxnId="{A19C0FB5-377A-4F9A-920E-E0AAEAAF0475}">
      <dgm:prSet/>
      <dgm:spPr/>
      <dgm:t>
        <a:bodyPr/>
        <a:lstStyle/>
        <a:p>
          <a:endParaRPr lang="en-US"/>
        </a:p>
      </dgm:t>
    </dgm:pt>
    <dgm:pt modelId="{627A14EB-D8D4-4B4F-960B-17CF0ED3B839}" type="sibTrans" cxnId="{A19C0FB5-377A-4F9A-920E-E0AAEAAF0475}">
      <dgm:prSet/>
      <dgm:spPr/>
      <dgm:t>
        <a:bodyPr/>
        <a:lstStyle/>
        <a:p>
          <a:endParaRPr lang="en-US"/>
        </a:p>
      </dgm:t>
    </dgm:pt>
    <dgm:pt modelId="{792F731D-F0F7-444C-A4F6-E1FD01233D4A}" type="pres">
      <dgm:prSet presAssocID="{E14B8BAA-EE6B-423A-8A0A-A02F2596F30B}" presName="compositeShape" presStyleCnt="0">
        <dgm:presLayoutVars>
          <dgm:chMax val="7"/>
          <dgm:dir/>
          <dgm:resizeHandles val="exact"/>
        </dgm:presLayoutVars>
      </dgm:prSet>
      <dgm:spPr/>
    </dgm:pt>
    <dgm:pt modelId="{03C79FAF-BBED-4EBA-BD11-A33C8644465E}" type="pres">
      <dgm:prSet presAssocID="{A252EBCC-D200-4005-B1DD-BB485944D14B}" presName="circ1" presStyleLbl="vennNode1" presStyleIdx="0" presStyleCnt="6"/>
      <dgm:spPr/>
    </dgm:pt>
    <dgm:pt modelId="{0C834BF4-7F8F-410B-82A5-C26E26253A22}" type="pres">
      <dgm:prSet presAssocID="{A252EBCC-D200-4005-B1DD-BB485944D1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7739DB-BAFF-443A-8B0D-E4AA4A4C23E9}" type="pres">
      <dgm:prSet presAssocID="{BEB0B42F-1A6C-4453-8C8F-2E9D1C804B0B}" presName="circ2" presStyleLbl="vennNode1" presStyleIdx="1" presStyleCnt="6"/>
      <dgm:spPr/>
    </dgm:pt>
    <dgm:pt modelId="{C8D7821E-B8B0-4585-802C-0EE41FE2662E}" type="pres">
      <dgm:prSet presAssocID="{BEB0B42F-1A6C-4453-8C8F-2E9D1C804B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BF9F4C-8892-47AF-8004-37E9FD45378B}" type="pres">
      <dgm:prSet presAssocID="{F5F7C674-4489-4A4E-AFB5-B24E21852090}" presName="circ3" presStyleLbl="vennNode1" presStyleIdx="2" presStyleCnt="6"/>
      <dgm:spPr/>
    </dgm:pt>
    <dgm:pt modelId="{030EB539-E0BE-4B36-85D0-DF331040B59B}" type="pres">
      <dgm:prSet presAssocID="{F5F7C674-4489-4A4E-AFB5-B24E218520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57E0545-0DE1-4797-ABF3-F815DADBB6A6}" type="pres">
      <dgm:prSet presAssocID="{887C1141-C877-4140-A0B6-2049EEB207C6}" presName="circ4" presStyleLbl="vennNode1" presStyleIdx="3" presStyleCnt="6"/>
      <dgm:spPr/>
    </dgm:pt>
    <dgm:pt modelId="{D5D635B5-01C7-411A-9B12-3D889D928679}" type="pres">
      <dgm:prSet presAssocID="{887C1141-C877-4140-A0B6-2049EEB207C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798677-9C25-49AF-AA43-637D7F6CF1F6}" type="pres">
      <dgm:prSet presAssocID="{6E7BF2F8-42AA-4D1A-B4C0-995D326DFCA3}" presName="circ5" presStyleLbl="vennNode1" presStyleIdx="4" presStyleCnt="6"/>
      <dgm:spPr/>
    </dgm:pt>
    <dgm:pt modelId="{412CED56-2844-4339-BD19-223BF1C6DC73}" type="pres">
      <dgm:prSet presAssocID="{6E7BF2F8-42AA-4D1A-B4C0-995D326DFCA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454A96-CA20-451A-A70F-69D4725518B8}" type="pres">
      <dgm:prSet presAssocID="{A3D014A6-5D9B-4C11-8037-8D6F4C8D7965}" presName="circ6" presStyleLbl="vennNode1" presStyleIdx="5" presStyleCnt="6"/>
      <dgm:spPr/>
    </dgm:pt>
    <dgm:pt modelId="{D435EC02-DB9B-4D35-BE8D-2BE6916BDA12}" type="pres">
      <dgm:prSet presAssocID="{A3D014A6-5D9B-4C11-8037-8D6F4C8D796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9C0FB5-377A-4F9A-920E-E0AAEAAF0475}" srcId="{E14B8BAA-EE6B-423A-8A0A-A02F2596F30B}" destId="{A3D014A6-5D9B-4C11-8037-8D6F4C8D7965}" srcOrd="5" destOrd="0" parTransId="{226DC2F7-E5FF-44FD-9384-6AE27BE843AD}" sibTransId="{627A14EB-D8D4-4B4F-960B-17CF0ED3B839}"/>
    <dgm:cxn modelId="{E056C909-3F99-4016-B5FE-96289EB9E6ED}" type="presOf" srcId="{BEB0B42F-1A6C-4453-8C8F-2E9D1C804B0B}" destId="{C8D7821E-B8B0-4585-802C-0EE41FE2662E}" srcOrd="0" destOrd="0" presId="urn:microsoft.com/office/officeart/2005/8/layout/venn1"/>
    <dgm:cxn modelId="{05365483-A4A8-4EB6-8A0A-A3B8B6E05FF5}" srcId="{E14B8BAA-EE6B-423A-8A0A-A02F2596F30B}" destId="{BEB0B42F-1A6C-4453-8C8F-2E9D1C804B0B}" srcOrd="1" destOrd="0" parTransId="{2ADDE65C-27A9-41AC-9B50-92BE7CBC6B07}" sibTransId="{7997BC87-9066-41AF-84C7-32CFBB530F28}"/>
    <dgm:cxn modelId="{7CA47F56-B2A6-4896-91CA-6DB2E53701DE}" type="presOf" srcId="{E14B8BAA-EE6B-423A-8A0A-A02F2596F30B}" destId="{792F731D-F0F7-444C-A4F6-E1FD01233D4A}" srcOrd="0" destOrd="0" presId="urn:microsoft.com/office/officeart/2005/8/layout/venn1"/>
    <dgm:cxn modelId="{4966734B-718B-4A10-B28D-6004C76F5979}" type="presOf" srcId="{A3D014A6-5D9B-4C11-8037-8D6F4C8D7965}" destId="{D435EC02-DB9B-4D35-BE8D-2BE6916BDA12}" srcOrd="0" destOrd="0" presId="urn:microsoft.com/office/officeart/2005/8/layout/venn1"/>
    <dgm:cxn modelId="{CC8A49FE-888D-4534-BE2F-41C72FE54ED9}" srcId="{E14B8BAA-EE6B-423A-8A0A-A02F2596F30B}" destId="{6E7BF2F8-42AA-4D1A-B4C0-995D326DFCA3}" srcOrd="4" destOrd="0" parTransId="{669583D6-D95A-40F0-8C73-326ADA978E16}" sibTransId="{85223BF6-8D6F-4F86-A382-3850085F70FE}"/>
    <dgm:cxn modelId="{303354F2-23F5-4000-A27D-F34AFBE11D65}" type="presOf" srcId="{887C1141-C877-4140-A0B6-2049EEB207C6}" destId="{D5D635B5-01C7-411A-9B12-3D889D928679}" srcOrd="0" destOrd="0" presId="urn:microsoft.com/office/officeart/2005/8/layout/venn1"/>
    <dgm:cxn modelId="{930B89E1-B9DA-47B9-8D17-B871165E81B3}" type="presOf" srcId="{6E7BF2F8-42AA-4D1A-B4C0-995D326DFCA3}" destId="{412CED56-2844-4339-BD19-223BF1C6DC73}" srcOrd="0" destOrd="0" presId="urn:microsoft.com/office/officeart/2005/8/layout/venn1"/>
    <dgm:cxn modelId="{8FAD869A-281B-4879-ACD8-FC7D5DDEDB0A}" type="presOf" srcId="{A252EBCC-D200-4005-B1DD-BB485944D14B}" destId="{0C834BF4-7F8F-410B-82A5-C26E26253A22}" srcOrd="0" destOrd="0" presId="urn:microsoft.com/office/officeart/2005/8/layout/venn1"/>
    <dgm:cxn modelId="{60524691-C2AD-43CA-BFF6-C45DBE7EA697}" srcId="{E14B8BAA-EE6B-423A-8A0A-A02F2596F30B}" destId="{887C1141-C877-4140-A0B6-2049EEB207C6}" srcOrd="3" destOrd="0" parTransId="{36E7BE36-4598-46E9-857E-9D10CAA13114}" sibTransId="{C45FDEE5-4248-4AE4-A5F7-96E1555EA5D1}"/>
    <dgm:cxn modelId="{0C0FA412-D732-4F1A-8B41-2BEC46CBC924}" srcId="{E14B8BAA-EE6B-423A-8A0A-A02F2596F30B}" destId="{A252EBCC-D200-4005-B1DD-BB485944D14B}" srcOrd="0" destOrd="0" parTransId="{EEB28EFD-1C4B-49C8-A768-B85FB82EADAF}" sibTransId="{9C865757-FF5D-42DA-9F73-5B15DC106574}"/>
    <dgm:cxn modelId="{67CA75A2-1058-4543-B4F8-5EF4F028BAB6}" srcId="{E14B8BAA-EE6B-423A-8A0A-A02F2596F30B}" destId="{F5F7C674-4489-4A4E-AFB5-B24E21852090}" srcOrd="2" destOrd="0" parTransId="{D6E1130E-C673-44ED-9650-1685255B86C6}" sibTransId="{459B6B7B-1F94-4CCB-91DA-2B0A6181DD34}"/>
    <dgm:cxn modelId="{9F51C8BA-47EE-4478-AD3F-432D34084454}" type="presOf" srcId="{F5F7C674-4489-4A4E-AFB5-B24E21852090}" destId="{030EB539-E0BE-4B36-85D0-DF331040B59B}" srcOrd="0" destOrd="0" presId="urn:microsoft.com/office/officeart/2005/8/layout/venn1"/>
    <dgm:cxn modelId="{B9141A70-C8E9-4B6B-849C-F8C032026204}" type="presParOf" srcId="{792F731D-F0F7-444C-A4F6-E1FD01233D4A}" destId="{03C79FAF-BBED-4EBA-BD11-A33C8644465E}" srcOrd="0" destOrd="0" presId="urn:microsoft.com/office/officeart/2005/8/layout/venn1"/>
    <dgm:cxn modelId="{4341F37D-039E-4311-83A7-DAFDC02A47FE}" type="presParOf" srcId="{792F731D-F0F7-444C-A4F6-E1FD01233D4A}" destId="{0C834BF4-7F8F-410B-82A5-C26E26253A22}" srcOrd="1" destOrd="0" presId="urn:microsoft.com/office/officeart/2005/8/layout/venn1"/>
    <dgm:cxn modelId="{21DFB58B-DF2C-42E0-82A7-9603AC09C40E}" type="presParOf" srcId="{792F731D-F0F7-444C-A4F6-E1FD01233D4A}" destId="{2D7739DB-BAFF-443A-8B0D-E4AA4A4C23E9}" srcOrd="2" destOrd="0" presId="urn:microsoft.com/office/officeart/2005/8/layout/venn1"/>
    <dgm:cxn modelId="{032BBD02-5441-4DA6-A2B3-0F4AB680DEA0}" type="presParOf" srcId="{792F731D-F0F7-444C-A4F6-E1FD01233D4A}" destId="{C8D7821E-B8B0-4585-802C-0EE41FE2662E}" srcOrd="3" destOrd="0" presId="urn:microsoft.com/office/officeart/2005/8/layout/venn1"/>
    <dgm:cxn modelId="{E83E766A-1909-4C47-A535-01AA71EAADA5}" type="presParOf" srcId="{792F731D-F0F7-444C-A4F6-E1FD01233D4A}" destId="{64BF9F4C-8892-47AF-8004-37E9FD45378B}" srcOrd="4" destOrd="0" presId="urn:microsoft.com/office/officeart/2005/8/layout/venn1"/>
    <dgm:cxn modelId="{F8F0791A-617B-4135-9555-08371E137B2E}" type="presParOf" srcId="{792F731D-F0F7-444C-A4F6-E1FD01233D4A}" destId="{030EB539-E0BE-4B36-85D0-DF331040B59B}" srcOrd="5" destOrd="0" presId="urn:microsoft.com/office/officeart/2005/8/layout/venn1"/>
    <dgm:cxn modelId="{ECA45D1D-71BC-480B-984A-08F79264CDA6}" type="presParOf" srcId="{792F731D-F0F7-444C-A4F6-E1FD01233D4A}" destId="{057E0545-0DE1-4797-ABF3-F815DADBB6A6}" srcOrd="6" destOrd="0" presId="urn:microsoft.com/office/officeart/2005/8/layout/venn1"/>
    <dgm:cxn modelId="{C16BA7E9-4BFB-4E56-940B-E6188EA6B72A}" type="presParOf" srcId="{792F731D-F0F7-444C-A4F6-E1FD01233D4A}" destId="{D5D635B5-01C7-411A-9B12-3D889D928679}" srcOrd="7" destOrd="0" presId="urn:microsoft.com/office/officeart/2005/8/layout/venn1"/>
    <dgm:cxn modelId="{FFED047A-FDF7-472A-BFC7-C0731E156C07}" type="presParOf" srcId="{792F731D-F0F7-444C-A4F6-E1FD01233D4A}" destId="{A6798677-9C25-49AF-AA43-637D7F6CF1F6}" srcOrd="8" destOrd="0" presId="urn:microsoft.com/office/officeart/2005/8/layout/venn1"/>
    <dgm:cxn modelId="{1967BBF4-33DC-4394-A143-BB8CCE4C6A8A}" type="presParOf" srcId="{792F731D-F0F7-444C-A4F6-E1FD01233D4A}" destId="{412CED56-2844-4339-BD19-223BF1C6DC73}" srcOrd="9" destOrd="0" presId="urn:microsoft.com/office/officeart/2005/8/layout/venn1"/>
    <dgm:cxn modelId="{E7D9A7F9-C124-4585-BBA0-E31F416CC5B0}" type="presParOf" srcId="{792F731D-F0F7-444C-A4F6-E1FD01233D4A}" destId="{40454A96-CA20-451A-A70F-69D4725518B8}" srcOrd="10" destOrd="0" presId="urn:microsoft.com/office/officeart/2005/8/layout/venn1"/>
    <dgm:cxn modelId="{DCE4BB91-FAAA-4631-A2FE-7410A906CBE8}" type="presParOf" srcId="{792F731D-F0F7-444C-A4F6-E1FD01233D4A}" destId="{D435EC02-DB9B-4D35-BE8D-2BE6916BDA1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C7ADDF-AD99-46FC-A6AC-9B0F5753ACD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DF73B4-0275-4B1E-97C2-A6E3BBE34420}">
      <dgm:prSet/>
      <dgm:spPr/>
      <dgm:t>
        <a:bodyPr/>
        <a:lstStyle/>
        <a:p>
          <a:pPr rtl="0"/>
          <a:r>
            <a:rPr lang="en-US" smtClean="0"/>
            <a:t>The Origins</a:t>
          </a:r>
          <a:endParaRPr lang="en-US"/>
        </a:p>
      </dgm:t>
    </dgm:pt>
    <dgm:pt modelId="{0DCE4CB3-4AFE-48EE-A9BB-F36C12F8CA06}" type="parTrans" cxnId="{8F2C6225-5E5A-4575-B6EF-A12C41B63E50}">
      <dgm:prSet/>
      <dgm:spPr/>
      <dgm:t>
        <a:bodyPr/>
        <a:lstStyle/>
        <a:p>
          <a:endParaRPr lang="en-US"/>
        </a:p>
      </dgm:t>
    </dgm:pt>
    <dgm:pt modelId="{87C0BF6E-0A5A-43C1-9BBC-AAF8F19DD14B}" type="sibTrans" cxnId="{8F2C6225-5E5A-4575-B6EF-A12C41B63E50}">
      <dgm:prSet/>
      <dgm:spPr/>
      <dgm:t>
        <a:bodyPr/>
        <a:lstStyle/>
        <a:p>
          <a:endParaRPr lang="en-US"/>
        </a:p>
      </dgm:t>
    </dgm:pt>
    <dgm:pt modelId="{C8D6A5D1-23E2-4A1F-9097-3D4A6F2F107D}">
      <dgm:prSet/>
      <dgm:spPr/>
      <dgm:t>
        <a:bodyPr/>
        <a:lstStyle/>
        <a:p>
          <a:pPr rtl="0"/>
          <a:r>
            <a:rPr lang="en-US" smtClean="0"/>
            <a:t>The Results</a:t>
          </a:r>
          <a:endParaRPr lang="en-US"/>
        </a:p>
      </dgm:t>
    </dgm:pt>
    <dgm:pt modelId="{EABE5B9C-6A64-4B5D-8138-D1D710383C25}" type="parTrans" cxnId="{2357EFE0-3E2D-4CCC-902E-D45623CBA7D5}">
      <dgm:prSet/>
      <dgm:spPr/>
      <dgm:t>
        <a:bodyPr/>
        <a:lstStyle/>
        <a:p>
          <a:endParaRPr lang="en-US"/>
        </a:p>
      </dgm:t>
    </dgm:pt>
    <dgm:pt modelId="{DE126A21-4BD3-442F-8A28-24E6098E7A80}" type="sibTrans" cxnId="{2357EFE0-3E2D-4CCC-902E-D45623CBA7D5}">
      <dgm:prSet/>
      <dgm:spPr/>
      <dgm:t>
        <a:bodyPr/>
        <a:lstStyle/>
        <a:p>
          <a:endParaRPr lang="en-US"/>
        </a:p>
      </dgm:t>
    </dgm:pt>
    <dgm:pt modelId="{FC4E01BB-D3DB-4DA3-9671-24B4FE29ADF1}">
      <dgm:prSet/>
      <dgm:spPr/>
      <dgm:t>
        <a:bodyPr/>
        <a:lstStyle/>
        <a:p>
          <a:pPr rtl="0"/>
          <a:r>
            <a:rPr lang="en-US" smtClean="0"/>
            <a:t>The Cure</a:t>
          </a:r>
          <a:endParaRPr lang="en-US"/>
        </a:p>
      </dgm:t>
    </dgm:pt>
    <dgm:pt modelId="{22442F03-22CD-42F5-9E72-432C3A613B02}" type="parTrans" cxnId="{8194ADC7-161F-4262-B430-14B27F612CE1}">
      <dgm:prSet/>
      <dgm:spPr/>
      <dgm:t>
        <a:bodyPr/>
        <a:lstStyle/>
        <a:p>
          <a:endParaRPr lang="en-US"/>
        </a:p>
      </dgm:t>
    </dgm:pt>
    <dgm:pt modelId="{595AD849-F6FD-43DF-AB25-A21175B365F9}" type="sibTrans" cxnId="{8194ADC7-161F-4262-B430-14B27F612CE1}">
      <dgm:prSet/>
      <dgm:spPr/>
      <dgm:t>
        <a:bodyPr/>
        <a:lstStyle/>
        <a:p>
          <a:endParaRPr lang="en-US"/>
        </a:p>
      </dgm:t>
    </dgm:pt>
    <dgm:pt modelId="{5B18E776-A7B5-4A0B-AB17-8B41DD188AB4}">
      <dgm:prSet/>
      <dgm:spPr/>
      <dgm:t>
        <a:bodyPr/>
        <a:lstStyle/>
        <a:p>
          <a:pPr rtl="0"/>
          <a:r>
            <a:rPr lang="en-US" smtClean="0"/>
            <a:t>How to Ovecome</a:t>
          </a:r>
          <a:endParaRPr lang="en-US"/>
        </a:p>
      </dgm:t>
    </dgm:pt>
    <dgm:pt modelId="{6D94249A-928F-4EE7-9D91-ECDFC99C3766}" type="parTrans" cxnId="{61DAB466-1DFA-483E-826F-FF74607E8A4F}">
      <dgm:prSet/>
      <dgm:spPr/>
      <dgm:t>
        <a:bodyPr/>
        <a:lstStyle/>
        <a:p>
          <a:endParaRPr lang="en-US"/>
        </a:p>
      </dgm:t>
    </dgm:pt>
    <dgm:pt modelId="{DF3AFC34-005F-435F-9539-A8BDDBD99234}" type="sibTrans" cxnId="{61DAB466-1DFA-483E-826F-FF74607E8A4F}">
      <dgm:prSet/>
      <dgm:spPr/>
      <dgm:t>
        <a:bodyPr/>
        <a:lstStyle/>
        <a:p>
          <a:endParaRPr lang="en-US"/>
        </a:p>
      </dgm:t>
    </dgm:pt>
    <dgm:pt modelId="{917CB909-DBD6-48EB-B52D-4AEBC7085C61}">
      <dgm:prSet/>
      <dgm:spPr/>
      <dgm:t>
        <a:bodyPr/>
        <a:lstStyle/>
        <a:p>
          <a:pPr rtl="0"/>
          <a:r>
            <a:rPr lang="en-US" smtClean="0"/>
            <a:t>The Final Disposition</a:t>
          </a:r>
          <a:endParaRPr lang="en-US"/>
        </a:p>
      </dgm:t>
    </dgm:pt>
    <dgm:pt modelId="{39B69B15-5585-4449-A413-C469CCB2B1E7}" type="parTrans" cxnId="{D2642903-C9A1-46D8-9219-39C79B26702B}">
      <dgm:prSet/>
      <dgm:spPr/>
      <dgm:t>
        <a:bodyPr/>
        <a:lstStyle/>
        <a:p>
          <a:endParaRPr lang="en-US"/>
        </a:p>
      </dgm:t>
    </dgm:pt>
    <dgm:pt modelId="{E9368DC8-AFA9-4ABA-BD67-93D71EE504CC}" type="sibTrans" cxnId="{D2642903-C9A1-46D8-9219-39C79B26702B}">
      <dgm:prSet/>
      <dgm:spPr/>
      <dgm:t>
        <a:bodyPr/>
        <a:lstStyle/>
        <a:p>
          <a:endParaRPr lang="en-US"/>
        </a:p>
      </dgm:t>
    </dgm:pt>
    <dgm:pt modelId="{F522D564-CB3D-4D18-84D6-A5763EAD5EC4}" type="pres">
      <dgm:prSet presAssocID="{24C7ADDF-AD99-46FC-A6AC-9B0F5753ACD2}" presName="Name0" presStyleCnt="0">
        <dgm:presLayoutVars>
          <dgm:dir/>
          <dgm:animLvl val="lvl"/>
          <dgm:resizeHandles val="exact"/>
        </dgm:presLayoutVars>
      </dgm:prSet>
      <dgm:spPr/>
    </dgm:pt>
    <dgm:pt modelId="{6129A448-AE40-42F5-8653-ECDA65354CAF}" type="pres">
      <dgm:prSet presAssocID="{FCDF73B4-0275-4B1E-97C2-A6E3BBE34420}" presName="linNode" presStyleCnt="0"/>
      <dgm:spPr/>
    </dgm:pt>
    <dgm:pt modelId="{92DE16EB-5369-4BF9-A4A6-45123083EEBE}" type="pres">
      <dgm:prSet presAssocID="{FCDF73B4-0275-4B1E-97C2-A6E3BBE3442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6170D80-E827-421E-8AA9-1ACCC9572BD5}" type="pres">
      <dgm:prSet presAssocID="{87C0BF6E-0A5A-43C1-9BBC-AAF8F19DD14B}" presName="sp" presStyleCnt="0"/>
      <dgm:spPr/>
    </dgm:pt>
    <dgm:pt modelId="{18E00261-484F-4B89-9255-31886175F195}" type="pres">
      <dgm:prSet presAssocID="{C8D6A5D1-23E2-4A1F-9097-3D4A6F2F107D}" presName="linNode" presStyleCnt="0"/>
      <dgm:spPr/>
    </dgm:pt>
    <dgm:pt modelId="{2BF444CD-9346-4AB0-8ECE-9B3E04B2F98C}" type="pres">
      <dgm:prSet presAssocID="{C8D6A5D1-23E2-4A1F-9097-3D4A6F2F107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24153F4-DC44-49EF-AB39-C3BED9B80BAA}" type="pres">
      <dgm:prSet presAssocID="{DE126A21-4BD3-442F-8A28-24E6098E7A80}" presName="sp" presStyleCnt="0"/>
      <dgm:spPr/>
    </dgm:pt>
    <dgm:pt modelId="{43E1EC28-6AA2-4261-9293-5B853C72DD7A}" type="pres">
      <dgm:prSet presAssocID="{FC4E01BB-D3DB-4DA3-9671-24B4FE29ADF1}" presName="linNode" presStyleCnt="0"/>
      <dgm:spPr/>
    </dgm:pt>
    <dgm:pt modelId="{FFD1B097-388B-4671-B6B5-9BD22A1B6537}" type="pres">
      <dgm:prSet presAssocID="{FC4E01BB-D3DB-4DA3-9671-24B4FE29ADF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84D1FA2-8EAB-4757-A1D1-3E7E9101316D}" type="pres">
      <dgm:prSet presAssocID="{595AD849-F6FD-43DF-AB25-A21175B365F9}" presName="sp" presStyleCnt="0"/>
      <dgm:spPr/>
    </dgm:pt>
    <dgm:pt modelId="{834528CB-5F1F-4EB3-BDE2-DD94BE4F492C}" type="pres">
      <dgm:prSet presAssocID="{5B18E776-A7B5-4A0B-AB17-8B41DD188AB4}" presName="linNode" presStyleCnt="0"/>
      <dgm:spPr/>
    </dgm:pt>
    <dgm:pt modelId="{BD85ACE4-AC36-409B-B59D-94847587CAA2}" type="pres">
      <dgm:prSet presAssocID="{5B18E776-A7B5-4A0B-AB17-8B41DD188AB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4A83249-38E6-4AFF-81DB-FDDCE3357EC8}" type="pres">
      <dgm:prSet presAssocID="{DF3AFC34-005F-435F-9539-A8BDDBD99234}" presName="sp" presStyleCnt="0"/>
      <dgm:spPr/>
    </dgm:pt>
    <dgm:pt modelId="{509F9074-9199-4AFE-ADDC-9DC842413E35}" type="pres">
      <dgm:prSet presAssocID="{917CB909-DBD6-48EB-B52D-4AEBC7085C61}" presName="linNode" presStyleCnt="0"/>
      <dgm:spPr/>
    </dgm:pt>
    <dgm:pt modelId="{2F095AD5-035A-4924-909C-B1FC748C0FF5}" type="pres">
      <dgm:prSet presAssocID="{917CB909-DBD6-48EB-B52D-4AEBC7085C6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6BCBBF2C-11DA-4954-9D65-768E61CA532B}" type="presOf" srcId="{FCDF73B4-0275-4B1E-97C2-A6E3BBE34420}" destId="{92DE16EB-5369-4BF9-A4A6-45123083EEBE}" srcOrd="0" destOrd="0" presId="urn:microsoft.com/office/officeart/2005/8/layout/vList5"/>
    <dgm:cxn modelId="{61DAB466-1DFA-483E-826F-FF74607E8A4F}" srcId="{24C7ADDF-AD99-46FC-A6AC-9B0F5753ACD2}" destId="{5B18E776-A7B5-4A0B-AB17-8B41DD188AB4}" srcOrd="3" destOrd="0" parTransId="{6D94249A-928F-4EE7-9D91-ECDFC99C3766}" sibTransId="{DF3AFC34-005F-435F-9539-A8BDDBD99234}"/>
    <dgm:cxn modelId="{00CF0AEA-64B1-433D-B3F3-FCD44FAA2DC6}" type="presOf" srcId="{24C7ADDF-AD99-46FC-A6AC-9B0F5753ACD2}" destId="{F522D564-CB3D-4D18-84D6-A5763EAD5EC4}" srcOrd="0" destOrd="0" presId="urn:microsoft.com/office/officeart/2005/8/layout/vList5"/>
    <dgm:cxn modelId="{9939F39F-2BDC-4403-AB4B-29DDD0238706}" type="presOf" srcId="{5B18E776-A7B5-4A0B-AB17-8B41DD188AB4}" destId="{BD85ACE4-AC36-409B-B59D-94847587CAA2}" srcOrd="0" destOrd="0" presId="urn:microsoft.com/office/officeart/2005/8/layout/vList5"/>
    <dgm:cxn modelId="{8194ADC7-161F-4262-B430-14B27F612CE1}" srcId="{24C7ADDF-AD99-46FC-A6AC-9B0F5753ACD2}" destId="{FC4E01BB-D3DB-4DA3-9671-24B4FE29ADF1}" srcOrd="2" destOrd="0" parTransId="{22442F03-22CD-42F5-9E72-432C3A613B02}" sibTransId="{595AD849-F6FD-43DF-AB25-A21175B365F9}"/>
    <dgm:cxn modelId="{24F0A262-3D6F-4B9B-A27E-339B2B2F9064}" type="presOf" srcId="{FC4E01BB-D3DB-4DA3-9671-24B4FE29ADF1}" destId="{FFD1B097-388B-4671-B6B5-9BD22A1B6537}" srcOrd="0" destOrd="0" presId="urn:microsoft.com/office/officeart/2005/8/layout/vList5"/>
    <dgm:cxn modelId="{D2642903-C9A1-46D8-9219-39C79B26702B}" srcId="{24C7ADDF-AD99-46FC-A6AC-9B0F5753ACD2}" destId="{917CB909-DBD6-48EB-B52D-4AEBC7085C61}" srcOrd="4" destOrd="0" parTransId="{39B69B15-5585-4449-A413-C469CCB2B1E7}" sibTransId="{E9368DC8-AFA9-4ABA-BD67-93D71EE504CC}"/>
    <dgm:cxn modelId="{D85409E0-178D-4694-8156-ACF23BEFDFCD}" type="presOf" srcId="{C8D6A5D1-23E2-4A1F-9097-3D4A6F2F107D}" destId="{2BF444CD-9346-4AB0-8ECE-9B3E04B2F98C}" srcOrd="0" destOrd="0" presId="urn:microsoft.com/office/officeart/2005/8/layout/vList5"/>
    <dgm:cxn modelId="{671C74F1-3C1C-4F43-B8F1-506C7D6DD3D4}" type="presOf" srcId="{917CB909-DBD6-48EB-B52D-4AEBC7085C61}" destId="{2F095AD5-035A-4924-909C-B1FC748C0FF5}" srcOrd="0" destOrd="0" presId="urn:microsoft.com/office/officeart/2005/8/layout/vList5"/>
    <dgm:cxn modelId="{2357EFE0-3E2D-4CCC-902E-D45623CBA7D5}" srcId="{24C7ADDF-AD99-46FC-A6AC-9B0F5753ACD2}" destId="{C8D6A5D1-23E2-4A1F-9097-3D4A6F2F107D}" srcOrd="1" destOrd="0" parTransId="{EABE5B9C-6A64-4B5D-8138-D1D710383C25}" sibTransId="{DE126A21-4BD3-442F-8A28-24E6098E7A80}"/>
    <dgm:cxn modelId="{8F2C6225-5E5A-4575-B6EF-A12C41B63E50}" srcId="{24C7ADDF-AD99-46FC-A6AC-9B0F5753ACD2}" destId="{FCDF73B4-0275-4B1E-97C2-A6E3BBE34420}" srcOrd="0" destOrd="0" parTransId="{0DCE4CB3-4AFE-48EE-A9BB-F36C12F8CA06}" sibTransId="{87C0BF6E-0A5A-43C1-9BBC-AAF8F19DD14B}"/>
    <dgm:cxn modelId="{5CEF61CF-1876-4A42-8DC2-89BC9E64CBA4}" type="presParOf" srcId="{F522D564-CB3D-4D18-84D6-A5763EAD5EC4}" destId="{6129A448-AE40-42F5-8653-ECDA65354CAF}" srcOrd="0" destOrd="0" presId="urn:microsoft.com/office/officeart/2005/8/layout/vList5"/>
    <dgm:cxn modelId="{8A0168FA-4A72-400A-B529-4262CD1F0F3E}" type="presParOf" srcId="{6129A448-AE40-42F5-8653-ECDA65354CAF}" destId="{92DE16EB-5369-4BF9-A4A6-45123083EEBE}" srcOrd="0" destOrd="0" presId="urn:microsoft.com/office/officeart/2005/8/layout/vList5"/>
    <dgm:cxn modelId="{6DFAD54C-B81D-417E-93C0-E86DA22849CB}" type="presParOf" srcId="{F522D564-CB3D-4D18-84D6-A5763EAD5EC4}" destId="{36170D80-E827-421E-8AA9-1ACCC9572BD5}" srcOrd="1" destOrd="0" presId="urn:microsoft.com/office/officeart/2005/8/layout/vList5"/>
    <dgm:cxn modelId="{5B9059F7-7D71-47FC-92F7-991000B77C6F}" type="presParOf" srcId="{F522D564-CB3D-4D18-84D6-A5763EAD5EC4}" destId="{18E00261-484F-4B89-9255-31886175F195}" srcOrd="2" destOrd="0" presId="urn:microsoft.com/office/officeart/2005/8/layout/vList5"/>
    <dgm:cxn modelId="{7A787BDC-70EF-4F05-824A-55B6F3BB229B}" type="presParOf" srcId="{18E00261-484F-4B89-9255-31886175F195}" destId="{2BF444CD-9346-4AB0-8ECE-9B3E04B2F98C}" srcOrd="0" destOrd="0" presId="urn:microsoft.com/office/officeart/2005/8/layout/vList5"/>
    <dgm:cxn modelId="{11EAFC03-FEF2-4C64-A1A4-F380E4385002}" type="presParOf" srcId="{F522D564-CB3D-4D18-84D6-A5763EAD5EC4}" destId="{224153F4-DC44-49EF-AB39-C3BED9B80BAA}" srcOrd="3" destOrd="0" presId="urn:microsoft.com/office/officeart/2005/8/layout/vList5"/>
    <dgm:cxn modelId="{CDD02FC1-E5C4-4989-9F3A-CDEF4ECC58D8}" type="presParOf" srcId="{F522D564-CB3D-4D18-84D6-A5763EAD5EC4}" destId="{43E1EC28-6AA2-4261-9293-5B853C72DD7A}" srcOrd="4" destOrd="0" presId="urn:microsoft.com/office/officeart/2005/8/layout/vList5"/>
    <dgm:cxn modelId="{6F784E0D-DBA8-412C-A3E1-2ABB989DDA35}" type="presParOf" srcId="{43E1EC28-6AA2-4261-9293-5B853C72DD7A}" destId="{FFD1B097-388B-4671-B6B5-9BD22A1B6537}" srcOrd="0" destOrd="0" presId="urn:microsoft.com/office/officeart/2005/8/layout/vList5"/>
    <dgm:cxn modelId="{AE1FFC7E-AD58-494A-92AE-435B1E548C21}" type="presParOf" srcId="{F522D564-CB3D-4D18-84D6-A5763EAD5EC4}" destId="{E84D1FA2-8EAB-4757-A1D1-3E7E9101316D}" srcOrd="5" destOrd="0" presId="urn:microsoft.com/office/officeart/2005/8/layout/vList5"/>
    <dgm:cxn modelId="{93E3D40A-6479-4C72-B330-7324B9716C46}" type="presParOf" srcId="{F522D564-CB3D-4D18-84D6-A5763EAD5EC4}" destId="{834528CB-5F1F-4EB3-BDE2-DD94BE4F492C}" srcOrd="6" destOrd="0" presId="urn:microsoft.com/office/officeart/2005/8/layout/vList5"/>
    <dgm:cxn modelId="{36571E22-6E68-42E3-B791-C5CCF74C94B5}" type="presParOf" srcId="{834528CB-5F1F-4EB3-BDE2-DD94BE4F492C}" destId="{BD85ACE4-AC36-409B-B59D-94847587CAA2}" srcOrd="0" destOrd="0" presId="urn:microsoft.com/office/officeart/2005/8/layout/vList5"/>
    <dgm:cxn modelId="{4691FAE5-E362-4298-9A43-F64FECA3A17F}" type="presParOf" srcId="{F522D564-CB3D-4D18-84D6-A5763EAD5EC4}" destId="{A4A83249-38E6-4AFF-81DB-FDDCE3357EC8}" srcOrd="7" destOrd="0" presId="urn:microsoft.com/office/officeart/2005/8/layout/vList5"/>
    <dgm:cxn modelId="{A615E79C-EB93-4EE1-A441-70172DA20148}" type="presParOf" srcId="{F522D564-CB3D-4D18-84D6-A5763EAD5EC4}" destId="{509F9074-9199-4AFE-ADDC-9DC842413E35}" srcOrd="8" destOrd="0" presId="urn:microsoft.com/office/officeart/2005/8/layout/vList5"/>
    <dgm:cxn modelId="{474EB51E-07D6-49F1-BB94-80AD3A0BE519}" type="presParOf" srcId="{509F9074-9199-4AFE-ADDC-9DC842413E35}" destId="{2F095AD5-035A-4924-909C-B1FC748C0FF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12370-A9DB-4E97-BFCB-68D806F03EE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2D2324-A560-40DD-A26F-4AB8C7754095}">
      <dgm:prSet/>
      <dgm:spPr/>
      <dgm:t>
        <a:bodyPr/>
        <a:lstStyle/>
        <a:p>
          <a:pPr rtl="0"/>
          <a:r>
            <a:rPr lang="en-US" smtClean="0"/>
            <a:t>Moses painted the first eleven chapters in broad strokes covering a thousand years in these few chapters….. His goal was the beginning of Sin and the redemption from sin… and the whole story begins in Chapter 11</a:t>
          </a:r>
          <a:endParaRPr lang="en-US"/>
        </a:p>
      </dgm:t>
    </dgm:pt>
    <dgm:pt modelId="{92F6B1BB-C476-436D-848F-40517F8E8052}" type="parTrans" cxnId="{A160C992-4390-4426-B7C3-934CD9C266FB}">
      <dgm:prSet/>
      <dgm:spPr/>
      <dgm:t>
        <a:bodyPr/>
        <a:lstStyle/>
        <a:p>
          <a:endParaRPr lang="en-US"/>
        </a:p>
      </dgm:t>
    </dgm:pt>
    <dgm:pt modelId="{5D5DBFC0-5309-4C74-827F-02720272566B}" type="sibTrans" cxnId="{A160C992-4390-4426-B7C3-934CD9C266FB}">
      <dgm:prSet/>
      <dgm:spPr/>
      <dgm:t>
        <a:bodyPr/>
        <a:lstStyle/>
        <a:p>
          <a:endParaRPr lang="en-US"/>
        </a:p>
      </dgm:t>
    </dgm:pt>
    <dgm:pt modelId="{523966C0-8878-41A2-BF95-4E45D16DCB2C}">
      <dgm:prSet/>
      <dgm:spPr/>
      <dgm:t>
        <a:bodyPr/>
        <a:lstStyle/>
        <a:p>
          <a:pPr rtl="0"/>
          <a:r>
            <a:rPr lang="en-US" smtClean="0"/>
            <a:t>Israel is the whole POINT of the scriptures – it begins with Abraham- Adam and Eve were just a necessary part of the story</a:t>
          </a:r>
          <a:endParaRPr lang="en-US"/>
        </a:p>
      </dgm:t>
    </dgm:pt>
    <dgm:pt modelId="{53B13175-9763-46B1-875E-4EE14EA8B05E}" type="parTrans" cxnId="{4B061314-B741-4302-8AD9-F76F67DA2299}">
      <dgm:prSet/>
      <dgm:spPr/>
      <dgm:t>
        <a:bodyPr/>
        <a:lstStyle/>
        <a:p>
          <a:endParaRPr lang="en-US"/>
        </a:p>
      </dgm:t>
    </dgm:pt>
    <dgm:pt modelId="{DC3D41A4-9FB6-438F-AB8A-1FDB8B8C72B0}" type="sibTrans" cxnId="{4B061314-B741-4302-8AD9-F76F67DA2299}">
      <dgm:prSet/>
      <dgm:spPr/>
      <dgm:t>
        <a:bodyPr/>
        <a:lstStyle/>
        <a:p>
          <a:endParaRPr lang="en-US"/>
        </a:p>
      </dgm:t>
    </dgm:pt>
    <dgm:pt modelId="{5212C7F5-CE93-4470-B44A-38985B34A4E6}" type="pres">
      <dgm:prSet presAssocID="{FF012370-A9DB-4E97-BFCB-68D806F03EE4}" presName="linear" presStyleCnt="0">
        <dgm:presLayoutVars>
          <dgm:animLvl val="lvl"/>
          <dgm:resizeHandles val="exact"/>
        </dgm:presLayoutVars>
      </dgm:prSet>
      <dgm:spPr/>
    </dgm:pt>
    <dgm:pt modelId="{7B4D360F-F164-4CBD-B32B-AD524FBE1BEC}" type="pres">
      <dgm:prSet presAssocID="{E02D2324-A560-40DD-A26F-4AB8C77540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992EC0-B94D-4CB6-B0C2-6FDB70405F48}" type="pres">
      <dgm:prSet presAssocID="{5D5DBFC0-5309-4C74-827F-02720272566B}" presName="spacer" presStyleCnt="0"/>
      <dgm:spPr/>
    </dgm:pt>
    <dgm:pt modelId="{ED39A468-EAE0-4386-BE10-2E4ABBBB57D6}" type="pres">
      <dgm:prSet presAssocID="{523966C0-8878-41A2-BF95-4E45D16DCB2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160C992-4390-4426-B7C3-934CD9C266FB}" srcId="{FF012370-A9DB-4E97-BFCB-68D806F03EE4}" destId="{E02D2324-A560-40DD-A26F-4AB8C7754095}" srcOrd="0" destOrd="0" parTransId="{92F6B1BB-C476-436D-848F-40517F8E8052}" sibTransId="{5D5DBFC0-5309-4C74-827F-02720272566B}"/>
    <dgm:cxn modelId="{48C70325-1730-49B5-BEC2-3FD93905CB5F}" type="presOf" srcId="{523966C0-8878-41A2-BF95-4E45D16DCB2C}" destId="{ED39A468-EAE0-4386-BE10-2E4ABBBB57D6}" srcOrd="0" destOrd="0" presId="urn:microsoft.com/office/officeart/2005/8/layout/vList2"/>
    <dgm:cxn modelId="{4B061314-B741-4302-8AD9-F76F67DA2299}" srcId="{FF012370-A9DB-4E97-BFCB-68D806F03EE4}" destId="{523966C0-8878-41A2-BF95-4E45D16DCB2C}" srcOrd="1" destOrd="0" parTransId="{53B13175-9763-46B1-875E-4EE14EA8B05E}" sibTransId="{DC3D41A4-9FB6-438F-AB8A-1FDB8B8C72B0}"/>
    <dgm:cxn modelId="{0CCC7EDC-7FEE-40EF-9811-5C2BFDC82E36}" type="presOf" srcId="{E02D2324-A560-40DD-A26F-4AB8C7754095}" destId="{7B4D360F-F164-4CBD-B32B-AD524FBE1BEC}" srcOrd="0" destOrd="0" presId="urn:microsoft.com/office/officeart/2005/8/layout/vList2"/>
    <dgm:cxn modelId="{37F6EF75-0C4F-4F08-BE50-AAA6B9C3E33A}" type="presOf" srcId="{FF012370-A9DB-4E97-BFCB-68D806F03EE4}" destId="{5212C7F5-CE93-4470-B44A-38985B34A4E6}" srcOrd="0" destOrd="0" presId="urn:microsoft.com/office/officeart/2005/8/layout/vList2"/>
    <dgm:cxn modelId="{D0896BB8-B15A-4325-973F-94F6B0BFF662}" type="presParOf" srcId="{5212C7F5-CE93-4470-B44A-38985B34A4E6}" destId="{7B4D360F-F164-4CBD-B32B-AD524FBE1BEC}" srcOrd="0" destOrd="0" presId="urn:microsoft.com/office/officeart/2005/8/layout/vList2"/>
    <dgm:cxn modelId="{A9EC8583-5A19-4B90-8337-7652D7732322}" type="presParOf" srcId="{5212C7F5-CE93-4470-B44A-38985B34A4E6}" destId="{33992EC0-B94D-4CB6-B0C2-6FDB70405F48}" srcOrd="1" destOrd="0" presId="urn:microsoft.com/office/officeart/2005/8/layout/vList2"/>
    <dgm:cxn modelId="{4F497F86-1CA5-4739-A316-009F5BC54FC3}" type="presParOf" srcId="{5212C7F5-CE93-4470-B44A-38985B34A4E6}" destId="{ED39A468-EAE0-4386-BE10-2E4ABBBB57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5D3D6C-2491-4CC9-8F0D-E8274755A15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2DBE9F-5930-41EE-8477-B77570651A67}">
      <dgm:prSet/>
      <dgm:spPr/>
      <dgm:t>
        <a:bodyPr/>
        <a:lstStyle/>
        <a:p>
          <a:pPr rtl="0"/>
          <a:r>
            <a:rPr lang="en-US" smtClean="0"/>
            <a:t>Isa 28:9-13</a:t>
          </a:r>
          <a:endParaRPr lang="en-US"/>
        </a:p>
      </dgm:t>
    </dgm:pt>
    <dgm:pt modelId="{E9CA3C73-A54B-4A92-9675-45E9D28D272F}" type="parTrans" cxnId="{22351E66-4241-4602-A908-0040FB49B749}">
      <dgm:prSet/>
      <dgm:spPr/>
      <dgm:t>
        <a:bodyPr/>
        <a:lstStyle/>
        <a:p>
          <a:endParaRPr lang="en-US"/>
        </a:p>
      </dgm:t>
    </dgm:pt>
    <dgm:pt modelId="{74578BBE-F315-4519-8BAB-60C45B641DA9}" type="sibTrans" cxnId="{22351E66-4241-4602-A908-0040FB49B749}">
      <dgm:prSet/>
      <dgm:spPr/>
      <dgm:t>
        <a:bodyPr/>
        <a:lstStyle/>
        <a:p>
          <a:endParaRPr lang="en-US"/>
        </a:p>
      </dgm:t>
    </dgm:pt>
    <dgm:pt modelId="{8916B5C5-8A3C-40A2-865F-7E153A3E2374}">
      <dgm:prSet/>
      <dgm:spPr/>
      <dgm:t>
        <a:bodyPr/>
        <a:lstStyle/>
        <a:p>
          <a:pPr rtl="0"/>
          <a:r>
            <a:rPr lang="en-US" smtClean="0"/>
            <a:t>Mans greatest criticism against the Bible is the greatest proof OF the Bible- written by men</a:t>
          </a:r>
          <a:endParaRPr lang="en-US"/>
        </a:p>
      </dgm:t>
    </dgm:pt>
    <dgm:pt modelId="{273F14D4-5D59-4F89-AA10-3746C0A0C182}" type="parTrans" cxnId="{C9B1F2A6-70C8-4AA6-8E65-E793DE573FE2}">
      <dgm:prSet/>
      <dgm:spPr/>
      <dgm:t>
        <a:bodyPr/>
        <a:lstStyle/>
        <a:p>
          <a:endParaRPr lang="en-US"/>
        </a:p>
      </dgm:t>
    </dgm:pt>
    <dgm:pt modelId="{1545F565-B3F3-4004-B5AE-5A16D9256399}" type="sibTrans" cxnId="{C9B1F2A6-70C8-4AA6-8E65-E793DE573FE2}">
      <dgm:prSet/>
      <dgm:spPr/>
      <dgm:t>
        <a:bodyPr/>
        <a:lstStyle/>
        <a:p>
          <a:endParaRPr lang="en-US"/>
        </a:p>
      </dgm:t>
    </dgm:pt>
    <dgm:pt modelId="{9E561EC5-E964-4B3D-8D56-829B326A6896}">
      <dgm:prSet/>
      <dgm:spPr/>
      <dgm:t>
        <a:bodyPr/>
        <a:lstStyle/>
        <a:p>
          <a:pPr rtl="0"/>
          <a:r>
            <a:rPr lang="en-US" smtClean="0"/>
            <a:t>40 authors from 3 continents over two thousand years apart – 3 different languages – there is a perfect consistency of message</a:t>
          </a:r>
          <a:endParaRPr lang="en-US"/>
        </a:p>
      </dgm:t>
    </dgm:pt>
    <dgm:pt modelId="{E4BF6A29-F664-4C45-93A4-1FF8C9931E7C}" type="parTrans" cxnId="{545FEA16-30F3-4130-A68D-0EF31AFB03FE}">
      <dgm:prSet/>
      <dgm:spPr/>
      <dgm:t>
        <a:bodyPr/>
        <a:lstStyle/>
        <a:p>
          <a:endParaRPr lang="en-US"/>
        </a:p>
      </dgm:t>
    </dgm:pt>
    <dgm:pt modelId="{A3464B71-745E-4EE5-B061-54288F342B9F}" type="sibTrans" cxnId="{545FEA16-30F3-4130-A68D-0EF31AFB03FE}">
      <dgm:prSet/>
      <dgm:spPr/>
      <dgm:t>
        <a:bodyPr/>
        <a:lstStyle/>
        <a:p>
          <a:endParaRPr lang="en-US"/>
        </a:p>
      </dgm:t>
    </dgm:pt>
    <dgm:pt modelId="{FE6BA557-08E6-4544-91E4-48BE97173D2C}">
      <dgm:prSet/>
      <dgm:spPr/>
      <dgm:t>
        <a:bodyPr/>
        <a:lstStyle/>
        <a:p>
          <a:pPr rtl="0"/>
          <a:r>
            <a:rPr lang="en-US" dirty="0" smtClean="0"/>
            <a:t>This defies explanation – it never contradicts it’s theme</a:t>
          </a:r>
          <a:endParaRPr lang="en-US" dirty="0"/>
        </a:p>
      </dgm:t>
    </dgm:pt>
    <dgm:pt modelId="{0FC69CE2-19A9-47B3-8806-E5617AB88850}" type="parTrans" cxnId="{687C33CD-8F99-4B83-B5A3-47EA01F3643D}">
      <dgm:prSet/>
      <dgm:spPr/>
      <dgm:t>
        <a:bodyPr/>
        <a:lstStyle/>
        <a:p>
          <a:endParaRPr lang="en-US"/>
        </a:p>
      </dgm:t>
    </dgm:pt>
    <dgm:pt modelId="{D39246D6-2B69-4996-AE9B-67B19B2C6BBB}" type="sibTrans" cxnId="{687C33CD-8F99-4B83-B5A3-47EA01F3643D}">
      <dgm:prSet/>
      <dgm:spPr/>
      <dgm:t>
        <a:bodyPr/>
        <a:lstStyle/>
        <a:p>
          <a:endParaRPr lang="en-US"/>
        </a:p>
      </dgm:t>
    </dgm:pt>
    <dgm:pt modelId="{16F5FBC8-4DFB-45A3-99D8-71B74EE3BFDC}" type="pres">
      <dgm:prSet presAssocID="{5F5D3D6C-2491-4CC9-8F0D-E8274755A151}" presName="linear" presStyleCnt="0">
        <dgm:presLayoutVars>
          <dgm:animLvl val="lvl"/>
          <dgm:resizeHandles val="exact"/>
        </dgm:presLayoutVars>
      </dgm:prSet>
      <dgm:spPr/>
    </dgm:pt>
    <dgm:pt modelId="{D79FE082-5EF9-437E-A885-900262DB21F8}" type="pres">
      <dgm:prSet presAssocID="{182DBE9F-5930-41EE-8477-B77570651A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6CC0A5-8949-498B-9E9D-48EAECEFA0D5}" type="pres">
      <dgm:prSet presAssocID="{74578BBE-F315-4519-8BAB-60C45B641DA9}" presName="spacer" presStyleCnt="0"/>
      <dgm:spPr/>
    </dgm:pt>
    <dgm:pt modelId="{A97D436A-4BBD-4699-BE54-3F44E22E11FA}" type="pres">
      <dgm:prSet presAssocID="{8916B5C5-8A3C-40A2-865F-7E153A3E23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BE4425-8727-4DBD-947B-FC35D64CAB28}" type="pres">
      <dgm:prSet presAssocID="{1545F565-B3F3-4004-B5AE-5A16D9256399}" presName="spacer" presStyleCnt="0"/>
      <dgm:spPr/>
    </dgm:pt>
    <dgm:pt modelId="{CB9E96A3-5AA9-4FA3-8310-E92FC930CD8F}" type="pres">
      <dgm:prSet presAssocID="{9E561EC5-E964-4B3D-8D56-829B326A68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3FCC57-BAAF-49CC-908A-39A56ABE63BA}" type="pres">
      <dgm:prSet presAssocID="{A3464B71-745E-4EE5-B061-54288F342B9F}" presName="spacer" presStyleCnt="0"/>
      <dgm:spPr/>
    </dgm:pt>
    <dgm:pt modelId="{591445F8-3B06-4C5E-8CD6-AE9192C28183}" type="pres">
      <dgm:prSet presAssocID="{FE6BA557-08E6-4544-91E4-48BE97173D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B1F2A6-70C8-4AA6-8E65-E793DE573FE2}" srcId="{5F5D3D6C-2491-4CC9-8F0D-E8274755A151}" destId="{8916B5C5-8A3C-40A2-865F-7E153A3E2374}" srcOrd="1" destOrd="0" parTransId="{273F14D4-5D59-4F89-AA10-3746C0A0C182}" sibTransId="{1545F565-B3F3-4004-B5AE-5A16D9256399}"/>
    <dgm:cxn modelId="{545FEA16-30F3-4130-A68D-0EF31AFB03FE}" srcId="{5F5D3D6C-2491-4CC9-8F0D-E8274755A151}" destId="{9E561EC5-E964-4B3D-8D56-829B326A6896}" srcOrd="2" destOrd="0" parTransId="{E4BF6A29-F664-4C45-93A4-1FF8C9931E7C}" sibTransId="{A3464B71-745E-4EE5-B061-54288F342B9F}"/>
    <dgm:cxn modelId="{F55CDB39-21FB-4CAC-8C12-FFA4A8A950C1}" type="presOf" srcId="{182DBE9F-5930-41EE-8477-B77570651A67}" destId="{D79FE082-5EF9-437E-A885-900262DB21F8}" srcOrd="0" destOrd="0" presId="urn:microsoft.com/office/officeart/2005/8/layout/vList2"/>
    <dgm:cxn modelId="{22351E66-4241-4602-A908-0040FB49B749}" srcId="{5F5D3D6C-2491-4CC9-8F0D-E8274755A151}" destId="{182DBE9F-5930-41EE-8477-B77570651A67}" srcOrd="0" destOrd="0" parTransId="{E9CA3C73-A54B-4A92-9675-45E9D28D272F}" sibTransId="{74578BBE-F315-4519-8BAB-60C45B641DA9}"/>
    <dgm:cxn modelId="{C1F99564-B788-4CA8-A60D-003E37CC2666}" type="presOf" srcId="{5F5D3D6C-2491-4CC9-8F0D-E8274755A151}" destId="{16F5FBC8-4DFB-45A3-99D8-71B74EE3BFDC}" srcOrd="0" destOrd="0" presId="urn:microsoft.com/office/officeart/2005/8/layout/vList2"/>
    <dgm:cxn modelId="{F57294C7-99AA-4801-977D-5C6150F6E6BF}" type="presOf" srcId="{8916B5C5-8A3C-40A2-865F-7E153A3E2374}" destId="{A97D436A-4BBD-4699-BE54-3F44E22E11FA}" srcOrd="0" destOrd="0" presId="urn:microsoft.com/office/officeart/2005/8/layout/vList2"/>
    <dgm:cxn modelId="{0F687C92-97E4-49FE-AC9A-9572BEB9C1F5}" type="presOf" srcId="{9E561EC5-E964-4B3D-8D56-829B326A6896}" destId="{CB9E96A3-5AA9-4FA3-8310-E92FC930CD8F}" srcOrd="0" destOrd="0" presId="urn:microsoft.com/office/officeart/2005/8/layout/vList2"/>
    <dgm:cxn modelId="{39FFF9BD-9499-4041-97F4-3B3F740AC854}" type="presOf" srcId="{FE6BA557-08E6-4544-91E4-48BE97173D2C}" destId="{591445F8-3B06-4C5E-8CD6-AE9192C28183}" srcOrd="0" destOrd="0" presId="urn:microsoft.com/office/officeart/2005/8/layout/vList2"/>
    <dgm:cxn modelId="{687C33CD-8F99-4B83-B5A3-47EA01F3643D}" srcId="{5F5D3D6C-2491-4CC9-8F0D-E8274755A151}" destId="{FE6BA557-08E6-4544-91E4-48BE97173D2C}" srcOrd="3" destOrd="0" parTransId="{0FC69CE2-19A9-47B3-8806-E5617AB88850}" sibTransId="{D39246D6-2B69-4996-AE9B-67B19B2C6BBB}"/>
    <dgm:cxn modelId="{6E789376-D176-4C86-B06B-C53C326F09A4}" type="presParOf" srcId="{16F5FBC8-4DFB-45A3-99D8-71B74EE3BFDC}" destId="{D79FE082-5EF9-437E-A885-900262DB21F8}" srcOrd="0" destOrd="0" presId="urn:microsoft.com/office/officeart/2005/8/layout/vList2"/>
    <dgm:cxn modelId="{CE52BD51-C38C-4C38-BDC5-A67AA43CF5AF}" type="presParOf" srcId="{16F5FBC8-4DFB-45A3-99D8-71B74EE3BFDC}" destId="{766CC0A5-8949-498B-9E9D-48EAECEFA0D5}" srcOrd="1" destOrd="0" presId="urn:microsoft.com/office/officeart/2005/8/layout/vList2"/>
    <dgm:cxn modelId="{6D1CD1A8-6447-469A-A073-94E42FEDF01C}" type="presParOf" srcId="{16F5FBC8-4DFB-45A3-99D8-71B74EE3BFDC}" destId="{A97D436A-4BBD-4699-BE54-3F44E22E11FA}" srcOrd="2" destOrd="0" presId="urn:microsoft.com/office/officeart/2005/8/layout/vList2"/>
    <dgm:cxn modelId="{DD53974D-96A7-44B3-90A4-B8F380627DC6}" type="presParOf" srcId="{16F5FBC8-4DFB-45A3-99D8-71B74EE3BFDC}" destId="{56BE4425-8727-4DBD-947B-FC35D64CAB28}" srcOrd="3" destOrd="0" presId="urn:microsoft.com/office/officeart/2005/8/layout/vList2"/>
    <dgm:cxn modelId="{AB9EF7A4-5B15-4D23-9A26-7B9DB747988D}" type="presParOf" srcId="{16F5FBC8-4DFB-45A3-99D8-71B74EE3BFDC}" destId="{CB9E96A3-5AA9-4FA3-8310-E92FC930CD8F}" srcOrd="4" destOrd="0" presId="urn:microsoft.com/office/officeart/2005/8/layout/vList2"/>
    <dgm:cxn modelId="{FAC7A48C-ACF1-4039-9904-E1529728F6D2}" type="presParOf" srcId="{16F5FBC8-4DFB-45A3-99D8-71B74EE3BFDC}" destId="{4C3FCC57-BAAF-49CC-908A-39A56ABE63BA}" srcOrd="5" destOrd="0" presId="urn:microsoft.com/office/officeart/2005/8/layout/vList2"/>
    <dgm:cxn modelId="{A5B7B830-B2FF-466F-933C-41AECE6882B2}" type="presParOf" srcId="{16F5FBC8-4DFB-45A3-99D8-71B74EE3BFDC}" destId="{591445F8-3B06-4C5E-8CD6-AE9192C281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AA0157-E1FE-44FE-B9D3-C07AFCEE561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191789-055E-402D-BB74-692DCE9DCFF2}">
      <dgm:prSet/>
      <dgm:spPr/>
      <dgm:t>
        <a:bodyPr/>
        <a:lstStyle/>
        <a:p>
          <a:pPr rtl="0"/>
          <a:r>
            <a:rPr lang="en-US" smtClean="0"/>
            <a:t>History</a:t>
          </a:r>
          <a:endParaRPr lang="en-US"/>
        </a:p>
      </dgm:t>
    </dgm:pt>
    <dgm:pt modelId="{2995735D-4611-41DB-955C-22530D59EABF}" type="parTrans" cxnId="{31D01E00-6707-4ED3-A93F-2AECD0C853C4}">
      <dgm:prSet/>
      <dgm:spPr/>
      <dgm:t>
        <a:bodyPr/>
        <a:lstStyle/>
        <a:p>
          <a:endParaRPr lang="en-US"/>
        </a:p>
      </dgm:t>
    </dgm:pt>
    <dgm:pt modelId="{A35AF7F0-1D66-43AA-B8C4-2FE46193644D}" type="sibTrans" cxnId="{31D01E00-6707-4ED3-A93F-2AECD0C853C4}">
      <dgm:prSet/>
      <dgm:spPr/>
      <dgm:t>
        <a:bodyPr/>
        <a:lstStyle/>
        <a:p>
          <a:endParaRPr lang="en-US"/>
        </a:p>
      </dgm:t>
    </dgm:pt>
    <dgm:pt modelId="{6DC38381-A3DA-4C3E-9847-1BF9A7D9B9EF}">
      <dgm:prSet/>
      <dgm:spPr/>
      <dgm:t>
        <a:bodyPr/>
        <a:lstStyle/>
        <a:p>
          <a:pPr rtl="0"/>
          <a:r>
            <a:rPr lang="en-US" smtClean="0"/>
            <a:t>Science</a:t>
          </a:r>
          <a:endParaRPr lang="en-US"/>
        </a:p>
      </dgm:t>
    </dgm:pt>
    <dgm:pt modelId="{FAD8140F-E2CE-477C-B29A-BE1D73E02AF2}" type="parTrans" cxnId="{71076FBF-45E1-4064-BFC0-8779A52D9633}">
      <dgm:prSet/>
      <dgm:spPr/>
      <dgm:t>
        <a:bodyPr/>
        <a:lstStyle/>
        <a:p>
          <a:endParaRPr lang="en-US"/>
        </a:p>
      </dgm:t>
    </dgm:pt>
    <dgm:pt modelId="{CF5FC235-4B88-4287-9B33-D4250D8F2740}" type="sibTrans" cxnId="{71076FBF-45E1-4064-BFC0-8779A52D9633}">
      <dgm:prSet/>
      <dgm:spPr/>
      <dgm:t>
        <a:bodyPr/>
        <a:lstStyle/>
        <a:p>
          <a:endParaRPr lang="en-US"/>
        </a:p>
      </dgm:t>
    </dgm:pt>
    <dgm:pt modelId="{920AD40B-9DD2-42B8-A0FF-0CAFF13343CA}">
      <dgm:prSet/>
      <dgm:spPr/>
      <dgm:t>
        <a:bodyPr/>
        <a:lstStyle/>
        <a:p>
          <a:pPr rtl="0"/>
          <a:r>
            <a:rPr lang="en-US" smtClean="0"/>
            <a:t>Prophecy</a:t>
          </a:r>
          <a:endParaRPr lang="en-US"/>
        </a:p>
      </dgm:t>
    </dgm:pt>
    <dgm:pt modelId="{D078DDEF-26A5-4EFE-8663-68800E53E95D}" type="parTrans" cxnId="{E74D98C1-CBA1-450F-BE4D-C04436F6D339}">
      <dgm:prSet/>
      <dgm:spPr/>
      <dgm:t>
        <a:bodyPr/>
        <a:lstStyle/>
        <a:p>
          <a:endParaRPr lang="en-US"/>
        </a:p>
      </dgm:t>
    </dgm:pt>
    <dgm:pt modelId="{0AA54792-AD00-4544-BEE4-94B3C661CB8C}" type="sibTrans" cxnId="{E74D98C1-CBA1-450F-BE4D-C04436F6D339}">
      <dgm:prSet/>
      <dgm:spPr/>
      <dgm:t>
        <a:bodyPr/>
        <a:lstStyle/>
        <a:p>
          <a:endParaRPr lang="en-US"/>
        </a:p>
      </dgm:t>
    </dgm:pt>
    <dgm:pt modelId="{B72D9F2B-22D3-4B67-B9E5-143867CB809D}" type="pres">
      <dgm:prSet presAssocID="{94AA0157-E1FE-44FE-B9D3-C07AFCEE561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97A56B8-3E63-49A9-9824-EF49CB4B0052}" type="pres">
      <dgm:prSet presAssocID="{94AA0157-E1FE-44FE-B9D3-C07AFCEE5610}" presName="cycle" presStyleCnt="0"/>
      <dgm:spPr/>
    </dgm:pt>
    <dgm:pt modelId="{29128C0E-1F99-4B41-92A1-166F4A5356E7}" type="pres">
      <dgm:prSet presAssocID="{94AA0157-E1FE-44FE-B9D3-C07AFCEE5610}" presName="centerShape" presStyleCnt="0"/>
      <dgm:spPr/>
    </dgm:pt>
    <dgm:pt modelId="{FC6D5F29-B203-4B29-99A7-659D0CF6B5ED}" type="pres">
      <dgm:prSet presAssocID="{94AA0157-E1FE-44FE-B9D3-C07AFCEE5610}" presName="connSite" presStyleLbl="node1" presStyleIdx="0" presStyleCnt="4"/>
      <dgm:spPr/>
    </dgm:pt>
    <dgm:pt modelId="{2A37AA1C-82D0-4207-8A14-843EED50C6F2}" type="pres">
      <dgm:prSet presAssocID="{94AA0157-E1FE-44FE-B9D3-C07AFCEE5610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63071A-E7C5-4D4D-B047-DB3BB210C015}" type="pres">
      <dgm:prSet presAssocID="{2995735D-4611-41DB-955C-22530D59EABF}" presName="Name25" presStyleLbl="parChTrans1D1" presStyleIdx="0" presStyleCnt="3"/>
      <dgm:spPr/>
    </dgm:pt>
    <dgm:pt modelId="{AF1501F7-F59E-49D6-B770-63C88E06A245}" type="pres">
      <dgm:prSet presAssocID="{94191789-055E-402D-BB74-692DCE9DCFF2}" presName="node" presStyleCnt="0"/>
      <dgm:spPr/>
    </dgm:pt>
    <dgm:pt modelId="{5EFCFA69-AA38-49E7-9DEA-172023C87907}" type="pres">
      <dgm:prSet presAssocID="{94191789-055E-402D-BB74-692DCE9DCFF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AA296AB6-1363-41DC-8898-6C5B0B553BBF}" type="pres">
      <dgm:prSet presAssocID="{94191789-055E-402D-BB74-692DCE9DCFF2}" presName="childNode" presStyleLbl="revTx" presStyleIdx="0" presStyleCnt="0">
        <dgm:presLayoutVars>
          <dgm:bulletEnabled val="1"/>
        </dgm:presLayoutVars>
      </dgm:prSet>
      <dgm:spPr/>
    </dgm:pt>
    <dgm:pt modelId="{DF2EAEDB-E1B3-4F32-8B4E-7CEDE9C051EA}" type="pres">
      <dgm:prSet presAssocID="{FAD8140F-E2CE-477C-B29A-BE1D73E02AF2}" presName="Name25" presStyleLbl="parChTrans1D1" presStyleIdx="1" presStyleCnt="3"/>
      <dgm:spPr/>
    </dgm:pt>
    <dgm:pt modelId="{AD3CBCA1-4F4C-4C4A-8AE5-14A899875213}" type="pres">
      <dgm:prSet presAssocID="{6DC38381-A3DA-4C3E-9847-1BF9A7D9B9EF}" presName="node" presStyleCnt="0"/>
      <dgm:spPr/>
    </dgm:pt>
    <dgm:pt modelId="{A1EA1FA1-876C-46A8-BF80-A87C4951C1C9}" type="pres">
      <dgm:prSet presAssocID="{6DC38381-A3DA-4C3E-9847-1BF9A7D9B9EF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BD07FB5-C3C3-4871-8954-E1D066FD090F}" type="pres">
      <dgm:prSet presAssocID="{6DC38381-A3DA-4C3E-9847-1BF9A7D9B9EF}" presName="childNode" presStyleLbl="revTx" presStyleIdx="0" presStyleCnt="0">
        <dgm:presLayoutVars>
          <dgm:bulletEnabled val="1"/>
        </dgm:presLayoutVars>
      </dgm:prSet>
      <dgm:spPr/>
    </dgm:pt>
    <dgm:pt modelId="{14824205-BD65-496D-9EC7-A160691E850B}" type="pres">
      <dgm:prSet presAssocID="{D078DDEF-26A5-4EFE-8663-68800E53E95D}" presName="Name25" presStyleLbl="parChTrans1D1" presStyleIdx="2" presStyleCnt="3"/>
      <dgm:spPr/>
    </dgm:pt>
    <dgm:pt modelId="{4A3B63FA-1766-4105-AAB0-FD8626568D6F}" type="pres">
      <dgm:prSet presAssocID="{920AD40B-9DD2-42B8-A0FF-0CAFF13343CA}" presName="node" presStyleCnt="0"/>
      <dgm:spPr/>
    </dgm:pt>
    <dgm:pt modelId="{3583EB59-42A2-4CF9-9DF0-C22606CC0E8A}" type="pres">
      <dgm:prSet presAssocID="{920AD40B-9DD2-42B8-A0FF-0CAFF1334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E10732B-AE52-43F7-A59F-DEF0D2A59407}" type="pres">
      <dgm:prSet presAssocID="{920AD40B-9DD2-42B8-A0FF-0CAFF13343C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739F262-9C6D-472B-B9C0-271BA1EAC8C3}" type="presOf" srcId="{6DC38381-A3DA-4C3E-9847-1BF9A7D9B9EF}" destId="{A1EA1FA1-876C-46A8-BF80-A87C4951C1C9}" srcOrd="0" destOrd="0" presId="urn:microsoft.com/office/officeart/2005/8/layout/radial2"/>
    <dgm:cxn modelId="{50B75A0D-E7E8-4853-84F6-B5CC6ABDE815}" type="presOf" srcId="{2995735D-4611-41DB-955C-22530D59EABF}" destId="{9563071A-E7C5-4D4D-B047-DB3BB210C015}" srcOrd="0" destOrd="0" presId="urn:microsoft.com/office/officeart/2005/8/layout/radial2"/>
    <dgm:cxn modelId="{362812F7-D970-469B-9316-D411CC27C4F5}" type="presOf" srcId="{FAD8140F-E2CE-477C-B29A-BE1D73E02AF2}" destId="{DF2EAEDB-E1B3-4F32-8B4E-7CEDE9C051EA}" srcOrd="0" destOrd="0" presId="urn:microsoft.com/office/officeart/2005/8/layout/radial2"/>
    <dgm:cxn modelId="{05542DA3-F0FB-43C5-BEC3-AEEC5F07294E}" type="presOf" srcId="{94AA0157-E1FE-44FE-B9D3-C07AFCEE5610}" destId="{B72D9F2B-22D3-4B67-B9E5-143867CB809D}" srcOrd="0" destOrd="0" presId="urn:microsoft.com/office/officeart/2005/8/layout/radial2"/>
    <dgm:cxn modelId="{E74D98C1-CBA1-450F-BE4D-C04436F6D339}" srcId="{94AA0157-E1FE-44FE-B9D3-C07AFCEE5610}" destId="{920AD40B-9DD2-42B8-A0FF-0CAFF13343CA}" srcOrd="2" destOrd="0" parTransId="{D078DDEF-26A5-4EFE-8663-68800E53E95D}" sibTransId="{0AA54792-AD00-4544-BEE4-94B3C661CB8C}"/>
    <dgm:cxn modelId="{2218E18D-4F39-4951-81C2-7080D3F37EAA}" type="presOf" srcId="{920AD40B-9DD2-42B8-A0FF-0CAFF13343CA}" destId="{3583EB59-42A2-4CF9-9DF0-C22606CC0E8A}" srcOrd="0" destOrd="0" presId="urn:microsoft.com/office/officeart/2005/8/layout/radial2"/>
    <dgm:cxn modelId="{B4CCB3C6-CACB-4C5E-9205-6685879BD136}" type="presOf" srcId="{D078DDEF-26A5-4EFE-8663-68800E53E95D}" destId="{14824205-BD65-496D-9EC7-A160691E850B}" srcOrd="0" destOrd="0" presId="urn:microsoft.com/office/officeart/2005/8/layout/radial2"/>
    <dgm:cxn modelId="{31D01E00-6707-4ED3-A93F-2AECD0C853C4}" srcId="{94AA0157-E1FE-44FE-B9D3-C07AFCEE5610}" destId="{94191789-055E-402D-BB74-692DCE9DCFF2}" srcOrd="0" destOrd="0" parTransId="{2995735D-4611-41DB-955C-22530D59EABF}" sibTransId="{A35AF7F0-1D66-43AA-B8C4-2FE46193644D}"/>
    <dgm:cxn modelId="{324223C9-8355-4745-BF8E-8DE9CDC1B3EF}" type="presOf" srcId="{94191789-055E-402D-BB74-692DCE9DCFF2}" destId="{5EFCFA69-AA38-49E7-9DEA-172023C87907}" srcOrd="0" destOrd="0" presId="urn:microsoft.com/office/officeart/2005/8/layout/radial2"/>
    <dgm:cxn modelId="{71076FBF-45E1-4064-BFC0-8779A52D9633}" srcId="{94AA0157-E1FE-44FE-B9D3-C07AFCEE5610}" destId="{6DC38381-A3DA-4C3E-9847-1BF9A7D9B9EF}" srcOrd="1" destOrd="0" parTransId="{FAD8140F-E2CE-477C-B29A-BE1D73E02AF2}" sibTransId="{CF5FC235-4B88-4287-9B33-D4250D8F2740}"/>
    <dgm:cxn modelId="{E04B6359-D23F-4E99-92D0-E651222A8F1C}" type="presParOf" srcId="{B72D9F2B-22D3-4B67-B9E5-143867CB809D}" destId="{197A56B8-3E63-49A9-9824-EF49CB4B0052}" srcOrd="0" destOrd="0" presId="urn:microsoft.com/office/officeart/2005/8/layout/radial2"/>
    <dgm:cxn modelId="{598756F2-479B-43F4-ACDF-C5CF9276B71A}" type="presParOf" srcId="{197A56B8-3E63-49A9-9824-EF49CB4B0052}" destId="{29128C0E-1F99-4B41-92A1-166F4A5356E7}" srcOrd="0" destOrd="0" presId="urn:microsoft.com/office/officeart/2005/8/layout/radial2"/>
    <dgm:cxn modelId="{60061C85-7D37-4AA0-A450-DC89469E74DC}" type="presParOf" srcId="{29128C0E-1F99-4B41-92A1-166F4A5356E7}" destId="{FC6D5F29-B203-4B29-99A7-659D0CF6B5ED}" srcOrd="0" destOrd="0" presId="urn:microsoft.com/office/officeart/2005/8/layout/radial2"/>
    <dgm:cxn modelId="{48DDA4B4-D281-44CA-A4A0-9C5DB9523980}" type="presParOf" srcId="{29128C0E-1F99-4B41-92A1-166F4A5356E7}" destId="{2A37AA1C-82D0-4207-8A14-843EED50C6F2}" srcOrd="1" destOrd="0" presId="urn:microsoft.com/office/officeart/2005/8/layout/radial2"/>
    <dgm:cxn modelId="{C61CC6B6-9C9C-464A-9FD5-56722B518703}" type="presParOf" srcId="{197A56B8-3E63-49A9-9824-EF49CB4B0052}" destId="{9563071A-E7C5-4D4D-B047-DB3BB210C015}" srcOrd="1" destOrd="0" presId="urn:microsoft.com/office/officeart/2005/8/layout/radial2"/>
    <dgm:cxn modelId="{E913BCE0-2026-4933-8054-87BFD19D7A6B}" type="presParOf" srcId="{197A56B8-3E63-49A9-9824-EF49CB4B0052}" destId="{AF1501F7-F59E-49D6-B770-63C88E06A245}" srcOrd="2" destOrd="0" presId="urn:microsoft.com/office/officeart/2005/8/layout/radial2"/>
    <dgm:cxn modelId="{7D4F40B6-F33A-40C1-BF5A-3F7F16AA2852}" type="presParOf" srcId="{AF1501F7-F59E-49D6-B770-63C88E06A245}" destId="{5EFCFA69-AA38-49E7-9DEA-172023C87907}" srcOrd="0" destOrd="0" presId="urn:microsoft.com/office/officeart/2005/8/layout/radial2"/>
    <dgm:cxn modelId="{F3C0837A-C096-49C6-8658-D208EB72BC2F}" type="presParOf" srcId="{AF1501F7-F59E-49D6-B770-63C88E06A245}" destId="{AA296AB6-1363-41DC-8898-6C5B0B553BBF}" srcOrd="1" destOrd="0" presId="urn:microsoft.com/office/officeart/2005/8/layout/radial2"/>
    <dgm:cxn modelId="{33001F90-2766-4224-8BC0-38945EA7561E}" type="presParOf" srcId="{197A56B8-3E63-49A9-9824-EF49CB4B0052}" destId="{DF2EAEDB-E1B3-4F32-8B4E-7CEDE9C051EA}" srcOrd="3" destOrd="0" presId="urn:microsoft.com/office/officeart/2005/8/layout/radial2"/>
    <dgm:cxn modelId="{9B0DE62A-472D-4EB8-B2F4-2D15CD710463}" type="presParOf" srcId="{197A56B8-3E63-49A9-9824-EF49CB4B0052}" destId="{AD3CBCA1-4F4C-4C4A-8AE5-14A899875213}" srcOrd="4" destOrd="0" presId="urn:microsoft.com/office/officeart/2005/8/layout/radial2"/>
    <dgm:cxn modelId="{54AB69F8-6C26-44B5-B694-3E9D623B1CC8}" type="presParOf" srcId="{AD3CBCA1-4F4C-4C4A-8AE5-14A899875213}" destId="{A1EA1FA1-876C-46A8-BF80-A87C4951C1C9}" srcOrd="0" destOrd="0" presId="urn:microsoft.com/office/officeart/2005/8/layout/radial2"/>
    <dgm:cxn modelId="{C62D81C9-8245-4C1B-963B-448DABBCCD4C}" type="presParOf" srcId="{AD3CBCA1-4F4C-4C4A-8AE5-14A899875213}" destId="{8BD07FB5-C3C3-4871-8954-E1D066FD090F}" srcOrd="1" destOrd="0" presId="urn:microsoft.com/office/officeart/2005/8/layout/radial2"/>
    <dgm:cxn modelId="{A1177732-1DA5-4642-BEF8-6BD2B707C13D}" type="presParOf" srcId="{197A56B8-3E63-49A9-9824-EF49CB4B0052}" destId="{14824205-BD65-496D-9EC7-A160691E850B}" srcOrd="5" destOrd="0" presId="urn:microsoft.com/office/officeart/2005/8/layout/radial2"/>
    <dgm:cxn modelId="{4740C0D8-7A70-43F0-A79A-14DC6FCABB92}" type="presParOf" srcId="{197A56B8-3E63-49A9-9824-EF49CB4B0052}" destId="{4A3B63FA-1766-4105-AAB0-FD8626568D6F}" srcOrd="6" destOrd="0" presId="urn:microsoft.com/office/officeart/2005/8/layout/radial2"/>
    <dgm:cxn modelId="{5789A900-EB48-499B-9A05-459DEC491E0D}" type="presParOf" srcId="{4A3B63FA-1766-4105-AAB0-FD8626568D6F}" destId="{3583EB59-42A2-4CF9-9DF0-C22606CC0E8A}" srcOrd="0" destOrd="0" presId="urn:microsoft.com/office/officeart/2005/8/layout/radial2"/>
    <dgm:cxn modelId="{D1E9D161-7EB2-4BE8-9BED-F8A9578029CD}" type="presParOf" srcId="{4A3B63FA-1766-4105-AAB0-FD8626568D6F}" destId="{FE10732B-AE52-43F7-A59F-DEF0D2A5940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3657C1-9CB2-4200-9489-1B629F415D3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A99FDC-503C-44B9-97FA-5445EECB242D}">
      <dgm:prSet/>
      <dgm:spPr/>
      <dgm:t>
        <a:bodyPr/>
        <a:lstStyle/>
        <a:p>
          <a:pPr rtl="0"/>
          <a:r>
            <a:rPr lang="en-US" smtClean="0"/>
            <a:t>The Hittites</a:t>
          </a:r>
          <a:endParaRPr lang="en-US"/>
        </a:p>
      </dgm:t>
    </dgm:pt>
    <dgm:pt modelId="{AE534ADD-253A-4C0F-8BD7-69A549D5FB8C}" type="parTrans" cxnId="{620CAC1F-960B-4A14-8EF1-31A69479DA06}">
      <dgm:prSet/>
      <dgm:spPr/>
      <dgm:t>
        <a:bodyPr/>
        <a:lstStyle/>
        <a:p>
          <a:endParaRPr lang="en-US"/>
        </a:p>
      </dgm:t>
    </dgm:pt>
    <dgm:pt modelId="{359861CA-5E5A-42F0-AB20-B25E8850EC89}" type="sibTrans" cxnId="{620CAC1F-960B-4A14-8EF1-31A69479DA06}">
      <dgm:prSet/>
      <dgm:spPr/>
      <dgm:t>
        <a:bodyPr/>
        <a:lstStyle/>
        <a:p>
          <a:endParaRPr lang="en-US"/>
        </a:p>
      </dgm:t>
    </dgm:pt>
    <dgm:pt modelId="{1C9AF3E7-A62F-4A8E-877F-20A839304C75}">
      <dgm:prSet/>
      <dgm:spPr/>
      <dgm:t>
        <a:bodyPr/>
        <a:lstStyle/>
        <a:p>
          <a:pPr rtl="0"/>
          <a:r>
            <a:rPr lang="en-US" smtClean="0"/>
            <a:t>The Captivity of Judah</a:t>
          </a:r>
          <a:endParaRPr lang="en-US"/>
        </a:p>
      </dgm:t>
    </dgm:pt>
    <dgm:pt modelId="{132DED94-3107-4A24-8E8C-F0DF97136317}" type="parTrans" cxnId="{019A35AA-5B55-48A2-9E49-873FE9958A13}">
      <dgm:prSet/>
      <dgm:spPr/>
      <dgm:t>
        <a:bodyPr/>
        <a:lstStyle/>
        <a:p>
          <a:endParaRPr lang="en-US"/>
        </a:p>
      </dgm:t>
    </dgm:pt>
    <dgm:pt modelId="{24BF9CBD-F513-42A8-AA0B-BA28C3996B29}" type="sibTrans" cxnId="{019A35AA-5B55-48A2-9E49-873FE9958A13}">
      <dgm:prSet/>
      <dgm:spPr/>
      <dgm:t>
        <a:bodyPr/>
        <a:lstStyle/>
        <a:p>
          <a:endParaRPr lang="en-US"/>
        </a:p>
      </dgm:t>
    </dgm:pt>
    <dgm:pt modelId="{5A8B262E-9787-4EC3-92D9-3C55763D186B}">
      <dgm:prSet/>
      <dgm:spPr/>
      <dgm:t>
        <a:bodyPr/>
        <a:lstStyle/>
        <a:p>
          <a:pPr rtl="0"/>
          <a:r>
            <a:rPr lang="en-US" smtClean="0"/>
            <a:t>The Writing of Moses</a:t>
          </a:r>
          <a:endParaRPr lang="en-US"/>
        </a:p>
      </dgm:t>
    </dgm:pt>
    <dgm:pt modelId="{0BDD7FCB-A910-4955-9ED2-33EBB9222693}" type="parTrans" cxnId="{4801258A-3949-499A-A389-60219277863E}">
      <dgm:prSet/>
      <dgm:spPr/>
      <dgm:t>
        <a:bodyPr/>
        <a:lstStyle/>
        <a:p>
          <a:endParaRPr lang="en-US"/>
        </a:p>
      </dgm:t>
    </dgm:pt>
    <dgm:pt modelId="{61614840-0F90-43AB-A179-BD6F900486EF}" type="sibTrans" cxnId="{4801258A-3949-499A-A389-60219277863E}">
      <dgm:prSet/>
      <dgm:spPr/>
      <dgm:t>
        <a:bodyPr/>
        <a:lstStyle/>
        <a:p>
          <a:endParaRPr lang="en-US"/>
        </a:p>
      </dgm:t>
    </dgm:pt>
    <dgm:pt modelId="{197896C8-4A26-428E-83E4-A9B9A6D343CF}">
      <dgm:prSet/>
      <dgm:spPr/>
      <dgm:t>
        <a:bodyPr/>
        <a:lstStyle/>
        <a:p>
          <a:pPr rtl="0"/>
          <a:r>
            <a:rPr lang="en-US" smtClean="0"/>
            <a:t>The Pool of Siloam</a:t>
          </a:r>
          <a:endParaRPr lang="en-US"/>
        </a:p>
      </dgm:t>
    </dgm:pt>
    <dgm:pt modelId="{F1ECAC86-14F2-497A-9CAF-9759E83ACB43}" type="parTrans" cxnId="{A2204F6C-A32A-44B4-9170-250C6D268C4C}">
      <dgm:prSet/>
      <dgm:spPr/>
      <dgm:t>
        <a:bodyPr/>
        <a:lstStyle/>
        <a:p>
          <a:endParaRPr lang="en-US"/>
        </a:p>
      </dgm:t>
    </dgm:pt>
    <dgm:pt modelId="{8BE315F1-A610-4F0E-8315-1DC78E0574F3}" type="sibTrans" cxnId="{A2204F6C-A32A-44B4-9170-250C6D268C4C}">
      <dgm:prSet/>
      <dgm:spPr/>
      <dgm:t>
        <a:bodyPr/>
        <a:lstStyle/>
        <a:p>
          <a:endParaRPr lang="en-US"/>
        </a:p>
      </dgm:t>
    </dgm:pt>
    <dgm:pt modelId="{82F4926A-7991-4D8E-8E4B-F353D95A9FE4}">
      <dgm:prSet/>
      <dgm:spPr/>
      <dgm:t>
        <a:bodyPr/>
        <a:lstStyle/>
        <a:p>
          <a:pPr rtl="0"/>
          <a:r>
            <a:rPr lang="en-US" smtClean="0"/>
            <a:t>Joseph shaving</a:t>
          </a:r>
          <a:endParaRPr lang="en-US"/>
        </a:p>
      </dgm:t>
    </dgm:pt>
    <dgm:pt modelId="{20BBCB26-4DD8-48A6-891A-9446C6642118}" type="parTrans" cxnId="{D2E94F5F-47D2-4A85-9921-9F1F8E52C28E}">
      <dgm:prSet/>
      <dgm:spPr/>
      <dgm:t>
        <a:bodyPr/>
        <a:lstStyle/>
        <a:p>
          <a:endParaRPr lang="en-US"/>
        </a:p>
      </dgm:t>
    </dgm:pt>
    <dgm:pt modelId="{5B7F6084-5242-4F76-B085-6528D8C2F8C6}" type="sibTrans" cxnId="{D2E94F5F-47D2-4A85-9921-9F1F8E52C28E}">
      <dgm:prSet/>
      <dgm:spPr/>
      <dgm:t>
        <a:bodyPr/>
        <a:lstStyle/>
        <a:p>
          <a:endParaRPr lang="en-US"/>
        </a:p>
      </dgm:t>
    </dgm:pt>
    <dgm:pt modelId="{55DCCF66-13D6-4CE1-BDEE-46E93A352200}">
      <dgm:prSet/>
      <dgm:spPr/>
      <dgm:t>
        <a:bodyPr/>
        <a:lstStyle/>
        <a:p>
          <a:pPr rtl="0"/>
          <a:r>
            <a:rPr lang="en-US" smtClean="0"/>
            <a:t>Kings of the Bible</a:t>
          </a:r>
          <a:endParaRPr lang="en-US"/>
        </a:p>
      </dgm:t>
    </dgm:pt>
    <dgm:pt modelId="{86DBC18D-BC99-4A77-87A9-30716B96CCE5}" type="parTrans" cxnId="{9B9167FD-2391-4163-BCA2-0FED12AAA59C}">
      <dgm:prSet/>
      <dgm:spPr/>
      <dgm:t>
        <a:bodyPr/>
        <a:lstStyle/>
        <a:p>
          <a:endParaRPr lang="en-US"/>
        </a:p>
      </dgm:t>
    </dgm:pt>
    <dgm:pt modelId="{3F81EDEA-FC04-4A9E-9928-11AC6B5FACAB}" type="sibTrans" cxnId="{9B9167FD-2391-4163-BCA2-0FED12AAA59C}">
      <dgm:prSet/>
      <dgm:spPr/>
      <dgm:t>
        <a:bodyPr/>
        <a:lstStyle/>
        <a:p>
          <a:endParaRPr lang="en-US"/>
        </a:p>
      </dgm:t>
    </dgm:pt>
    <dgm:pt modelId="{B0DC60BB-5C55-405B-9522-244097179B3D}" type="pres">
      <dgm:prSet presAssocID="{F83657C1-9CB2-4200-9489-1B629F415D3B}" presName="CompostProcess" presStyleCnt="0">
        <dgm:presLayoutVars>
          <dgm:dir/>
          <dgm:resizeHandles val="exact"/>
        </dgm:presLayoutVars>
      </dgm:prSet>
      <dgm:spPr/>
    </dgm:pt>
    <dgm:pt modelId="{8C6A6799-5410-4CDA-9B65-970F727DA51D}" type="pres">
      <dgm:prSet presAssocID="{F83657C1-9CB2-4200-9489-1B629F415D3B}" presName="arrow" presStyleLbl="bgShp" presStyleIdx="0" presStyleCnt="1"/>
      <dgm:spPr/>
    </dgm:pt>
    <dgm:pt modelId="{C2D63055-CC88-4003-9B9A-F3732EDCD114}" type="pres">
      <dgm:prSet presAssocID="{F83657C1-9CB2-4200-9489-1B629F415D3B}" presName="linearProcess" presStyleCnt="0"/>
      <dgm:spPr/>
    </dgm:pt>
    <dgm:pt modelId="{D7E9B038-7F18-452A-B2C1-F7F7BFAA7F83}" type="pres">
      <dgm:prSet presAssocID="{31A99FDC-503C-44B9-97FA-5445EECB242D}" presName="textNode" presStyleLbl="node1" presStyleIdx="0" presStyleCnt="6">
        <dgm:presLayoutVars>
          <dgm:bulletEnabled val="1"/>
        </dgm:presLayoutVars>
      </dgm:prSet>
      <dgm:spPr/>
    </dgm:pt>
    <dgm:pt modelId="{09E5A9E2-5B63-4F96-AC56-4458540444C7}" type="pres">
      <dgm:prSet presAssocID="{359861CA-5E5A-42F0-AB20-B25E8850EC89}" presName="sibTrans" presStyleCnt="0"/>
      <dgm:spPr/>
    </dgm:pt>
    <dgm:pt modelId="{67001848-3DDE-4B67-A440-1FE3D3E0417A}" type="pres">
      <dgm:prSet presAssocID="{1C9AF3E7-A62F-4A8E-877F-20A839304C75}" presName="textNode" presStyleLbl="node1" presStyleIdx="1" presStyleCnt="6">
        <dgm:presLayoutVars>
          <dgm:bulletEnabled val="1"/>
        </dgm:presLayoutVars>
      </dgm:prSet>
      <dgm:spPr/>
    </dgm:pt>
    <dgm:pt modelId="{0A41F540-F9E7-4C97-A78E-FFEA99C0CC3C}" type="pres">
      <dgm:prSet presAssocID="{24BF9CBD-F513-42A8-AA0B-BA28C3996B29}" presName="sibTrans" presStyleCnt="0"/>
      <dgm:spPr/>
    </dgm:pt>
    <dgm:pt modelId="{F873A3EA-2038-46F8-B3D7-3DFC1CB496F2}" type="pres">
      <dgm:prSet presAssocID="{5A8B262E-9787-4EC3-92D9-3C55763D186B}" presName="textNode" presStyleLbl="node1" presStyleIdx="2" presStyleCnt="6">
        <dgm:presLayoutVars>
          <dgm:bulletEnabled val="1"/>
        </dgm:presLayoutVars>
      </dgm:prSet>
      <dgm:spPr/>
    </dgm:pt>
    <dgm:pt modelId="{8C469D27-DEF8-4394-9904-BBFE0AFA7667}" type="pres">
      <dgm:prSet presAssocID="{61614840-0F90-43AB-A179-BD6F900486EF}" presName="sibTrans" presStyleCnt="0"/>
      <dgm:spPr/>
    </dgm:pt>
    <dgm:pt modelId="{8498FB41-C6F3-44D3-8221-4834CD099A2A}" type="pres">
      <dgm:prSet presAssocID="{197896C8-4A26-428E-83E4-A9B9A6D343CF}" presName="textNode" presStyleLbl="node1" presStyleIdx="3" presStyleCnt="6">
        <dgm:presLayoutVars>
          <dgm:bulletEnabled val="1"/>
        </dgm:presLayoutVars>
      </dgm:prSet>
      <dgm:spPr/>
    </dgm:pt>
    <dgm:pt modelId="{51F7DD58-556A-478C-A272-28FD2F0C617F}" type="pres">
      <dgm:prSet presAssocID="{8BE315F1-A610-4F0E-8315-1DC78E0574F3}" presName="sibTrans" presStyleCnt="0"/>
      <dgm:spPr/>
    </dgm:pt>
    <dgm:pt modelId="{E6BE9536-FF8F-4849-A35F-A3EDEBA828C7}" type="pres">
      <dgm:prSet presAssocID="{82F4926A-7991-4D8E-8E4B-F353D95A9FE4}" presName="textNode" presStyleLbl="node1" presStyleIdx="4" presStyleCnt="6">
        <dgm:presLayoutVars>
          <dgm:bulletEnabled val="1"/>
        </dgm:presLayoutVars>
      </dgm:prSet>
      <dgm:spPr/>
    </dgm:pt>
    <dgm:pt modelId="{416EAD35-5377-4DF0-A854-7D80AB2038E4}" type="pres">
      <dgm:prSet presAssocID="{5B7F6084-5242-4F76-B085-6528D8C2F8C6}" presName="sibTrans" presStyleCnt="0"/>
      <dgm:spPr/>
    </dgm:pt>
    <dgm:pt modelId="{46C83A08-21FD-4CC5-B0CF-B1CE8C14AE15}" type="pres">
      <dgm:prSet presAssocID="{55DCCF66-13D6-4CE1-BDEE-46E93A35220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8D74721-E41B-441D-8E77-22D80F5063D4}" type="presOf" srcId="{197896C8-4A26-428E-83E4-A9B9A6D343CF}" destId="{8498FB41-C6F3-44D3-8221-4834CD099A2A}" srcOrd="0" destOrd="0" presId="urn:microsoft.com/office/officeart/2005/8/layout/hProcess9"/>
    <dgm:cxn modelId="{65CFC1F2-809E-4DD8-A64E-ABEE0E92FEC7}" type="presOf" srcId="{1C9AF3E7-A62F-4A8E-877F-20A839304C75}" destId="{67001848-3DDE-4B67-A440-1FE3D3E0417A}" srcOrd="0" destOrd="0" presId="urn:microsoft.com/office/officeart/2005/8/layout/hProcess9"/>
    <dgm:cxn modelId="{D2E94F5F-47D2-4A85-9921-9F1F8E52C28E}" srcId="{F83657C1-9CB2-4200-9489-1B629F415D3B}" destId="{82F4926A-7991-4D8E-8E4B-F353D95A9FE4}" srcOrd="4" destOrd="0" parTransId="{20BBCB26-4DD8-48A6-891A-9446C6642118}" sibTransId="{5B7F6084-5242-4F76-B085-6528D8C2F8C6}"/>
    <dgm:cxn modelId="{4801258A-3949-499A-A389-60219277863E}" srcId="{F83657C1-9CB2-4200-9489-1B629F415D3B}" destId="{5A8B262E-9787-4EC3-92D9-3C55763D186B}" srcOrd="2" destOrd="0" parTransId="{0BDD7FCB-A910-4955-9ED2-33EBB9222693}" sibTransId="{61614840-0F90-43AB-A179-BD6F900486EF}"/>
    <dgm:cxn modelId="{942779D2-5E69-4BF0-9CDF-3D52ACDBE733}" type="presOf" srcId="{5A8B262E-9787-4EC3-92D9-3C55763D186B}" destId="{F873A3EA-2038-46F8-B3D7-3DFC1CB496F2}" srcOrd="0" destOrd="0" presId="urn:microsoft.com/office/officeart/2005/8/layout/hProcess9"/>
    <dgm:cxn modelId="{378A4E6B-215E-4996-AF50-706ED1460C1F}" type="presOf" srcId="{82F4926A-7991-4D8E-8E4B-F353D95A9FE4}" destId="{E6BE9536-FF8F-4849-A35F-A3EDEBA828C7}" srcOrd="0" destOrd="0" presId="urn:microsoft.com/office/officeart/2005/8/layout/hProcess9"/>
    <dgm:cxn modelId="{2E528A7C-4EB9-4611-8502-F04EB2808B77}" type="presOf" srcId="{31A99FDC-503C-44B9-97FA-5445EECB242D}" destId="{D7E9B038-7F18-452A-B2C1-F7F7BFAA7F83}" srcOrd="0" destOrd="0" presId="urn:microsoft.com/office/officeart/2005/8/layout/hProcess9"/>
    <dgm:cxn modelId="{620CAC1F-960B-4A14-8EF1-31A69479DA06}" srcId="{F83657C1-9CB2-4200-9489-1B629F415D3B}" destId="{31A99FDC-503C-44B9-97FA-5445EECB242D}" srcOrd="0" destOrd="0" parTransId="{AE534ADD-253A-4C0F-8BD7-69A549D5FB8C}" sibTransId="{359861CA-5E5A-42F0-AB20-B25E8850EC89}"/>
    <dgm:cxn modelId="{019A35AA-5B55-48A2-9E49-873FE9958A13}" srcId="{F83657C1-9CB2-4200-9489-1B629F415D3B}" destId="{1C9AF3E7-A62F-4A8E-877F-20A839304C75}" srcOrd="1" destOrd="0" parTransId="{132DED94-3107-4A24-8E8C-F0DF97136317}" sibTransId="{24BF9CBD-F513-42A8-AA0B-BA28C3996B29}"/>
    <dgm:cxn modelId="{A2204F6C-A32A-44B4-9170-250C6D268C4C}" srcId="{F83657C1-9CB2-4200-9489-1B629F415D3B}" destId="{197896C8-4A26-428E-83E4-A9B9A6D343CF}" srcOrd="3" destOrd="0" parTransId="{F1ECAC86-14F2-497A-9CAF-9759E83ACB43}" sibTransId="{8BE315F1-A610-4F0E-8315-1DC78E0574F3}"/>
    <dgm:cxn modelId="{9B9167FD-2391-4163-BCA2-0FED12AAA59C}" srcId="{F83657C1-9CB2-4200-9489-1B629F415D3B}" destId="{55DCCF66-13D6-4CE1-BDEE-46E93A352200}" srcOrd="5" destOrd="0" parTransId="{86DBC18D-BC99-4A77-87A9-30716B96CCE5}" sibTransId="{3F81EDEA-FC04-4A9E-9928-11AC6B5FACAB}"/>
    <dgm:cxn modelId="{B2BC33A3-0A0E-4A4B-ACE0-6B3E83674F89}" type="presOf" srcId="{55DCCF66-13D6-4CE1-BDEE-46E93A352200}" destId="{46C83A08-21FD-4CC5-B0CF-B1CE8C14AE15}" srcOrd="0" destOrd="0" presId="urn:microsoft.com/office/officeart/2005/8/layout/hProcess9"/>
    <dgm:cxn modelId="{FFEBA93B-6EFA-4701-9FA1-ACBE9F136159}" type="presOf" srcId="{F83657C1-9CB2-4200-9489-1B629F415D3B}" destId="{B0DC60BB-5C55-405B-9522-244097179B3D}" srcOrd="0" destOrd="0" presId="urn:microsoft.com/office/officeart/2005/8/layout/hProcess9"/>
    <dgm:cxn modelId="{DE9FACA2-32AE-42BB-8981-D943B4B6254C}" type="presParOf" srcId="{B0DC60BB-5C55-405B-9522-244097179B3D}" destId="{8C6A6799-5410-4CDA-9B65-970F727DA51D}" srcOrd="0" destOrd="0" presId="urn:microsoft.com/office/officeart/2005/8/layout/hProcess9"/>
    <dgm:cxn modelId="{2E888611-4F63-48FA-9D71-24E4F32BE59D}" type="presParOf" srcId="{B0DC60BB-5C55-405B-9522-244097179B3D}" destId="{C2D63055-CC88-4003-9B9A-F3732EDCD114}" srcOrd="1" destOrd="0" presId="urn:microsoft.com/office/officeart/2005/8/layout/hProcess9"/>
    <dgm:cxn modelId="{60E80F97-8BF1-46A4-A1A1-ED192FB2FF48}" type="presParOf" srcId="{C2D63055-CC88-4003-9B9A-F3732EDCD114}" destId="{D7E9B038-7F18-452A-B2C1-F7F7BFAA7F83}" srcOrd="0" destOrd="0" presId="urn:microsoft.com/office/officeart/2005/8/layout/hProcess9"/>
    <dgm:cxn modelId="{71012DF0-BA9C-42FE-9B37-98D3DF28E21B}" type="presParOf" srcId="{C2D63055-CC88-4003-9B9A-F3732EDCD114}" destId="{09E5A9E2-5B63-4F96-AC56-4458540444C7}" srcOrd="1" destOrd="0" presId="urn:microsoft.com/office/officeart/2005/8/layout/hProcess9"/>
    <dgm:cxn modelId="{956FB04E-ECA0-44A6-9627-EFFECD80BBD3}" type="presParOf" srcId="{C2D63055-CC88-4003-9B9A-F3732EDCD114}" destId="{67001848-3DDE-4B67-A440-1FE3D3E0417A}" srcOrd="2" destOrd="0" presId="urn:microsoft.com/office/officeart/2005/8/layout/hProcess9"/>
    <dgm:cxn modelId="{B5092D18-4DCC-48E3-B1C1-D5E11DBDEABB}" type="presParOf" srcId="{C2D63055-CC88-4003-9B9A-F3732EDCD114}" destId="{0A41F540-F9E7-4C97-A78E-FFEA99C0CC3C}" srcOrd="3" destOrd="0" presId="urn:microsoft.com/office/officeart/2005/8/layout/hProcess9"/>
    <dgm:cxn modelId="{491BB29B-B8E1-42F9-B953-0A2120AF99DD}" type="presParOf" srcId="{C2D63055-CC88-4003-9B9A-F3732EDCD114}" destId="{F873A3EA-2038-46F8-B3D7-3DFC1CB496F2}" srcOrd="4" destOrd="0" presId="urn:microsoft.com/office/officeart/2005/8/layout/hProcess9"/>
    <dgm:cxn modelId="{1F3C918E-DEA9-4A1B-A62C-55D45D4EA328}" type="presParOf" srcId="{C2D63055-CC88-4003-9B9A-F3732EDCD114}" destId="{8C469D27-DEF8-4394-9904-BBFE0AFA7667}" srcOrd="5" destOrd="0" presId="urn:microsoft.com/office/officeart/2005/8/layout/hProcess9"/>
    <dgm:cxn modelId="{46B4ADF8-B8D1-4590-8776-46D186961291}" type="presParOf" srcId="{C2D63055-CC88-4003-9B9A-F3732EDCD114}" destId="{8498FB41-C6F3-44D3-8221-4834CD099A2A}" srcOrd="6" destOrd="0" presId="urn:microsoft.com/office/officeart/2005/8/layout/hProcess9"/>
    <dgm:cxn modelId="{49A978A3-423A-4D0D-ADF9-9269EECF67BB}" type="presParOf" srcId="{C2D63055-CC88-4003-9B9A-F3732EDCD114}" destId="{51F7DD58-556A-478C-A272-28FD2F0C617F}" srcOrd="7" destOrd="0" presId="urn:microsoft.com/office/officeart/2005/8/layout/hProcess9"/>
    <dgm:cxn modelId="{6E4D8C7C-08F8-47E3-AD54-664C967DF5F5}" type="presParOf" srcId="{C2D63055-CC88-4003-9B9A-F3732EDCD114}" destId="{E6BE9536-FF8F-4849-A35F-A3EDEBA828C7}" srcOrd="8" destOrd="0" presId="urn:microsoft.com/office/officeart/2005/8/layout/hProcess9"/>
    <dgm:cxn modelId="{1093643E-8D59-43A7-9F2F-10365378BB79}" type="presParOf" srcId="{C2D63055-CC88-4003-9B9A-F3732EDCD114}" destId="{416EAD35-5377-4DF0-A854-7D80AB2038E4}" srcOrd="9" destOrd="0" presId="urn:microsoft.com/office/officeart/2005/8/layout/hProcess9"/>
    <dgm:cxn modelId="{A66FA318-6D1E-45A8-854D-142705A31893}" type="presParOf" srcId="{C2D63055-CC88-4003-9B9A-F3732EDCD114}" destId="{46C83A08-21FD-4CC5-B0CF-B1CE8C14AE1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09E11-715B-452B-AC5F-797893237778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35126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I Thessalonians 5:21</a:t>
          </a:r>
          <a:endParaRPr lang="en-US" sz="2500" b="1" kern="1200" dirty="0"/>
        </a:p>
      </dsp:txBody>
      <dsp:txXfrm>
        <a:off x="112677" y="112677"/>
        <a:ext cx="8004246" cy="4300609"/>
      </dsp:txXfrm>
    </dsp:sp>
    <dsp:sp modelId="{82490AA0-4DD5-4BC4-9D89-D4C12EFA55C9}">
      <dsp:nvSpPr>
        <dsp:cNvPr id="0" name=""/>
        <dsp:cNvSpPr/>
      </dsp:nvSpPr>
      <dsp:spPr>
        <a:xfrm>
          <a:off x="228568" y="1219185"/>
          <a:ext cx="7818120" cy="3168174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2011791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 smtClean="0"/>
            <a:t>We are commanded to PROVE Gods Word</a:t>
          </a:r>
          <a:endParaRPr lang="en-US" sz="2500" u="sng" kern="1200" dirty="0"/>
        </a:p>
      </dsp:txBody>
      <dsp:txXfrm>
        <a:off x="326000" y="1316617"/>
        <a:ext cx="7623256" cy="2973310"/>
      </dsp:txXfrm>
    </dsp:sp>
    <dsp:sp modelId="{4C5CA19D-7D9D-43DE-8098-1B496A5E53DD}">
      <dsp:nvSpPr>
        <dsp:cNvPr id="0" name=""/>
        <dsp:cNvSpPr/>
      </dsp:nvSpPr>
      <dsp:spPr>
        <a:xfrm>
          <a:off x="411480" y="2262981"/>
          <a:ext cx="7406640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177800" numCol="1" spcCol="1270" anchor="t" anchorCtr="0">
          <a:noAutofit/>
        </a:bodyPr>
        <a:lstStyle/>
        <a:p>
          <a:pPr lvl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Why is the worlds bestseller completely misunderstood?</a:t>
          </a:r>
          <a:br>
            <a:rPr lang="en-US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500" b="1" kern="1200" smtClean="0"/>
            <a:t>II Tim 3:16-17</a:t>
          </a:r>
          <a:br>
            <a:rPr lang="en-US" sz="2500" b="1" kern="1200" smtClean="0"/>
          </a:br>
          <a:r>
            <a:rPr lang="en-US" sz="2500" b="1" kern="1200" smtClean="0"/>
            <a:t>Hebrews 4:12</a:t>
          </a:r>
          <a:endParaRPr lang="en-US" sz="2500" b="1" kern="1200" dirty="0"/>
        </a:p>
      </dsp:txBody>
      <dsp:txXfrm>
        <a:off x="467156" y="2318657"/>
        <a:ext cx="7295288" cy="16990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BF44E-E64D-4003-AA98-D3C8CD78C227}">
      <dsp:nvSpPr>
        <dsp:cNvPr id="0" name=""/>
        <dsp:cNvSpPr/>
      </dsp:nvSpPr>
      <dsp:spPr>
        <a:xfrm>
          <a:off x="0" y="2847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2F0EB-5DAE-4254-B4CD-F8C79D3D1D6E}">
      <dsp:nvSpPr>
        <dsp:cNvPr id="0" name=""/>
        <dsp:cNvSpPr/>
      </dsp:nvSpPr>
      <dsp:spPr>
        <a:xfrm>
          <a:off x="411480" y="7814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Shape of the earth – Isa 40:22</a:t>
          </a:r>
          <a:endParaRPr lang="en-US" sz="1400" kern="1200"/>
        </a:p>
      </dsp:txBody>
      <dsp:txXfrm>
        <a:off x="431655" y="98316"/>
        <a:ext cx="5720370" cy="372930"/>
      </dsp:txXfrm>
    </dsp:sp>
    <dsp:sp modelId="{8CADF460-8757-49A3-A8B8-C705FA598B75}">
      <dsp:nvSpPr>
        <dsp:cNvPr id="0" name=""/>
        <dsp:cNvSpPr/>
      </dsp:nvSpPr>
      <dsp:spPr>
        <a:xfrm>
          <a:off x="0" y="9198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D129C-D3ED-41CB-84AA-F4BE5819A151}">
      <dsp:nvSpPr>
        <dsp:cNvPr id="0" name=""/>
        <dsp:cNvSpPr/>
      </dsp:nvSpPr>
      <dsp:spPr>
        <a:xfrm>
          <a:off x="411480" y="71318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The expanse of earth – Job 26:7</a:t>
          </a:r>
          <a:endParaRPr lang="en-US" sz="1400" kern="1200"/>
        </a:p>
      </dsp:txBody>
      <dsp:txXfrm>
        <a:off x="431655" y="733356"/>
        <a:ext cx="5720370" cy="372930"/>
      </dsp:txXfrm>
    </dsp:sp>
    <dsp:sp modelId="{3B3F5CA2-016C-4349-9545-33AEAF34F805}">
      <dsp:nvSpPr>
        <dsp:cNvPr id="0" name=""/>
        <dsp:cNvSpPr/>
      </dsp:nvSpPr>
      <dsp:spPr>
        <a:xfrm>
          <a:off x="0" y="155486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2A32D-B0A4-4415-BC9D-E7ED79232021}">
      <dsp:nvSpPr>
        <dsp:cNvPr id="0" name=""/>
        <dsp:cNvSpPr/>
      </dsp:nvSpPr>
      <dsp:spPr>
        <a:xfrm>
          <a:off x="411480" y="134822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Stars of the Heavens – Jer 33:22; Heb 11:12</a:t>
          </a:r>
          <a:endParaRPr lang="en-US" sz="1400" kern="1200"/>
        </a:p>
      </dsp:txBody>
      <dsp:txXfrm>
        <a:off x="431655" y="1368396"/>
        <a:ext cx="5720370" cy="372930"/>
      </dsp:txXfrm>
    </dsp:sp>
    <dsp:sp modelId="{6501C5B9-4841-4657-A54F-B76F0C5F3BFC}">
      <dsp:nvSpPr>
        <dsp:cNvPr id="0" name=""/>
        <dsp:cNvSpPr/>
      </dsp:nvSpPr>
      <dsp:spPr>
        <a:xfrm>
          <a:off x="0" y="218990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351C9-D026-4DF5-9D9D-0B6AB28AFB66}">
      <dsp:nvSpPr>
        <dsp:cNvPr id="0" name=""/>
        <dsp:cNvSpPr/>
      </dsp:nvSpPr>
      <dsp:spPr>
        <a:xfrm>
          <a:off x="411480" y="198326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Ocean Currents – Job 38:16; Gen 8:2; Ps 8:8; Isa 43:16</a:t>
          </a:r>
          <a:endParaRPr lang="en-US" sz="1400" kern="1200"/>
        </a:p>
      </dsp:txBody>
      <dsp:txXfrm>
        <a:off x="431655" y="2003436"/>
        <a:ext cx="5720370" cy="372930"/>
      </dsp:txXfrm>
    </dsp:sp>
    <dsp:sp modelId="{91D3A571-C067-4F00-8EAD-0ED6908787FE}">
      <dsp:nvSpPr>
        <dsp:cNvPr id="0" name=""/>
        <dsp:cNvSpPr/>
      </dsp:nvSpPr>
      <dsp:spPr>
        <a:xfrm>
          <a:off x="0" y="282494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BACCB-80FF-4367-AF2E-AE6D144AB390}">
      <dsp:nvSpPr>
        <dsp:cNvPr id="0" name=""/>
        <dsp:cNvSpPr/>
      </dsp:nvSpPr>
      <dsp:spPr>
        <a:xfrm>
          <a:off x="411480" y="261830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The life of flesh – Lev 17:11,14</a:t>
          </a:r>
          <a:endParaRPr lang="en-US" sz="1400" kern="1200"/>
        </a:p>
      </dsp:txBody>
      <dsp:txXfrm>
        <a:off x="431655" y="2638476"/>
        <a:ext cx="5720370" cy="372930"/>
      </dsp:txXfrm>
    </dsp:sp>
    <dsp:sp modelId="{586A1198-1BA6-460A-9E28-921DFFD77440}">
      <dsp:nvSpPr>
        <dsp:cNvPr id="0" name=""/>
        <dsp:cNvSpPr/>
      </dsp:nvSpPr>
      <dsp:spPr>
        <a:xfrm>
          <a:off x="0" y="34599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7C784-85A0-4B16-A527-221E838DBB66}">
      <dsp:nvSpPr>
        <dsp:cNvPr id="0" name=""/>
        <dsp:cNvSpPr/>
      </dsp:nvSpPr>
      <dsp:spPr>
        <a:xfrm>
          <a:off x="411480" y="325334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Circumcision – Gen 17:12; Acts 7:8; Luke 1:59</a:t>
          </a:r>
          <a:endParaRPr lang="en-US" sz="1400" kern="1200"/>
        </a:p>
      </dsp:txBody>
      <dsp:txXfrm>
        <a:off x="431655" y="3273516"/>
        <a:ext cx="5720370" cy="372930"/>
      </dsp:txXfrm>
    </dsp:sp>
    <dsp:sp modelId="{DED1E3CB-E78F-4A25-BBB8-BE53D83DE3F0}">
      <dsp:nvSpPr>
        <dsp:cNvPr id="0" name=""/>
        <dsp:cNvSpPr/>
      </dsp:nvSpPr>
      <dsp:spPr>
        <a:xfrm>
          <a:off x="0" y="40950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9B243-A720-4E8E-A565-C8B397D9070C}">
      <dsp:nvSpPr>
        <dsp:cNvPr id="0" name=""/>
        <dsp:cNvSpPr/>
      </dsp:nvSpPr>
      <dsp:spPr>
        <a:xfrm>
          <a:off x="411480" y="388838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Eating Fat – Lev 3:17</a:t>
          </a:r>
          <a:endParaRPr lang="en-US" sz="1400" kern="1200"/>
        </a:p>
      </dsp:txBody>
      <dsp:txXfrm>
        <a:off x="431655" y="3908556"/>
        <a:ext cx="5720370" cy="3729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AE2C8-F1D3-4AAD-9FDB-D81A1E186938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Isa 46:9-10; 45:21-23 – Here God mocks mortal men who think they have intelligence.</a:t>
          </a:r>
          <a:endParaRPr lang="en-US" sz="1800" kern="1200"/>
        </a:p>
      </dsp:txBody>
      <dsp:txXfrm>
        <a:off x="870589" y="543115"/>
        <a:ext cx="2595368" cy="3439731"/>
      </dsp:txXfrm>
    </dsp:sp>
    <dsp:sp modelId="{574C95B7-7F0F-47D9-9D91-523D3267FF09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If the Bible has been accurate in its predictions, we must </a:t>
          </a:r>
          <a:r>
            <a:rPr lang="en-US" sz="1800" b="1" i="1" kern="1200" dirty="0" smtClean="0"/>
            <a:t>know</a:t>
          </a:r>
          <a:r>
            <a:rPr lang="en-US" sz="1800" b="1" kern="1200" dirty="0" smtClean="0"/>
            <a:t> and be willing to accept above all human pride that there is something greater than human behind those words—an almighty and powerful Being with the ability to </a:t>
          </a:r>
          <a:r>
            <a:rPr lang="en-US" sz="1800" b="1" i="1" kern="1200" dirty="0" err="1" smtClean="0"/>
            <a:t>predict</a:t>
          </a:r>
          <a:r>
            <a:rPr lang="en-US" sz="1800" b="1" kern="1200" dirty="0" err="1" smtClean="0"/>
            <a:t>and</a:t>
          </a:r>
          <a:r>
            <a:rPr lang="en-US" sz="1800" b="1" kern="1200" dirty="0" smtClean="0"/>
            <a:t> MAKE IT HAPPEN!</a:t>
          </a:r>
          <a:endParaRPr lang="en-US" sz="1800" kern="1200" dirty="0"/>
        </a:p>
      </dsp:txBody>
      <dsp:txXfrm>
        <a:off x="4763642" y="543115"/>
        <a:ext cx="2595368" cy="34397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AE2C8-F1D3-4AAD-9FDB-D81A1E186938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Eze</a:t>
          </a:r>
          <a:r>
            <a:rPr lang="en-US" sz="1700" kern="1200" dirty="0" smtClean="0"/>
            <a:t> 26:1:3-6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This great city was 1500 years old – nothing was more beautiful than </a:t>
          </a:r>
          <a:r>
            <a:rPr lang="en-US" sz="1700" kern="1200" dirty="0" err="1" smtClean="0"/>
            <a:t>Tyre</a:t>
          </a:r>
          <a:endParaRPr lang="en-US" sz="1700" kern="1200" dirty="0"/>
        </a:p>
      </dsp:txBody>
      <dsp:txXfrm>
        <a:off x="870589" y="543115"/>
        <a:ext cx="2595368" cy="3439731"/>
      </dsp:txXfrm>
    </dsp:sp>
    <dsp:sp modelId="{574C95B7-7F0F-47D9-9D91-523D3267FF09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This prophecy came to pass just as God said it would! You can prove that.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1" kern="1200" dirty="0" smtClean="0"/>
            <a:t>But</a:t>
          </a:r>
          <a:r>
            <a:rPr lang="en-US" sz="1700" b="0" kern="1200" dirty="0" smtClean="0"/>
            <a:t>, the skeptic may say, </a:t>
          </a:r>
          <a:r>
            <a:rPr lang="en-US" sz="1700" b="0" i="1" kern="1200" dirty="0" smtClean="0"/>
            <a:t>how do you know the prophecy wasn’t written AFTER all this occurred?</a:t>
          </a:r>
          <a:r>
            <a:rPr lang="en-US" sz="1700" b="0" kern="1200" dirty="0" smtClean="0"/>
            <a:t> That is a valid question. </a:t>
          </a:r>
          <a:r>
            <a:rPr lang="en-US" sz="1700" b="0" u="sng" kern="1200" dirty="0" smtClean="0"/>
            <a:t>But remember, the prophecy was not only concerning the specific destruction of </a:t>
          </a:r>
          <a:r>
            <a:rPr lang="en-US" sz="1700" b="0" u="sng" kern="1200" dirty="0" err="1" smtClean="0"/>
            <a:t>Tyre</a:t>
          </a:r>
          <a:r>
            <a:rPr lang="en-US" sz="1700" b="0" u="sng" kern="1200" dirty="0" smtClean="0"/>
            <a:t>, but also that </a:t>
          </a:r>
          <a:r>
            <a:rPr lang="en-US" sz="1700" b="0" i="1" u="sng" kern="1200" dirty="0" err="1" smtClean="0"/>
            <a:t>Tyre</a:t>
          </a:r>
          <a:r>
            <a:rPr lang="en-US" sz="1700" b="0" i="1" u="sng" kern="1200" dirty="0" smtClean="0"/>
            <a:t> was never to be rebuilt again</a:t>
          </a:r>
          <a:r>
            <a:rPr lang="en-US" sz="1700" b="0" i="1" kern="1200" dirty="0" smtClean="0"/>
            <a:t>!</a:t>
          </a:r>
          <a:r>
            <a:rPr lang="en-US" sz="1700" b="0" kern="1200" dirty="0" smtClean="0"/>
            <a:t> (v. 14</a:t>
          </a:r>
          <a:r>
            <a:rPr lang="en-US" sz="1700" b="1" kern="1200" dirty="0" smtClean="0"/>
            <a:t>)!</a:t>
          </a:r>
          <a:endParaRPr lang="en-US" sz="1700" kern="1200" dirty="0"/>
        </a:p>
      </dsp:txBody>
      <dsp:txXfrm>
        <a:off x="4763642" y="543115"/>
        <a:ext cx="2595368" cy="34397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4612A-4605-4BEC-8423-6CCDD1B3A0D7}">
      <dsp:nvSpPr>
        <dsp:cNvPr id="0" name=""/>
        <dsp:cNvSpPr/>
      </dsp:nvSpPr>
      <dsp:spPr>
        <a:xfrm>
          <a:off x="0" y="53571"/>
          <a:ext cx="8229600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No English translation is 100% accurate – only the original manuscripts are inspired</a:t>
          </a:r>
          <a:endParaRPr lang="en-US" sz="2100" kern="1200"/>
        </a:p>
      </dsp:txBody>
      <dsp:txXfrm>
        <a:off x="40780" y="94351"/>
        <a:ext cx="8148040" cy="753819"/>
      </dsp:txXfrm>
    </dsp:sp>
    <dsp:sp modelId="{2BFD51B3-8D2E-4059-AC05-9C3972719A5D}">
      <dsp:nvSpPr>
        <dsp:cNvPr id="0" name=""/>
        <dsp:cNvSpPr/>
      </dsp:nvSpPr>
      <dsp:spPr>
        <a:xfrm>
          <a:off x="0" y="949431"/>
          <a:ext cx="8229600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KJV of 1611 is the closest at about 96%</a:t>
          </a:r>
          <a:endParaRPr lang="en-US" sz="2100" kern="1200"/>
        </a:p>
      </dsp:txBody>
      <dsp:txXfrm>
        <a:off x="40780" y="990211"/>
        <a:ext cx="8148040" cy="753819"/>
      </dsp:txXfrm>
    </dsp:sp>
    <dsp:sp modelId="{DE33F906-1FC8-4DF1-BC9F-9E0F7400DF08}">
      <dsp:nvSpPr>
        <dsp:cNvPr id="0" name=""/>
        <dsp:cNvSpPr/>
      </dsp:nvSpPr>
      <dsp:spPr>
        <a:xfrm>
          <a:off x="0" y="1845291"/>
          <a:ext cx="8229600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Translators were men with their own theological bent…. The proof is in Acts 12:4</a:t>
          </a:r>
          <a:endParaRPr lang="en-US" sz="2100" kern="1200"/>
        </a:p>
      </dsp:txBody>
      <dsp:txXfrm>
        <a:off x="40780" y="1886071"/>
        <a:ext cx="8148040" cy="753819"/>
      </dsp:txXfrm>
    </dsp:sp>
    <dsp:sp modelId="{2ACEFC38-5435-47E6-B4F8-F63990BA9A70}">
      <dsp:nvSpPr>
        <dsp:cNvPr id="0" name=""/>
        <dsp:cNvSpPr/>
      </dsp:nvSpPr>
      <dsp:spPr>
        <a:xfrm>
          <a:off x="0" y="2741151"/>
          <a:ext cx="822960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The Old Testament is Hebrew &amp; Aramic</a:t>
          </a:r>
          <a:endParaRPr lang="en-US" sz="2100" kern="1200"/>
        </a:p>
      </dsp:txBody>
      <dsp:txXfrm>
        <a:off x="40780" y="2781931"/>
        <a:ext cx="8148040" cy="753819"/>
      </dsp:txXfrm>
    </dsp:sp>
    <dsp:sp modelId="{569434E6-4784-4BE3-AC4C-E4D504212C34}">
      <dsp:nvSpPr>
        <dsp:cNvPr id="0" name=""/>
        <dsp:cNvSpPr/>
      </dsp:nvSpPr>
      <dsp:spPr>
        <a:xfrm>
          <a:off x="0" y="3637011"/>
          <a:ext cx="8229600" cy="8353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The New Testament is Greek</a:t>
          </a:r>
          <a:endParaRPr lang="en-US" sz="2100" kern="1200"/>
        </a:p>
      </dsp:txBody>
      <dsp:txXfrm>
        <a:off x="40780" y="3677791"/>
        <a:ext cx="8148040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30338-0E22-4F65-9CF6-EE7ED5019F1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3BB22-4332-4E94-93D0-29BF78E161FF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II Tim 4:3-4  </a:t>
          </a:r>
          <a:endParaRPr lang="en-US" sz="2200" b="1" kern="1200" dirty="0" smtClean="0"/>
        </a:p>
      </dsp:txBody>
      <dsp:txXfrm>
        <a:off x="2262981" y="0"/>
        <a:ext cx="5966618" cy="1357791"/>
      </dsp:txXfrm>
    </dsp:sp>
    <dsp:sp modelId="{239628A4-67E4-493A-ACDE-5679C4ED6CAF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E7D36-41BB-4C0D-A01C-5F7C02AC05FC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When men do not understand the purpose of scripture then all kinds of misinterpretations come. </a:t>
          </a:r>
          <a:endParaRPr lang="en-US" sz="2200" u="sng" kern="1200" dirty="0"/>
        </a:p>
      </dsp:txBody>
      <dsp:txXfrm>
        <a:off x="2262981" y="1357791"/>
        <a:ext cx="5966618" cy="1357787"/>
      </dsp:txXfrm>
    </dsp:sp>
    <dsp:sp modelId="{5B22B719-0083-4A2C-944D-3F3CAEBA7C17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F5F48-52AD-4FEB-9BA4-E3940A88572E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Because Men do NOT like correction we use the scriptures to justify sin rather than condemn sin?</a:t>
          </a:r>
          <a:br>
            <a:rPr lang="en-US" sz="2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Isaiah 30:10</a:t>
          </a:r>
          <a:endParaRPr lang="en-US" sz="2200" b="1" kern="1200" dirty="0"/>
        </a:p>
      </dsp:txBody>
      <dsp:txXfrm>
        <a:off x="2262981" y="2715579"/>
        <a:ext cx="5966618" cy="135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30338-0E22-4F65-9CF6-EE7ED5019F1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3BB22-4332-4E94-93D0-29BF78E161FF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Who has blinded the whole world from understanding and why? </a:t>
          </a:r>
          <a:r>
            <a:rPr lang="en-US" sz="2400" b="1" u="sng" kern="1200" dirty="0" smtClean="0">
              <a:solidFill>
                <a:srgbClr val="FF0000"/>
              </a:solidFill>
              <a:effectLst/>
            </a:rPr>
            <a:t>Rev 12:9</a:t>
          </a:r>
        </a:p>
      </dsp:txBody>
      <dsp:txXfrm>
        <a:off x="2262981" y="0"/>
        <a:ext cx="5966618" cy="1357791"/>
      </dsp:txXfrm>
    </dsp:sp>
    <dsp:sp modelId="{239628A4-67E4-493A-ACDE-5679C4ED6CAF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E7D36-41BB-4C0D-A01C-5F7C02AC05FC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Satan has no problem with you “enjoying the good book” as long as you don’t accept it as </a:t>
          </a:r>
          <a:br>
            <a:rPr lang="en-US" sz="2400" u="sng" kern="1200" dirty="0" smtClean="0"/>
          </a:br>
          <a:r>
            <a:rPr lang="en-US" sz="2400" u="sng" kern="1200" dirty="0" smtClean="0"/>
            <a:t>THE FINAL AUTHORITY. </a:t>
          </a:r>
          <a:endParaRPr lang="en-US" sz="2400" u="sng" kern="1200" dirty="0"/>
        </a:p>
      </dsp:txBody>
      <dsp:txXfrm>
        <a:off x="2262981" y="1357791"/>
        <a:ext cx="5966618" cy="1357787"/>
      </dsp:txXfrm>
    </dsp:sp>
    <dsp:sp modelId="{5B22B719-0083-4A2C-944D-3F3CAEBA7C17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F5F48-52AD-4FEB-9BA4-E3940A88572E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Satan has no problem with the Bible – he quotes it from cover to cover. </a:t>
          </a:r>
          <a:br>
            <a:rPr lang="en-US" sz="2400" b="1" kern="1200" dirty="0" smtClean="0"/>
          </a:br>
          <a:r>
            <a:rPr lang="en-US" sz="2400" b="1" u="sng" kern="1200" dirty="0" smtClean="0">
              <a:solidFill>
                <a:srgbClr val="FF0000"/>
              </a:solidFill>
            </a:rPr>
            <a:t>Matt 4:6 &amp; II </a:t>
          </a:r>
          <a:r>
            <a:rPr lang="en-US" sz="2400" b="1" u="sng" kern="1200" dirty="0" err="1" smtClean="0">
              <a:solidFill>
                <a:srgbClr val="FF0000"/>
              </a:solidFill>
            </a:rPr>
            <a:t>Cor</a:t>
          </a:r>
          <a:r>
            <a:rPr lang="en-US" sz="2400" b="1" u="sng" kern="1200" dirty="0" smtClean="0">
              <a:solidFill>
                <a:srgbClr val="FF0000"/>
              </a:solidFill>
            </a:rPr>
            <a:t> 2:17</a:t>
          </a:r>
          <a:endParaRPr lang="en-US" sz="2400" b="1" u="sng" kern="1200" dirty="0">
            <a:solidFill>
              <a:srgbClr val="FF0000"/>
            </a:solidFill>
          </a:endParaRPr>
        </a:p>
      </dsp:txBody>
      <dsp:txXfrm>
        <a:off x="2262981" y="2715579"/>
        <a:ext cx="5966618" cy="1357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9FAF-BBED-4EBA-BD11-A33C8644465E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834BF4-7F8F-410B-82A5-C26E26253A22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 History Book – although it deals with history</a:t>
          </a:r>
          <a:endParaRPr lang="en-US" sz="1800" kern="1200"/>
        </a:p>
      </dsp:txBody>
      <dsp:txXfrm>
        <a:off x="3242420" y="0"/>
        <a:ext cx="1744758" cy="950452"/>
      </dsp:txXfrm>
    </dsp:sp>
    <dsp:sp modelId="{2D7739DB-BAFF-443A-8B0D-E4AA4A4C23E9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solidFill>
          <a:schemeClr val="accent4">
            <a:alpha val="50000"/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D7821E-B8B0-4585-802C-0EE41FE2662E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 Science Book – although it deals with science</a:t>
          </a:r>
          <a:endParaRPr lang="en-US" sz="1800" kern="1200"/>
        </a:p>
      </dsp:txBody>
      <dsp:txXfrm>
        <a:off x="5369281" y="905192"/>
        <a:ext cx="1653449" cy="1040971"/>
      </dsp:txXfrm>
    </dsp:sp>
    <dsp:sp modelId="{64BF9F4C-8892-47AF-8004-37E9FD45378B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solidFill>
          <a:schemeClr val="accent4">
            <a:alpha val="50000"/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0EB539-E0BE-4B36-85D0-DF331040B59B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 Medical Book – although it deals with medicine</a:t>
          </a:r>
          <a:endParaRPr lang="en-US" sz="1800" kern="1200"/>
        </a:p>
      </dsp:txBody>
      <dsp:txXfrm>
        <a:off x="5369281" y="2457597"/>
        <a:ext cx="1653449" cy="1163172"/>
      </dsp:txXfrm>
    </dsp:sp>
    <dsp:sp modelId="{057E0545-0DE1-4797-ABF3-F815DADBB6A6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solidFill>
          <a:schemeClr val="accent4">
            <a:alpha val="50000"/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D635B5-01C7-411A-9B12-3D889D928679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 Legal Book – although it deals with legal matters</a:t>
          </a:r>
          <a:endParaRPr lang="en-US" sz="1800" kern="1200"/>
        </a:p>
      </dsp:txBody>
      <dsp:txXfrm>
        <a:off x="3242420" y="3575510"/>
        <a:ext cx="1744758" cy="950452"/>
      </dsp:txXfrm>
    </dsp:sp>
    <dsp:sp modelId="{A6798677-9C25-49AF-AA43-637D7F6CF1F6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solidFill>
          <a:schemeClr val="accent4">
            <a:alpha val="50000"/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2CED56-2844-4339-BD19-223BF1C6DC73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 Geology Book – although it deals with geology</a:t>
          </a:r>
          <a:endParaRPr lang="en-US" sz="1800" kern="1200"/>
        </a:p>
      </dsp:txBody>
      <dsp:txXfrm>
        <a:off x="1206868" y="2457597"/>
        <a:ext cx="1653449" cy="1163172"/>
      </dsp:txXfrm>
    </dsp:sp>
    <dsp:sp modelId="{40454A96-CA20-451A-A70F-69D4725518B8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35EC02-DB9B-4D35-BE8D-2BE6916BDA12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IT IS A SPIRITUAL BOOK</a:t>
          </a:r>
          <a:br>
            <a:rPr lang="en-US" sz="1800" kern="1200" smtClean="0"/>
          </a:br>
          <a:r>
            <a:rPr lang="en-US" sz="1800" kern="1200" smtClean="0"/>
            <a:t>Everything else is a Backdrop</a:t>
          </a:r>
          <a:endParaRPr lang="en-US" sz="1800" kern="1200"/>
        </a:p>
      </dsp:txBody>
      <dsp:txXfrm>
        <a:off x="1206868" y="905192"/>
        <a:ext cx="1653449" cy="1163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16EB-5369-4BF9-A4A6-45123083EEBE}">
      <dsp:nvSpPr>
        <dsp:cNvPr id="0" name=""/>
        <dsp:cNvSpPr/>
      </dsp:nvSpPr>
      <dsp:spPr>
        <a:xfrm>
          <a:off x="2633471" y="1988"/>
          <a:ext cx="2962656" cy="869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The Origins</a:t>
          </a:r>
          <a:endParaRPr lang="en-US" sz="2500" kern="1200"/>
        </a:p>
      </dsp:txBody>
      <dsp:txXfrm>
        <a:off x="2675922" y="44439"/>
        <a:ext cx="2877754" cy="784710"/>
      </dsp:txXfrm>
    </dsp:sp>
    <dsp:sp modelId="{2BF444CD-9346-4AB0-8ECE-9B3E04B2F98C}">
      <dsp:nvSpPr>
        <dsp:cNvPr id="0" name=""/>
        <dsp:cNvSpPr/>
      </dsp:nvSpPr>
      <dsp:spPr>
        <a:xfrm>
          <a:off x="2633471" y="915082"/>
          <a:ext cx="2962656" cy="869612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The Results</a:t>
          </a:r>
          <a:endParaRPr lang="en-US" sz="2500" kern="1200"/>
        </a:p>
      </dsp:txBody>
      <dsp:txXfrm>
        <a:off x="2675922" y="957533"/>
        <a:ext cx="2877754" cy="784710"/>
      </dsp:txXfrm>
    </dsp:sp>
    <dsp:sp modelId="{FFD1B097-388B-4671-B6B5-9BD22A1B6537}">
      <dsp:nvSpPr>
        <dsp:cNvPr id="0" name=""/>
        <dsp:cNvSpPr/>
      </dsp:nvSpPr>
      <dsp:spPr>
        <a:xfrm>
          <a:off x="2633471" y="1828175"/>
          <a:ext cx="2962656" cy="86961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The Cure</a:t>
          </a:r>
          <a:endParaRPr lang="en-US" sz="2500" kern="1200"/>
        </a:p>
      </dsp:txBody>
      <dsp:txXfrm>
        <a:off x="2675922" y="1870626"/>
        <a:ext cx="2877754" cy="784710"/>
      </dsp:txXfrm>
    </dsp:sp>
    <dsp:sp modelId="{BD85ACE4-AC36-409B-B59D-94847587CAA2}">
      <dsp:nvSpPr>
        <dsp:cNvPr id="0" name=""/>
        <dsp:cNvSpPr/>
      </dsp:nvSpPr>
      <dsp:spPr>
        <a:xfrm>
          <a:off x="2633471" y="2741268"/>
          <a:ext cx="2962656" cy="869612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How to Ovecome</a:t>
          </a:r>
          <a:endParaRPr lang="en-US" sz="2500" kern="1200"/>
        </a:p>
      </dsp:txBody>
      <dsp:txXfrm>
        <a:off x="2675922" y="2783719"/>
        <a:ext cx="2877754" cy="784710"/>
      </dsp:txXfrm>
    </dsp:sp>
    <dsp:sp modelId="{2F095AD5-035A-4924-909C-B1FC748C0FF5}">
      <dsp:nvSpPr>
        <dsp:cNvPr id="0" name=""/>
        <dsp:cNvSpPr/>
      </dsp:nvSpPr>
      <dsp:spPr>
        <a:xfrm>
          <a:off x="2633471" y="3654361"/>
          <a:ext cx="2962656" cy="86961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The Final Disposition</a:t>
          </a:r>
          <a:endParaRPr lang="en-US" sz="2500" kern="1200"/>
        </a:p>
      </dsp:txBody>
      <dsp:txXfrm>
        <a:off x="2675922" y="3696812"/>
        <a:ext cx="2877754" cy="7847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D360F-F164-4CBD-B32B-AD524FBE1BEC}">
      <dsp:nvSpPr>
        <dsp:cNvPr id="0" name=""/>
        <dsp:cNvSpPr/>
      </dsp:nvSpPr>
      <dsp:spPr>
        <a:xfrm>
          <a:off x="0" y="297111"/>
          <a:ext cx="8229600" cy="1926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Moses painted the first eleven chapters in broad strokes covering a thousand years in these few chapters….. His goal was the beginning of Sin and the redemption from sin… and the whole story begins in Chapter 11</a:t>
          </a:r>
          <a:endParaRPr lang="en-US" sz="2700" kern="1200"/>
        </a:p>
      </dsp:txBody>
      <dsp:txXfrm>
        <a:off x="94068" y="391179"/>
        <a:ext cx="8041464" cy="1738854"/>
      </dsp:txXfrm>
    </dsp:sp>
    <dsp:sp modelId="{ED39A468-EAE0-4386-BE10-2E4ABBBB57D6}">
      <dsp:nvSpPr>
        <dsp:cNvPr id="0" name=""/>
        <dsp:cNvSpPr/>
      </dsp:nvSpPr>
      <dsp:spPr>
        <a:xfrm>
          <a:off x="0" y="2301861"/>
          <a:ext cx="8229600" cy="19269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Israel is the whole POINT of the scriptures – it begins with Abraham- Adam and Eve were just a necessary part of the story</a:t>
          </a:r>
          <a:endParaRPr lang="en-US" sz="2700" kern="1200"/>
        </a:p>
      </dsp:txBody>
      <dsp:txXfrm>
        <a:off x="94068" y="2395929"/>
        <a:ext cx="8041464" cy="1738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E082-5EF9-437E-A885-900262DB21F8}">
      <dsp:nvSpPr>
        <dsp:cNvPr id="0" name=""/>
        <dsp:cNvSpPr/>
      </dsp:nvSpPr>
      <dsp:spPr>
        <a:xfrm>
          <a:off x="0" y="252494"/>
          <a:ext cx="8229600" cy="953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Isa 28:9-13</a:t>
          </a:r>
          <a:endParaRPr lang="en-US" sz="2400" kern="1200"/>
        </a:p>
      </dsp:txBody>
      <dsp:txXfrm>
        <a:off x="46541" y="299035"/>
        <a:ext cx="8136518" cy="860321"/>
      </dsp:txXfrm>
    </dsp:sp>
    <dsp:sp modelId="{A97D436A-4BBD-4699-BE54-3F44E22E11FA}">
      <dsp:nvSpPr>
        <dsp:cNvPr id="0" name=""/>
        <dsp:cNvSpPr/>
      </dsp:nvSpPr>
      <dsp:spPr>
        <a:xfrm>
          <a:off x="0" y="1275017"/>
          <a:ext cx="8229600" cy="953403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Mans greatest criticism against the Bible is the greatest proof OF the Bible- written by men</a:t>
          </a:r>
          <a:endParaRPr lang="en-US" sz="2400" kern="1200"/>
        </a:p>
      </dsp:txBody>
      <dsp:txXfrm>
        <a:off x="46541" y="1321558"/>
        <a:ext cx="8136518" cy="860321"/>
      </dsp:txXfrm>
    </dsp:sp>
    <dsp:sp modelId="{CB9E96A3-5AA9-4FA3-8310-E92FC930CD8F}">
      <dsp:nvSpPr>
        <dsp:cNvPr id="0" name=""/>
        <dsp:cNvSpPr/>
      </dsp:nvSpPr>
      <dsp:spPr>
        <a:xfrm>
          <a:off x="0" y="2297541"/>
          <a:ext cx="8229600" cy="95340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40 authors from 3 continents over two thousand years apart – 3 different languages – there is a perfect consistency of message</a:t>
          </a:r>
          <a:endParaRPr lang="en-US" sz="2400" kern="1200"/>
        </a:p>
      </dsp:txBody>
      <dsp:txXfrm>
        <a:off x="46541" y="2344082"/>
        <a:ext cx="8136518" cy="860321"/>
      </dsp:txXfrm>
    </dsp:sp>
    <dsp:sp modelId="{591445F8-3B06-4C5E-8CD6-AE9192C28183}">
      <dsp:nvSpPr>
        <dsp:cNvPr id="0" name=""/>
        <dsp:cNvSpPr/>
      </dsp:nvSpPr>
      <dsp:spPr>
        <a:xfrm>
          <a:off x="0" y="3320065"/>
          <a:ext cx="8229600" cy="95340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This defies explanation – it never contradicts it’s theme</a:t>
          </a:r>
          <a:endParaRPr lang="en-US" sz="2400" kern="1200" dirty="0"/>
        </a:p>
      </dsp:txBody>
      <dsp:txXfrm>
        <a:off x="46541" y="3366606"/>
        <a:ext cx="8136518" cy="8603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24205-BD65-496D-9EC7-A160691E850B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EAEDB-E1B3-4F32-8B4E-7CEDE9C051EA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3071A-E7C5-4D4D-B047-DB3BB210C015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7AA1C-82D0-4207-8A14-843EED50C6F2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CFA69-AA38-49E7-9DEA-172023C87907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History</a:t>
          </a:r>
          <a:endParaRPr lang="en-US" sz="1800" kern="1200"/>
        </a:p>
      </dsp:txBody>
      <dsp:txXfrm>
        <a:off x="3483799" y="192645"/>
        <a:ext cx="922321" cy="922321"/>
      </dsp:txXfrm>
    </dsp:sp>
    <dsp:sp modelId="{A1EA1FA1-876C-46A8-BF80-A87C4951C1C9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Science</a:t>
          </a:r>
          <a:endParaRPr lang="en-US" sz="1800" kern="1200"/>
        </a:p>
      </dsp:txBody>
      <dsp:txXfrm>
        <a:off x="3914976" y="1801820"/>
        <a:ext cx="922321" cy="922321"/>
      </dsp:txXfrm>
    </dsp:sp>
    <dsp:sp modelId="{3583EB59-42A2-4CF9-9DF0-C22606CC0E8A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Prophecy</a:t>
          </a:r>
          <a:endParaRPr lang="en-US" sz="1800" kern="1200"/>
        </a:p>
      </dsp:txBody>
      <dsp:txXfrm>
        <a:off x="3483799" y="3410996"/>
        <a:ext cx="922321" cy="9223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A6799-5410-4CDA-9B65-970F727DA51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9B038-7F18-452A-B2C1-F7F7BFAA7F83}">
      <dsp:nvSpPr>
        <dsp:cNvPr id="0" name=""/>
        <dsp:cNvSpPr/>
      </dsp:nvSpPr>
      <dsp:spPr>
        <a:xfrm>
          <a:off x="470" y="1357788"/>
          <a:ext cx="1315855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Hittites</a:t>
          </a:r>
          <a:endParaRPr lang="en-US" sz="2200" kern="1200"/>
        </a:p>
      </dsp:txBody>
      <dsp:txXfrm>
        <a:off x="64705" y="1422023"/>
        <a:ext cx="1187385" cy="1681915"/>
      </dsp:txXfrm>
    </dsp:sp>
    <dsp:sp modelId="{67001848-3DDE-4B67-A440-1FE3D3E0417A}">
      <dsp:nvSpPr>
        <dsp:cNvPr id="0" name=""/>
        <dsp:cNvSpPr/>
      </dsp:nvSpPr>
      <dsp:spPr>
        <a:xfrm>
          <a:off x="1383031" y="1357788"/>
          <a:ext cx="1315855" cy="181038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Captivity of Judah</a:t>
          </a:r>
          <a:endParaRPr lang="en-US" sz="2200" kern="1200"/>
        </a:p>
      </dsp:txBody>
      <dsp:txXfrm>
        <a:off x="1447266" y="1422023"/>
        <a:ext cx="1187385" cy="1681915"/>
      </dsp:txXfrm>
    </dsp:sp>
    <dsp:sp modelId="{F873A3EA-2038-46F8-B3D7-3DFC1CB496F2}">
      <dsp:nvSpPr>
        <dsp:cNvPr id="0" name=""/>
        <dsp:cNvSpPr/>
      </dsp:nvSpPr>
      <dsp:spPr>
        <a:xfrm>
          <a:off x="2765591" y="1357788"/>
          <a:ext cx="1315855" cy="181038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Writing of Moses</a:t>
          </a:r>
          <a:endParaRPr lang="en-US" sz="2200" kern="1200"/>
        </a:p>
      </dsp:txBody>
      <dsp:txXfrm>
        <a:off x="2829826" y="1422023"/>
        <a:ext cx="1187385" cy="1681915"/>
      </dsp:txXfrm>
    </dsp:sp>
    <dsp:sp modelId="{8498FB41-C6F3-44D3-8221-4834CD099A2A}">
      <dsp:nvSpPr>
        <dsp:cNvPr id="0" name=""/>
        <dsp:cNvSpPr/>
      </dsp:nvSpPr>
      <dsp:spPr>
        <a:xfrm>
          <a:off x="4148152" y="1357788"/>
          <a:ext cx="1315855" cy="181038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Pool of Siloam</a:t>
          </a:r>
          <a:endParaRPr lang="en-US" sz="2200" kern="1200"/>
        </a:p>
      </dsp:txBody>
      <dsp:txXfrm>
        <a:off x="4212387" y="1422023"/>
        <a:ext cx="1187385" cy="1681915"/>
      </dsp:txXfrm>
    </dsp:sp>
    <dsp:sp modelId="{E6BE9536-FF8F-4849-A35F-A3EDEBA828C7}">
      <dsp:nvSpPr>
        <dsp:cNvPr id="0" name=""/>
        <dsp:cNvSpPr/>
      </dsp:nvSpPr>
      <dsp:spPr>
        <a:xfrm>
          <a:off x="5530712" y="1357788"/>
          <a:ext cx="1315855" cy="181038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Joseph shaving</a:t>
          </a:r>
          <a:endParaRPr lang="en-US" sz="2200" kern="1200"/>
        </a:p>
      </dsp:txBody>
      <dsp:txXfrm>
        <a:off x="5594947" y="1422023"/>
        <a:ext cx="1187385" cy="1681915"/>
      </dsp:txXfrm>
    </dsp:sp>
    <dsp:sp modelId="{46C83A08-21FD-4CC5-B0CF-B1CE8C14AE15}">
      <dsp:nvSpPr>
        <dsp:cNvPr id="0" name=""/>
        <dsp:cNvSpPr/>
      </dsp:nvSpPr>
      <dsp:spPr>
        <a:xfrm>
          <a:off x="6913273" y="1357788"/>
          <a:ext cx="1315855" cy="18103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Kings of the Bible</a:t>
          </a:r>
          <a:endParaRPr lang="en-US" sz="2200" kern="1200"/>
        </a:p>
      </dsp:txBody>
      <dsp:txXfrm>
        <a:off x="6977508" y="1422023"/>
        <a:ext cx="1187385" cy="168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6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7626-C228-45A2-ADE8-759B950FF73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2F43-45E2-4471-A2C9-48119348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531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Behistun</a:t>
            </a:r>
            <a:r>
              <a:rPr lang="en-US" dirty="0" smtClean="0"/>
              <a:t> Inscription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486400" cy="36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 at the Ruins of </a:t>
            </a:r>
            <a:r>
              <a:rPr lang="en-US" dirty="0" err="1" smtClean="0"/>
              <a:t>Ninevah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2941151" cy="322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Shalmanesers</a:t>
            </a:r>
            <a:r>
              <a:rPr lang="en-US" dirty="0" smtClean="0"/>
              <a:t> Black Obelisk</a:t>
            </a:r>
            <a:endParaRPr lang="en-US" dirty="0"/>
          </a:p>
        </p:txBody>
      </p:sp>
      <p:sp>
        <p:nvSpPr>
          <p:cNvPr id="5" name="AutoShape 5" descr="data:image/jpeg;base64,/9j/4AAQSkZJRgABAQAAAQABAAD/2wCEAAkGBxQTEhQUEhQWFRUXGBgaGBcXGBoYHBwYGhgdGBccGhgaHCggGBwlHBocITEhJSkrLi4uHR8zODMsNygtLisBCgoKDg0OGhAQGiwkHCQsLCwsLCwsLCwsLCwsLCwsLCwsLCwsLCwsLiwsLCwsLCwsLCw3LCwsLCwsLCw3LCssLP/AABEIAP8AxgMBIgACEQEDEQH/xAAcAAACAgMBAQAAAAAAAAAAAAADBAIFAAEGBwj/xABJEAABAgMEBgcFBgMGBAcAAAABAhEAAyEEEjFBBVFhcYGREyKhscHR8AYyUnLhByNCgrLxFDNiU3OSk6KzFUNj0iQ0RHSjwsP/xAAYAQEBAQEBAAAAAAAAAAAAAAAAAQIDBP/EACQRAQADAAEDAwUBAAAAAAAAAAABAhExAxIhMkGBEyJCYXFR/9oADAMBAAIRAxEAPwDhZqL1mSkBimbec4EMKUGOFTHZaBkfcp9Zxy0hP/hz8x7kx32grP8AcI498d7eqP5DxXn7flx3tyhpkr5D+qOeEdR9oqGnSv7s/rPlHLCMTy1T0iKwgtjHfAlQWxRl0dXohPUMR09/JPzJ74LoYdTjEPaH+SfmT3xtw/Jy6z1Vbj3R6P7doStEkMeoFirf2qjyjzaeeor5T3R6b7VSkgFgB/MwcMb6qgCj7wY9HQjYlepbMedezCHSPkR3CJ6WswUukyUAEjFYNXOSLyuyKZAVcQAH6iDgW9wYxK4rMgDe/Nnjy9/jHp7fOmEaPRiZw2shR/Vd8IOmQgFkqJxclASODLL4bIWM1ITUqUdYFOZNOUHsMwKyUDwOW4RmLSs1gbJ/LuxgUxIOQid07Dzft8IPZZyUTZalovpOINGwqU4KxwjpE+XO1c8q9SGwLd0LT5mRHKo5GOr09ZZIllaEFJDUBpUgYHDHJo5SecI3aMYrOiSVHV4RcaIJ6RJIGKc/6hFRZ/VIudFPfDjNP6hGfZoID3N0CA9cYZA9yAtj6zjg7IgUg1oHVmeGPumINTnB5wov1+Ex0o53Jo0EtaEzUiSsFgodMhKkElV1MxKlBlEJUoAZMTiIyNdGjNQ5CNx1xjuj/DlgAMm7W9fBGDEdV3zj0/QFl+4Ru8THm+g5TgfMB2oj2PQFn/8ADy93iYxM/d8Q49Tj5l5V9qcu7aJI/wCj/wDovyjjxHcfbAlrVJH/AEB/uzI4eJLrT0wkoQexCAqg9hFBGW3V6IPUiHtCr7k/MmM0cerA9Ol5X5h4xtwj1OatHuLfC6e6O6+0e1zZctQUjo19K1+Wu+khTzfxJSpJZTMAc6xw8yXeSoawRzDRYe0/tbMtc5RUEoRfvJAd6C4HUTjdYFmjXf21l17e60KKVZ5i2YKX8qSrtyhk6PWTUoTrvrSDyDq7IP0i1BjfO925mnbEUysyUDeb36b0ed6Af4FIDqmgnVLQTwdZSeyGJCZQw6R6OSUmuHu3Q3OBrSnNbs/ugt/qY9kblqRkVE67o/7sYaGZkp6hQwz6p8stcQ6NSWvJLZasjQ4RkspIooPleBHbUQWUFDA77pftB2ZxrWcXunpANjMwYHoyPzKS3fHDrPWEdhM0h0lhmyD74MsowDp6VJIyDip3bo5tWjVuMBxHg8dupeJxxpSY2GWfeOMW+jj1xUHDDfCUmzhJcqSdznvAhmTawC7E1bLKMTeuNxSdSaqN0A1xtdqwYYay/dnAelL4Aet8cNde2RiKc+6DzsJhZ6YDE9UwsF0LkZ4MO8xCaoke8ok6ie3VG4viT09RSpC8MdTVG9JqIyBOXqRxAy4iMjX1v0z9H9uo9mpDyklh/Oxq7joqYszHVHrmgj9xLGzxMeR+z1qCJFf7UH/b8I9K9n7cTKRujX5/EPJ1OPmXn32y/wDnZX/t0/7s2OFjtvtemXrZL2WZHIzZoPh2xxDwl1p6UzhDFiwhcwxYsIjfs6WwHqwLTP8AL/MPGJWI9WBaWPU/MO4xpx91DaJt0b9jwui1n8IL0dqdwg9uSSmgdnMV6AqlFmrNdNC7VwaoMcrcvVTg30qi+R9ZxEg5kn0c8YiZ+LJU4+XnnEDOW1ABxPgIy22Jlau29u8ROQ17PPGvaPKALsk5NFpuPUBVCx2EjuhmyyusXKQ3m2QrBE2x2CCyXvFteXGJ9GAwQQs53gzUwoa8oki0LqSGfJDNXHU8FNmYbtS5158xXm8JzJtfXCN9OHYlqHGm2mUDtMohm9cYkrUIqIGJ2GjxEzS3PZnnGiT69eniUqXTcT3xGkSvX46tcTTOiM5Bf698aQNnfnAGXO34502+t8aM0EEkuRqc6/pELp9NEkylGgBOwRBFR28fVcoyHJej5jPcMai+Q7ZLLeRe6UpIW9zEFkpLkcW4R3fs5pL7tOTOORIjz3/jKpKTKuy1JVU30klyAmigQRgIPorTCUhjMAxxLbc49HE68F6zJz7SJ961oOqQgf8AyTfOOWIaLL2htQmTQoKSpkAOCDmo+MVpiS3SPBO020pLMCHbMHAHdn2Ra2PCK/oJKitUwrDHAECoArVJhqx2yWstLvU+Juz6gRNbmPDorIukR0it0DeO4wvImRK1r6vHzjcOWeVJpSYQwGpUARaj1XIIr1hnhrDgM0E0vl8p7YSQkvURyty9FeFqu0KcusF8AlKThrzBwG1majRCz6SmgkmYtL0LMg4MHCWdtVeLwskOCEsXYbwxphUk0gBQ5LM2w57x6pGWjapVSozUrNX/AJjltqkZ7WyjZVU+t0As8piSQ4GILnjr74KtNez12dsATpzqYVY8RTsHKNyp9Rl6HbjAVEsNj+Y7B3RG7Xn3tBVxexxJYE7C3kecElzgKEONvAecV8kY40IzbZ4emgig5MSxU6bPJNQ4bcryiUvRgCR1xtdOvCK5M0U3+P0g8y1VB8fTxloyrRyXqo8h5wVOj5YZ71TRyBhsxMLy5r5a67coP0mQGG/n2QVKWEJwQM8XOHzYQX+KpUgahhx7qQraNju26rNCSZi8Ne71qgLcLGtn468IyFJaiR9Y1E7jFRpu8FpuluqO+K4zZn9J3iLfTA6yflEV12PS8oImq+BHdExaTnL5K+kTuw7Z7A6by1XU5azuHjEnwsRrnbTMxDk1cjbnBdFzrqgdREN6WsSSoKlFwWBBDMfi27YxC0JoaBGAAT1lM7qJx8Iz4bx0cowScaQjYrSFpChnluLQ0ox0cVbpNYBBIBpnXMwpLnANRNf6QXrleeGdJIJV+UdpMLoOAzx7aYbo525d68QbVbmDBTbkpHaBXCAT9IEl+lV/jIx4wWYLwqTrIb3iMavhGTUIyDZF3I3igI7ceEZUvIth/tFEOS14msEXj2cILKlgCjVHGmrfA3DnjBUySwxwJ7QPCIEnls55QSYaI9ZmNLU3Z9YA0u0MqoSRm7H9oYmqIUdVN+Abvgcyb1qM14cvTxudi+xPcIllqkACRQYvlvMNdEl8Gx1NmR4QpZ5hKv6Q9ca4U+ogsyfTZ5vGJaWElaU6vVdXp4kua4OQpnnjURWdPt7XjX8Ty3xFw+tQFKcjCKwAcoEZ+3t9PA12ne9DjsxihtC0nEBvHlGoClYZzwF5uJjICGmTUbU7mINDFXdpieZiy04plI3HvhFAj1Q8jQURmecMz9JLLJUAQAGo2rMQkJv3ol7Pe4PhDcqUkqN4hgKVYklm5eMc+pw6dPwTUvOKuXUEn1ri8nWdJcZF6xWWmzJlpdyonBgwDCr5k/WuUZq1aFzopLS0bu+vjD4hKdZ5Cl/dJZICcFqVW4m9UpST1ny3EhiSWewIUpIcgEkGpNGJ1x24cS+k1VI2Dxhazqdtn764LpBQSrNgAOzXA7OpJOJf5R5xyty614HmrvNqenrVEFGpOdPODzVBhi+4QuSmlT2buMRW5AAFKE+USQfeOODRBQGSn/KfCNo7xwx8oKPONAPDa79piBLcm5RIqoGOvweClIvcMKRAC9UsMCDBlVZRwYUdicjXVC80VJfs+sFJISGbe7YZVhYqmi0C8cGCWAqwqIIFDHXWgOHr0IRW7mmWQ2vliYyWhWJDDWSBs74w3B1SMbrnYwO2IDa/P6VgSQS9WOsBz2GN9MElgs63oagbuH7QDRQ70OwFmrSpzrqgKlhJAOe0Y+mpE5aioEhJAb3mFR2sHGv6GstlBxJYgULcwDgebwABPyQXObE/tGRYSpcmWCBLvEtRYUSKaktGQ0Vun5yBdSUkqUDdUFMzGtMC54xTSbWorusGDigrxMOe1KmVLOxfeIpEzy7vWPQ4YtrJJv2oC8lAuuVKwAZsBVRwASKk0i10kmzpvJSCqtCospsBhQbhm+MUVlBXOSoCgCVHYBUP+ZhBp63MYvPs1WPdtaUvR/TwCemjjFNQYOgQG1KF06/TxmOYalPQ1qUVFy4unvEWsuYykVzNPyq2xR6IWylbUN/rRGTbXeXqIJDiuseMdnKYWGkkXlb7vrOBSpLGhOygPhApM28l1E6nzpQQ/KulryiCGFAFU3FQw9NGJ5bjhBYVQvrxEQMo5qTQYEEeOeG8w4ACogrvDJRBDHaDuZs9sDtaQli6VJwUA4O8XmJbF2xiKWSlVKjkf+6MkkFaq1oAIZVZVBLhSCkVe8ASNd0l+DQjJHX407fpEDaZGo7ebPBOhNamnn2xCassjEi4nmakbWch43LWWVwPbBWKls/WPLYDC85bADxhhasSfWEVdvnEKbYISkSck2oBgd9Cc9gjXTJd6d/mwirE6uGrZ+8E6aJNViyyXNSSKnHMhIG0AOR61QzIWlyEsRmVY5O2sPFCqbuiUuZ1uPgYkwRLqZ4N1hdFONfCFpimGJYmoIorY5NBvOWyNSLawyfLl+2RhadPOJBBJLVem7EiM43J4Lajp2vr2Uwbg8ZFeiaRipQ4tvpv9VjICeniCoOHYq5Ol4rlS0gUSIttLyQpVfiV4GFFooRHdwL2damJSkVZNM8aAZwNZcYNj2QSyLZXZyBaJ2hNX9OYzblY4YFUgE4/SDMIFaEUDehEjlqeE7EvrYDDUMHEM26ziYEiUi9MK2AQl1EMXoKnKK6UfQ5cY9J9n5SbLLusBNUAZqhkfgB1DDfeMam2M1jXDTNHLkLMuaGWAFFLgsT1gCxZ2IgiLOsgXQSSAwFc8WG2GPaqYVWmaqlbg5S0jziuIL5GI0fTLOSTvDs+OOZ2QOaggFwcrtWfEGjYNm8QQgg4dtONYjNmKD1UABkTuxGUBFEygFaPyy4P2QHNxrEOTLSpQYqUXqxUa4vj6rCSWbCvdhEFhOSahqA9ya1jXR0qWx44+uMZPlErOGrkAIyXL9bvCEK2UO3WGO3PX2QlaJIUXc8IeCDs82BLwsaE7GrvfyiykFDYtsaTYz6aGpeJgsvs9euMZ1YhX/wpf9vOJmyEaxtI8jDjMYxaoGNy7KSkMW2E0x7N8atMghnPEbBBrNvSAczj6xg9tkpBSAXLOTk27KIpWVKOIIO8/QxkCtJUltsZFNWGl6KH954QshLmtBrx7BWLa2iWsmiqKcVGrjFbPsocsWSA7qrr1DZHSJcgESJaUqZdUmgKTeXViTlLS1QHJpWAzBWFbOnrc4cWIzadarwhcMQmoLesxDCMIjaMIkcrPAeg0ffIV8LqrrSHTyUxjq0zSCw9avHnHMaJS0zge1hHRzVY7B3xbJThzulJjzpmokdiQIgFNq7/AFriFvSekVv8IxQx2t65RFNSVHNmPlTLbGl2pV5rxptffsbsjUoePdC945Nyigylim8nCjth3dkCCnJGs05RDEcMeNILZh1qYk4s2fnEFhPUCpZGs7fX7xKUSz5tUa3r3QJVStmqTyOHfG5buccBBWxKYY44bvXdCqwy6Zp7lNlvhxaXAarU5DzhScA4Y1Y0wo9ISIoArv1RI4evOBBJbH1yiV8gGvrlEVFPZErzmIrVX9tUa9ZQQ1ZkE0qdnKD3EgnW1QSIWRMUgZjFjCEyZxd3fXFiCZNWy09MRldGJz5Cg2RkIy5xxYRkMZ1Z2lZY4v8AWEp8xTMbzai7a4Lfh6UsEMQDvjpWuszOKyzkOaDDVrhhR9cYatMtIAKQAXyhZXnGLRk41WdhpvHxgVo90wbI8e8wNaHDa3HZGWm7Ip0qUDgwIatSGO6G5lpUw6x11r3wKz2chJSEgPic9YrGjgCch2in0jVkqUmzSSonF8fW6CS1dVwAeA190AkIJCsH1Hi/7QdKutlgHdjXDBokI2ldGCRwd++ka6RL+6X3jygyJLFjrullZ5Gj07I10Ba8L2NX1EUy9UiqFNa4Gd31DVsglgSXSTrA5GIz5N33cMtb8DT9oJoxLrTVs+VYimjMSHoo11gbxnGKtGwDtLDxjSUBnxP0rG0kB2AgImYs0BIA4QlNHXbYBFgpZAGv6PG+lQkm8kEuWLPgSM8MDzgF7h8PRjRl1zdsYe6eUfwgcCO6NKVLL7aY+cTDQBYmDmpGR7IZSlKhgh9jDZuJhcXsAXGu8PERGXJKcLw4BXcYoHPmMWqKeqZxWrDrDsCRVsGaLKbZTiSrig+cLo0at3dJ/wAQOofh8YQkgIs+xuDxkWUqwrAwfd9Y3AwgkQzKYYwzYeqmssHaQX5xZItaWYgganCxyMa4ZxVTUEsART1nAVyjkNfhFzelnEJ3lAH6S8YuyS3BcNqvKFeIjM61HhVS/drt7zGS07ItZcuWA1MTg6qOWxjYWBh5d0MNLiyzDVKS27zistyWKjfr+JLEuQa0cB37ov02tQwbewPfHP26yTHUwKwSS42mtI0hLFzrV5wxIQ+EBQkXWU714HOHpEsMGIJOum6sZWG7gwahy2xAKZ2cYvtGBeGOgIZ67iFNyNIWmyTmK8eNc4qozppKcaY1Obbd8T0YesNyn14a+UKTBTXDmisTuUez9ogMSK1fb2vsHnGk6my27o2JZILD1+0ESjMmrZQAn93a/c0Bth657d7Vbi8Oy0e6EjOhNYJZ9GqtCphBqGPukjrPjdFMIHsqAuJpVFxL0XPl0HRkfCpiOSk+MGEg/isiH1ou82SXgmqSWO2nGLWTYwAAXKs69kSmypaamVNRiy0u28OSOyFJk4j3Jr7CGPc3bBTqrKNaucK2ohA94knAHVmYGi0rP7CIKs6lElTvugjUu2nZ3RkaEiNwGlC4WUCDE0TknMQ/MWk0LNqIfl9IrLVKSPcfcacnqY0hoGGBJvDc3fFOUkYON30ixsalfFQtqgpkWU9/fGjKIxiS1nNbdkZJN8m4lU0/0gqPZEC/SgazuDwWUonIjf5QWbfTQpCdlH4jEcRGSkqMXfKOfnjrK+ZWPzQaXlArelpix/WrvgwGvZ4RFhJsTqem1oGlJOD01A6tkSmqx2wu5yfhAEnuzEvhTu20hjRlH+VR5gCE1TCBie+HrDgX+E1xyAPeRElYEfWYxqxpoIlMBNCGrqr5Ra+y3vzdyOwq84rlp6pO5+P7Q17O2pEta75YEJahOBJy3wJ4dV0hyJ5xFaHBdIO9I72eByrXLOC08274YSukRkrYpCTLlkgVQirqH4RqIgqrHLOIJ3sr9STGrAv7qX8iP0iGL8Aj/wAIlF2SBX4B3pI7oFM0HLyYOWxVqfN9UWKFY7z3xiyHTv8A/qqApZvs98JP+KWe8AxkXt4RqLo84SIutG6AtM1ujlqbWrqpbX1sRuBiVm0+iTWz2aWhQ/GsmYvgaEcKQK26dnzj95MUQQeqOqMsQMeMUO2rREqV/PtEoKGKZSDMVuoUhJ+aI2MymrLMxOTr6MttASqvGKYRY2SYyW2mC4slW9EsPJs0pCnABUgzVVNWUpRbkN0StVqXNoqapY+G8yf8sMByistEygp+IQyJr4gHfXviaJos4GAbhBUStsDlLAy5E92EMy5qdZHAHspAcNbi86Y/9ov9ZgppTGDzNHha7yJ0s3iVMu9KNS7OQUP+eCr0bOAcSlLHxSx0gwxKpd5I4mKqrmp61fXCNO5Zz4QRTPjX0IHnBG5iQx1w5ZBQ/KeOH78ITuuDXXrix0ePe+RQ7oit3YKhMYEU3wQCA0tPVr6x846X7OrKlarQFIEzqy6FsAVPjrcco52YKeuPrZHY/ZlJJVaKP1Zfep/CBK8tXs3Z1f8Apwn5XT2oYnnFVN9kpJPUmTEHYoNxvBRjuUSFbokuz/EX4RGXm1l9n56pSJkq0e+hKggoom8kG6944O2EAm2O2y8RLmfL5kJHbHocqwpQhKE+6lKUpBJLJSGAc40EJW3RgYlII148xDRwP8fOR79nUa1uOr9N5ogvTyAQFhSDqUNmoseyOtFiU7FZ/MHhmXYxgoJI2dXuaKORRpeUfx8wR4RkdTN0FZlVMhD7EjvZzGRB5QiXBUyWIfN8I2lJfGD3Pdrn4RpUkSxDIiAYZ8YsLFoedODy0KKcbx6qW131MDwMQV000iYmRfzvZNSJXSLmAspAZCSU9dYlv0imD9bIGsdbZ/ZKXK91CQfiP3iuaxdTwRENcFYrDNmh0IUU/Fgn/GohPbFxI9niEqVMW4CSppYegBP8xTJ5Xo65FjDuesRmatueieES0hLaTOL1EqbhU0lqgjw6Uk9UUdtcbQkg3hi+Ioaas4ImX1mpraCIB2euMXW0/wDis5uuvpB/1Uonf7iVEcIa0bZRaZiZaLKFTFlk9DMXLO0kLMxKQMSboYaojozRsy0TkyZSLy1YMcACHJ1JD1J2YuBHsfsr7NyrDKuoIXNX/Nm1c60o+FAx2tXYZlT6K+z+z2dKwuVJti1tWcS6A1UIIQb3WfrAJJzZgIFafYWyF7sq1WfLqEWhJdi4S61jiRHdyScgo67p11Gt3aGJUh6n9N0kcCzPWoMB5BaPYRZN2RabPOVmhRMib/lKfW1VDOKi2ezdqkKHT2eahL1UE30gPmtF5I4mPa9JrExN24FShQ9W87fDUJAoRUjwKS7FIs0lU5alyUJYp6Na5TuGA6JJCVqJwBTUnkNeGoIVgXxqK5x3f2WkdNPQM5YU+XVWBw9/jwii0xpn+JmX5qVhnCWMsKAJcXml/eK2vui8+zqYlNpX0ZVMJkq6qkiWboWgkg3lA4gMSnEmsRXoy5LQMyzEhbQPflzUb0dJ2ySsDiRBpFrlLN1ExClfCFAqG9LuOIiIW/htcYbMNUWKpcRMsxRzVu0eU1Ap6pCN2OzXIBoaxS6R0dd6wwginSI3BVJjIo8o0fomfODolKKfjPUQ2u8pgRueLeV7MhJk35oV0k1Ms9FUAKCnImrAQTRmY4xah1F1krP9RKm3A0HCNW5JJk0/50vtcQHR2L2ZlSgChEsH4lHpFPrCli6ngmDT0MXWSojMm9yyHZC9i0evG8RuPod8W8tAFCrn6aIKDTVoBkKCVfillg5wmoO6mMdbJmGt9jwr4CKy2hBTcISQ4oQ+fYYkpJP4jzfvMA1bikC9UjgP3ij0vpVJs1oCQKyZwx1y1DBoeMk745X2qkqlomMnqKQvLAsXHjzgrzgT+uHwf0YaQzggPrrCt2rjfXnxzgkrPBoquj9nfaxdhvXJUtYWeveCgsgCgE0GiRqY4k5vHb6M+0ayrA6VMyQVNUgT0UwDjrf6eMeRkudmXrj2ROQoCjb8exoYPoXRNskWgnopsqZ/drN4Hah3SeW6GLfbA90OPipXHAB7zbhUO2BI+csVP7pcMRQvsOIMdVo32ttcpAHTGYkEC7O+9BDN+PrNuIgY9ekBMpCp01QShIcqIu0qagM/vMzAkuwF4JHlXtb7RrtswmqZKH6KXxCSpQFL5fgKDMmPtD7WzrYlCJl1CEsbqHAUr4iCSaCgD0rwoJc6hGseIPhEMaz9ZR032ezLttd2BlrTqxurz+SKjRWjJtoU0sOAaqNEpzqdezGO40PoCXIN735nxls3okfhHbtMB138Wn4vXCIWiZLWLq7qxqUAof4VBoUTrjRAiIKJCEt0YUhsBLWuWkfkQbh4giJJnThhNfV0qErbhLEsniXheNXjrMNDh0jNzSgjWCUnggpI5riB0kfxImDJrpW/+SVwqZh9CM6bZDRSaVUEq+7Uhb4pcXk70u4G0iMi8NpGBJbVjGRRTStFywavu/aJWqzSzcdPuKCkkUYpqMNuukVn8fOQHUy0axTm9YaslvRMwcGKh9dpOs8fpCc9SziXENCWd8EMkM5cbPrAVqFERYWacrMc/KGJFkBqlm1jnnDsmzJGArEVqzEnLnhBNI6OTaJSpSybqgxAbgRqMGQmCgwHl+kvs2mgvImoWPhmAoUPzJBCj+VMczpHQdqs/wDMkzEgfiAvpAGZUhwni0e5rxiQeGj54QXrjtFYIgHsj3DSPs3ZZ7mbIQVH8Y6i9nXSyjueOftn2ayS5lTJqDqJSpI4FN7muHcry1IwrmCPKHJyuqA+J8Y6ib9ms8KpaJaqkuUFB4AKUDzEH9n/AGQTNCzNdQlTFyiEm6FFGJP4gOtRj9ZquWsFlXMUEy0qWrICvEvQDaaR1+iPYxKetaVBRP8Ay0lg+PWWKnclt5jq7Jo4S03ZUtKE6ksH2k4qO01gwkq1doggUmUEpCUgJSKBKQABuGEEEbKTEWMEYFEQUVwgMSlqbdAFIiJiZgaoCJMDKokVRFoCJaMjRE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xQTEhQUEhQWFRUXGBgaGBcXGBoYHBwYGhgdGBccGhgaHCggGBwlHBocITEhJSkrLi4uHR8zODMsNygtLisBCgoKDg0OGhAQGiwkHCQsLCwsLCwsLCwsLCwsLCwsLCwsLCwsLCwsLiwsLCwsLCwsLCw3LCwsLCwsLCw3LCssLP/AABEIAP8AxgMBIgACEQEDEQH/xAAcAAACAgMBAQAAAAAAAAAAAAADBAIFAAEGBwj/xABJEAABAgMEBgcFBgMGBAcAAAABAhEAAyEEEjFBBVFhcYGREyKhscHR8AYyUnLhByNCgrLxFDNiU3OSk6KzFUNj0iQ0RHSjwsP/xAAYAQEBAQEBAAAAAAAAAAAAAAAAAQIDBP/EACQRAQADAAEDAwUBAAAAAAAAAAABAhExAxIhMkGBEyJCYXFR/9oADAMBAAIRAxEAPwDhZqL1mSkBimbec4EMKUGOFTHZaBkfcp9Zxy0hP/hz8x7kx32grP8AcI498d7eqP5DxXn7flx3tyhpkr5D+qOeEdR9oqGnSv7s/rPlHLCMTy1T0iKwgtjHfAlQWxRl0dXohPUMR09/JPzJ74LoYdTjEPaH+SfmT3xtw/Jy6z1Vbj3R6P7doStEkMeoFirf2qjyjzaeeor5T3R6b7VSkgFgB/MwcMb6qgCj7wY9HQjYlepbMedezCHSPkR3CJ6WswUukyUAEjFYNXOSLyuyKZAVcQAH6iDgW9wYxK4rMgDe/Nnjy9/jHp7fOmEaPRiZw2shR/Vd8IOmQgFkqJxclASODLL4bIWM1ITUqUdYFOZNOUHsMwKyUDwOW4RmLSs1gbJ/LuxgUxIOQid07Dzft8IPZZyUTZalovpOINGwqU4KxwjpE+XO1c8q9SGwLd0LT5mRHKo5GOr09ZZIllaEFJDUBpUgYHDHJo5SecI3aMYrOiSVHV4RcaIJ6RJIGKc/6hFRZ/VIudFPfDjNP6hGfZoID3N0CA9cYZA9yAtj6zjg7IgUg1oHVmeGPumINTnB5wov1+Ex0o53Jo0EtaEzUiSsFgodMhKkElV1MxKlBlEJUoAZMTiIyNdGjNQ5CNx1xjuj/DlgAMm7W9fBGDEdV3zj0/QFl+4Ru8THm+g5TgfMB2oj2PQFn/8ADy93iYxM/d8Q49Tj5l5V9qcu7aJI/wCj/wDovyjjxHcfbAlrVJH/AEB/uzI4eJLrT0wkoQexCAqg9hFBGW3V6IPUiHtCr7k/MmM0cerA9Ol5X5h4xtwj1OatHuLfC6e6O6+0e1zZctQUjo19K1+Wu+khTzfxJSpJZTMAc6xw8yXeSoawRzDRYe0/tbMtc5RUEoRfvJAd6C4HUTjdYFmjXf21l17e60KKVZ5i2YKX8qSrtyhk6PWTUoTrvrSDyDq7IP0i1BjfO925mnbEUysyUDeb36b0ed6Af4FIDqmgnVLQTwdZSeyGJCZQw6R6OSUmuHu3Q3OBrSnNbs/ugt/qY9kblqRkVE67o/7sYaGZkp6hQwz6p8stcQ6NSWvJLZasjQ4RkspIooPleBHbUQWUFDA77pftB2ZxrWcXunpANjMwYHoyPzKS3fHDrPWEdhM0h0lhmyD74MsowDp6VJIyDip3bo5tWjVuMBxHg8dupeJxxpSY2GWfeOMW+jj1xUHDDfCUmzhJcqSdznvAhmTawC7E1bLKMTeuNxSdSaqN0A1xtdqwYYay/dnAelL4Aet8cNde2RiKc+6DzsJhZ6YDE9UwsF0LkZ4MO8xCaoke8ok6ie3VG4viT09RSpC8MdTVG9JqIyBOXqRxAy4iMjX1v0z9H9uo9mpDyklh/Oxq7joqYszHVHrmgj9xLGzxMeR+z1qCJFf7UH/b8I9K9n7cTKRujX5/EPJ1OPmXn32y/wDnZX/t0/7s2OFjtvtemXrZL2WZHIzZoPh2xxDwl1p6UzhDFiwhcwxYsIjfs6WwHqwLTP8AL/MPGJWI9WBaWPU/MO4xpx91DaJt0b9jwui1n8IL0dqdwg9uSSmgdnMV6AqlFmrNdNC7VwaoMcrcvVTg30qi+R9ZxEg5kn0c8YiZ+LJU4+XnnEDOW1ABxPgIy22Jlau29u8ROQ17PPGvaPKALsk5NFpuPUBVCx2EjuhmyyusXKQ3m2QrBE2x2CCyXvFteXGJ9GAwQQs53gzUwoa8oki0LqSGfJDNXHU8FNmYbtS5158xXm8JzJtfXCN9OHYlqHGm2mUDtMohm9cYkrUIqIGJ2GjxEzS3PZnnGiT69eniUqXTcT3xGkSvX46tcTTOiM5Bf698aQNnfnAGXO34502+t8aM0EEkuRqc6/pELp9NEkylGgBOwRBFR28fVcoyHJej5jPcMai+Q7ZLLeRe6UpIW9zEFkpLkcW4R3fs5pL7tOTOORIjz3/jKpKTKuy1JVU30klyAmigQRgIPorTCUhjMAxxLbc49HE68F6zJz7SJ961oOqQgf8AyTfOOWIaLL2htQmTQoKSpkAOCDmo+MVpiS3SPBO020pLMCHbMHAHdn2Ra2PCK/oJKitUwrDHAECoArVJhqx2yWstLvU+Juz6gRNbmPDorIukR0it0DeO4wvImRK1r6vHzjcOWeVJpSYQwGpUARaj1XIIr1hnhrDgM0E0vl8p7YSQkvURyty9FeFqu0KcusF8AlKThrzBwG1majRCz6SmgkmYtL0LMg4MHCWdtVeLwskOCEsXYbwxphUk0gBQ5LM2w57x6pGWjapVSozUrNX/AJjltqkZ7WyjZVU+t0As8piSQ4GILnjr74KtNez12dsATpzqYVY8RTsHKNyp9Rl6HbjAVEsNj+Y7B3RG7Xn3tBVxexxJYE7C3kecElzgKEONvAecV8kY40IzbZ4emgig5MSxU6bPJNQ4bcryiUvRgCR1xtdOvCK5M0U3+P0g8y1VB8fTxloyrRyXqo8h5wVOj5YZ71TRyBhsxMLy5r5a67coP0mQGG/n2QVKWEJwQM8XOHzYQX+KpUgahhx7qQraNju26rNCSZi8Ne71qgLcLGtn468IyFJaiR9Y1E7jFRpu8FpuluqO+K4zZn9J3iLfTA6yflEV12PS8oImq+BHdExaTnL5K+kTuw7Z7A6by1XU5azuHjEnwsRrnbTMxDk1cjbnBdFzrqgdREN6WsSSoKlFwWBBDMfi27YxC0JoaBGAAT1lM7qJx8Iz4bx0cowScaQjYrSFpChnluLQ0ox0cVbpNYBBIBpnXMwpLnANRNf6QXrleeGdJIJV+UdpMLoOAzx7aYbo525d68QbVbmDBTbkpHaBXCAT9IEl+lV/jIx4wWYLwqTrIb3iMavhGTUIyDZF3I3igI7ceEZUvIth/tFEOS14msEXj2cILKlgCjVHGmrfA3DnjBUySwxwJ7QPCIEnls55QSYaI9ZmNLU3Z9YA0u0MqoSRm7H9oYmqIUdVN+Abvgcyb1qM14cvTxudi+xPcIllqkACRQYvlvMNdEl8Gx1NmR4QpZ5hKv6Q9ca4U+ogsyfTZ5vGJaWElaU6vVdXp4kua4OQpnnjURWdPt7XjX8Ty3xFw+tQFKcjCKwAcoEZ+3t9PA12ne9DjsxihtC0nEBvHlGoClYZzwF5uJjICGmTUbU7mINDFXdpieZiy04plI3HvhFAj1Q8jQURmecMz9JLLJUAQAGo2rMQkJv3ol7Pe4PhDcqUkqN4hgKVYklm5eMc+pw6dPwTUvOKuXUEn1ri8nWdJcZF6xWWmzJlpdyonBgwDCr5k/WuUZq1aFzopLS0bu+vjD4hKdZ5Cl/dJZICcFqVW4m9UpST1ny3EhiSWewIUpIcgEkGpNGJ1x24cS+k1VI2Dxhazqdtn764LpBQSrNgAOzXA7OpJOJf5R5xyty614HmrvNqenrVEFGpOdPODzVBhi+4QuSmlT2buMRW5AAFKE+USQfeOODRBQGSn/KfCNo7xwx8oKPONAPDa79piBLcm5RIqoGOvweClIvcMKRAC9UsMCDBlVZRwYUdicjXVC80VJfs+sFJISGbe7YZVhYqmi0C8cGCWAqwqIIFDHXWgOHr0IRW7mmWQ2vliYyWhWJDDWSBs74w3B1SMbrnYwO2IDa/P6VgSQS9WOsBz2GN9MElgs63oagbuH7QDRQ70OwFmrSpzrqgKlhJAOe0Y+mpE5aioEhJAb3mFR2sHGv6GstlBxJYgULcwDgebwABPyQXObE/tGRYSpcmWCBLvEtRYUSKaktGQ0Vun5yBdSUkqUDdUFMzGtMC54xTSbWorusGDigrxMOe1KmVLOxfeIpEzy7vWPQ4YtrJJv2oC8lAuuVKwAZsBVRwASKk0i10kmzpvJSCqtCospsBhQbhm+MUVlBXOSoCgCVHYBUP+ZhBp63MYvPs1WPdtaUvR/TwCemjjFNQYOgQG1KF06/TxmOYalPQ1qUVFy4unvEWsuYykVzNPyq2xR6IWylbUN/rRGTbXeXqIJDiuseMdnKYWGkkXlb7vrOBSpLGhOygPhApM28l1E6nzpQQ/KulryiCGFAFU3FQw9NGJ5bjhBYVQvrxEQMo5qTQYEEeOeG8w4ACogrvDJRBDHaDuZs9sDtaQli6VJwUA4O8XmJbF2xiKWSlVKjkf+6MkkFaq1oAIZVZVBLhSCkVe8ASNd0l+DQjJHX407fpEDaZGo7ebPBOhNamnn2xCassjEi4nmakbWch43LWWVwPbBWKls/WPLYDC85bADxhhasSfWEVdvnEKbYISkSck2oBgd9Cc9gjXTJd6d/mwirE6uGrZ+8E6aJNViyyXNSSKnHMhIG0AOR61QzIWlyEsRmVY5O2sPFCqbuiUuZ1uPgYkwRLqZ4N1hdFONfCFpimGJYmoIorY5NBvOWyNSLawyfLl+2RhadPOJBBJLVem7EiM43J4Lajp2vr2Uwbg8ZFeiaRipQ4tvpv9VjICeniCoOHYq5Ol4rlS0gUSIttLyQpVfiV4GFFooRHdwL2damJSkVZNM8aAZwNZcYNj2QSyLZXZyBaJ2hNX9OYzblY4YFUgE4/SDMIFaEUDehEjlqeE7EvrYDDUMHEM26ziYEiUi9MK2AQl1EMXoKnKK6UfQ5cY9J9n5SbLLusBNUAZqhkfgB1DDfeMam2M1jXDTNHLkLMuaGWAFFLgsT1gCxZ2IgiLOsgXQSSAwFc8WG2GPaqYVWmaqlbg5S0jziuIL5GI0fTLOSTvDs+OOZ2QOaggFwcrtWfEGjYNm8QQgg4dtONYjNmKD1UABkTuxGUBFEygFaPyy4P2QHNxrEOTLSpQYqUXqxUa4vj6rCSWbCvdhEFhOSahqA9ya1jXR0qWx44+uMZPlErOGrkAIyXL9bvCEK2UO3WGO3PX2QlaJIUXc8IeCDs82BLwsaE7GrvfyiykFDYtsaTYz6aGpeJgsvs9euMZ1YhX/wpf9vOJmyEaxtI8jDjMYxaoGNy7KSkMW2E0x7N8atMghnPEbBBrNvSAczj6xg9tkpBSAXLOTk27KIpWVKOIIO8/QxkCtJUltsZFNWGl6KH954QshLmtBrx7BWLa2iWsmiqKcVGrjFbPsocsWSA7qrr1DZHSJcgESJaUqZdUmgKTeXViTlLS1QHJpWAzBWFbOnrc4cWIzadarwhcMQmoLesxDCMIjaMIkcrPAeg0ffIV8LqrrSHTyUxjq0zSCw9avHnHMaJS0zge1hHRzVY7B3xbJThzulJjzpmokdiQIgFNq7/AFriFvSekVv8IxQx2t65RFNSVHNmPlTLbGl2pV5rxptffsbsjUoePdC945Nyigylim8nCjth3dkCCnJGs05RDEcMeNILZh1qYk4s2fnEFhPUCpZGs7fX7xKUSz5tUa3r3QJVStmqTyOHfG5buccBBWxKYY44bvXdCqwy6Zp7lNlvhxaXAarU5DzhScA4Y1Y0wo9ISIoArv1RI4evOBBJbH1yiV8gGvrlEVFPZErzmIrVX9tUa9ZQQ1ZkE0qdnKD3EgnW1QSIWRMUgZjFjCEyZxd3fXFiCZNWy09MRldGJz5Cg2RkIy5xxYRkMZ1Z2lZY4v8AWEp8xTMbzai7a4Lfh6UsEMQDvjpWuszOKyzkOaDDVrhhR9cYatMtIAKQAXyhZXnGLRk41WdhpvHxgVo90wbI8e8wNaHDa3HZGWm7Ip0qUDgwIatSGO6G5lpUw6x11r3wKz2chJSEgPic9YrGjgCch2in0jVkqUmzSSonF8fW6CS1dVwAeA190AkIJCsH1Hi/7QdKutlgHdjXDBokI2ldGCRwd++ka6RL+6X3jygyJLFjrullZ5Gj07I10Ba8L2NX1EUy9UiqFNa4Gd31DVsglgSXSTrA5GIz5N33cMtb8DT9oJoxLrTVs+VYimjMSHoo11gbxnGKtGwDtLDxjSUBnxP0rG0kB2AgImYs0BIA4QlNHXbYBFgpZAGv6PG+lQkm8kEuWLPgSM8MDzgF7h8PRjRl1zdsYe6eUfwgcCO6NKVLL7aY+cTDQBYmDmpGR7IZSlKhgh9jDZuJhcXsAXGu8PERGXJKcLw4BXcYoHPmMWqKeqZxWrDrDsCRVsGaLKbZTiSrig+cLo0at3dJ/wAQOofh8YQkgIs+xuDxkWUqwrAwfd9Y3AwgkQzKYYwzYeqmssHaQX5xZItaWYgganCxyMa4ZxVTUEsART1nAVyjkNfhFzelnEJ3lAH6S8YuyS3BcNqvKFeIjM61HhVS/drt7zGS07ItZcuWA1MTg6qOWxjYWBh5d0MNLiyzDVKS27zistyWKjfr+JLEuQa0cB37ov02tQwbewPfHP26yTHUwKwSS42mtI0hLFzrV5wxIQ+EBQkXWU714HOHpEsMGIJOum6sZWG7gwahy2xAKZ2cYvtGBeGOgIZ67iFNyNIWmyTmK8eNc4qozppKcaY1Obbd8T0YesNyn14a+UKTBTXDmisTuUez9ogMSK1fb2vsHnGk6my27o2JZILD1+0ESjMmrZQAn93a/c0Bth657d7Vbi8Oy0e6EjOhNYJZ9GqtCphBqGPukjrPjdFMIHsqAuJpVFxL0XPl0HRkfCpiOSk+MGEg/isiH1ou82SXgmqSWO2nGLWTYwAAXKs69kSmypaamVNRiy0u28OSOyFJk4j3Jr7CGPc3bBTqrKNaucK2ohA94knAHVmYGi0rP7CIKs6lElTvugjUu2nZ3RkaEiNwGlC4WUCDE0TknMQ/MWk0LNqIfl9IrLVKSPcfcacnqY0hoGGBJvDc3fFOUkYON30ixsalfFQtqgpkWU9/fGjKIxiS1nNbdkZJN8m4lU0/0gqPZEC/SgazuDwWUonIjf5QWbfTQpCdlH4jEcRGSkqMXfKOfnjrK+ZWPzQaXlArelpix/WrvgwGvZ4RFhJsTqem1oGlJOD01A6tkSmqx2wu5yfhAEnuzEvhTu20hjRlH+VR5gCE1TCBie+HrDgX+E1xyAPeRElYEfWYxqxpoIlMBNCGrqr5Ra+y3vzdyOwq84rlp6pO5+P7Q17O2pEta75YEJahOBJy3wJ4dV0hyJ5xFaHBdIO9I72eByrXLOC08274YSukRkrYpCTLlkgVQirqH4RqIgqrHLOIJ3sr9STGrAv7qX8iP0iGL8Aj/wAIlF2SBX4B3pI7oFM0HLyYOWxVqfN9UWKFY7z3xiyHTv8A/qqApZvs98JP+KWe8AxkXt4RqLo84SIutG6AtM1ujlqbWrqpbX1sRuBiVm0+iTWz2aWhQ/GsmYvgaEcKQK26dnzj95MUQQeqOqMsQMeMUO2rREqV/PtEoKGKZSDMVuoUhJ+aI2MymrLMxOTr6MttASqvGKYRY2SYyW2mC4slW9EsPJs0pCnABUgzVVNWUpRbkN0StVqXNoqapY+G8yf8sMByistEygp+IQyJr4gHfXviaJos4GAbhBUStsDlLAy5E92EMy5qdZHAHspAcNbi86Y/9ov9ZgppTGDzNHha7yJ0s3iVMu9KNS7OQUP+eCr0bOAcSlLHxSx0gwxKpd5I4mKqrmp61fXCNO5Zz4QRTPjX0IHnBG5iQx1w5ZBQ/KeOH78ITuuDXXrix0ePe+RQ7oit3YKhMYEU3wQCA0tPVr6x846X7OrKlarQFIEzqy6FsAVPjrcco52YKeuPrZHY/ZlJJVaKP1Zfep/CBK8tXs3Z1f8Apwn5XT2oYnnFVN9kpJPUmTEHYoNxvBRjuUSFbokuz/EX4RGXm1l9n56pSJkq0e+hKggoom8kG6944O2EAm2O2y8RLmfL5kJHbHocqwpQhKE+6lKUpBJLJSGAc40EJW3RgYlII148xDRwP8fOR79nUa1uOr9N5ogvTyAQFhSDqUNmoseyOtFiU7FZ/MHhmXYxgoJI2dXuaKORRpeUfx8wR4RkdTN0FZlVMhD7EjvZzGRB5QiXBUyWIfN8I2lJfGD3Pdrn4RpUkSxDIiAYZ8YsLFoedODy0KKcbx6qW131MDwMQV000iYmRfzvZNSJXSLmAspAZCSU9dYlv0imD9bIGsdbZ/ZKXK91CQfiP3iuaxdTwRENcFYrDNmh0IUU/Fgn/GohPbFxI9niEqVMW4CSppYegBP8xTJ5Xo65FjDuesRmatueieES0hLaTOL1EqbhU0lqgjw6Uk9UUdtcbQkg3hi+Ioaas4ImX1mpraCIB2euMXW0/wDis5uuvpB/1Uonf7iVEcIa0bZRaZiZaLKFTFlk9DMXLO0kLMxKQMSboYaojozRsy0TkyZSLy1YMcACHJ1JD1J2YuBHsfsr7NyrDKuoIXNX/Nm1c60o+FAx2tXYZlT6K+z+z2dKwuVJti1tWcS6A1UIIQb3WfrAJJzZgIFafYWyF7sq1WfLqEWhJdi4S61jiRHdyScgo67p11Gt3aGJUh6n9N0kcCzPWoMB5BaPYRZN2RabPOVmhRMib/lKfW1VDOKi2ezdqkKHT2eahL1UE30gPmtF5I4mPa9JrExN24FShQ9W87fDUJAoRUjwKS7FIs0lU5alyUJYp6Na5TuGA6JJCVqJwBTUnkNeGoIVgXxqK5x3f2WkdNPQM5YU+XVWBw9/jwii0xpn+JmX5qVhnCWMsKAJcXml/eK2vui8+zqYlNpX0ZVMJkq6qkiWboWgkg3lA4gMSnEmsRXoy5LQMyzEhbQPflzUb0dJ2ySsDiRBpFrlLN1ExClfCFAqG9LuOIiIW/htcYbMNUWKpcRMsxRzVu0eU1Ap6pCN2OzXIBoaxS6R0dd6wwginSI3BVJjIo8o0fomfODolKKfjPUQ2u8pgRueLeV7MhJk35oV0k1Ms9FUAKCnImrAQTRmY4xah1F1krP9RKm3A0HCNW5JJk0/50vtcQHR2L2ZlSgChEsH4lHpFPrCli6ngmDT0MXWSojMm9yyHZC9i0evG8RuPod8W8tAFCrn6aIKDTVoBkKCVfillg5wmoO6mMdbJmGt9jwr4CKy2hBTcISQ4oQ+fYYkpJP4jzfvMA1bikC9UjgP3ij0vpVJs1oCQKyZwx1y1DBoeMk745X2qkqlomMnqKQvLAsXHjzgrzgT+uHwf0YaQzggPrrCt2rjfXnxzgkrPBoquj9nfaxdhvXJUtYWeveCgsgCgE0GiRqY4k5vHb6M+0ayrA6VMyQVNUgT0UwDjrf6eMeRkudmXrj2ROQoCjb8exoYPoXRNskWgnopsqZ/drN4Hah3SeW6GLfbA90OPipXHAB7zbhUO2BI+csVP7pcMRQvsOIMdVo32ttcpAHTGYkEC7O+9BDN+PrNuIgY9ekBMpCp01QShIcqIu0qagM/vMzAkuwF4JHlXtb7RrtswmqZKH6KXxCSpQFL5fgKDMmPtD7WzrYlCJl1CEsbqHAUr4iCSaCgD0rwoJc6hGseIPhEMaz9ZR032ezLttd2BlrTqxurz+SKjRWjJtoU0sOAaqNEpzqdezGO40PoCXIN735nxls3okfhHbtMB138Wn4vXCIWiZLWLq7qxqUAof4VBoUTrjRAiIKJCEt0YUhsBLWuWkfkQbh4giJJnThhNfV0qErbhLEsniXheNXjrMNDh0jNzSgjWCUnggpI5riB0kfxImDJrpW/+SVwqZh9CM6bZDRSaVUEq+7Uhb4pcXk70u4G0iMi8NpGBJbVjGRRTStFywavu/aJWqzSzcdPuKCkkUYpqMNuukVn8fOQHUy0axTm9YaslvRMwcGKh9dpOs8fpCc9SziXENCWd8EMkM5cbPrAVqFERYWacrMc/KGJFkBqlm1jnnDsmzJGArEVqzEnLnhBNI6OTaJSpSybqgxAbgRqMGQmCgwHl+kvs2mgvImoWPhmAoUPzJBCj+VMczpHQdqs/wDMkzEgfiAvpAGZUhwni0e5rxiQeGj54QXrjtFYIgHsj3DSPs3ZZ7mbIQVH8Y6i9nXSyjueOftn2ayS5lTJqDqJSpI4FN7muHcry1IwrmCPKHJyuqA+J8Y6ib9ms8KpaJaqkuUFB4AKUDzEH9n/AGQTNCzNdQlTFyiEm6FFGJP4gOtRj9ZquWsFlXMUEy0qWrICvEvQDaaR1+iPYxKetaVBRP8Ay0lg+PWWKnclt5jq7Jo4S03ZUtKE6ksH2k4qO01gwkq1doggUmUEpCUgJSKBKQABuGEEEbKTEWMEYFEQUVwgMSlqbdAFIiJiZgaoCJMDKokVRFoCJaMjREZ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733800" cy="480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Shalmanesers</a:t>
            </a:r>
            <a:r>
              <a:rPr lang="en-US" dirty="0" smtClean="0"/>
              <a:t> Black Obelisk</a:t>
            </a:r>
            <a:endParaRPr lang="en-US" dirty="0"/>
          </a:p>
        </p:txBody>
      </p:sp>
      <p:sp>
        <p:nvSpPr>
          <p:cNvPr id="5" name="AutoShape 5" descr="data:image/jpeg;base64,/9j/4AAQSkZJRgABAQAAAQABAAD/2wCEAAkGBxQTEhQUEhQWFRUXGBgaGBcXGBoYHBwYGhgdGBccGhgaHCggGBwlHBocITEhJSkrLi4uHR8zODMsNygtLisBCgoKDg0OGhAQGiwkHCQsLCwsLCwsLCwsLCwsLCwsLCwsLCwsLCwsLiwsLCwsLCwsLCw3LCwsLCwsLCw3LCssLP/AABEIAP8AxgMBIgACEQEDEQH/xAAcAAACAgMBAQAAAAAAAAAAAAADBAIFAAEGBwj/xABJEAABAgMEBgcFBgMGBAcAAAABAhEAAyEEEjFBBVFhcYGREyKhscHR8AYyUnLhByNCgrLxFDNiU3OSk6KzFUNj0iQ0RHSjwsP/xAAYAQEBAQEBAAAAAAAAAAAAAAAAAQIDBP/EACQRAQADAAEDAwUBAAAAAAAAAAABAhExAxIhMkGBEyJCYXFR/9oADAMBAAIRAxEAPwDhZqL1mSkBimbec4EMKUGOFTHZaBkfcp9Zxy0hP/hz8x7kx32grP8AcI498d7eqP5DxXn7flx3tyhpkr5D+qOeEdR9oqGnSv7s/rPlHLCMTy1T0iKwgtjHfAlQWxRl0dXohPUMR09/JPzJ74LoYdTjEPaH+SfmT3xtw/Jy6z1Vbj3R6P7doStEkMeoFirf2qjyjzaeeor5T3R6b7VSkgFgB/MwcMb6qgCj7wY9HQjYlepbMedezCHSPkR3CJ6WswUukyUAEjFYNXOSLyuyKZAVcQAH6iDgW9wYxK4rMgDe/Nnjy9/jHp7fOmEaPRiZw2shR/Vd8IOmQgFkqJxclASODLL4bIWM1ITUqUdYFOZNOUHsMwKyUDwOW4RmLSs1gbJ/LuxgUxIOQid07Dzft8IPZZyUTZalovpOINGwqU4KxwjpE+XO1c8q9SGwLd0LT5mRHKo5GOr09ZZIllaEFJDUBpUgYHDHJo5SecI3aMYrOiSVHV4RcaIJ6RJIGKc/6hFRZ/VIudFPfDjNP6hGfZoID3N0CA9cYZA9yAtj6zjg7IgUg1oHVmeGPumINTnB5wov1+Ex0o53Jo0EtaEzUiSsFgodMhKkElV1MxKlBlEJUoAZMTiIyNdGjNQ5CNx1xjuj/DlgAMm7W9fBGDEdV3zj0/QFl+4Ru8THm+g5TgfMB2oj2PQFn/8ADy93iYxM/d8Q49Tj5l5V9qcu7aJI/wCj/wDovyjjxHcfbAlrVJH/AEB/uzI4eJLrT0wkoQexCAqg9hFBGW3V6IPUiHtCr7k/MmM0cerA9Ol5X5h4xtwj1OatHuLfC6e6O6+0e1zZctQUjo19K1+Wu+khTzfxJSpJZTMAc6xw8yXeSoawRzDRYe0/tbMtc5RUEoRfvJAd6C4HUTjdYFmjXf21l17e60KKVZ5i2YKX8qSrtyhk6PWTUoTrvrSDyDq7IP0i1BjfO925mnbEUysyUDeb36b0ed6Af4FIDqmgnVLQTwdZSeyGJCZQw6R6OSUmuHu3Q3OBrSnNbs/ugt/qY9kblqRkVE67o/7sYaGZkp6hQwz6p8stcQ6NSWvJLZasjQ4RkspIooPleBHbUQWUFDA77pftB2ZxrWcXunpANjMwYHoyPzKS3fHDrPWEdhM0h0lhmyD74MsowDp6VJIyDip3bo5tWjVuMBxHg8dupeJxxpSY2GWfeOMW+jj1xUHDDfCUmzhJcqSdznvAhmTawC7E1bLKMTeuNxSdSaqN0A1xtdqwYYay/dnAelL4Aet8cNde2RiKc+6DzsJhZ6YDE9UwsF0LkZ4MO8xCaoke8ok6ie3VG4viT09RSpC8MdTVG9JqIyBOXqRxAy4iMjX1v0z9H9uo9mpDyklh/Oxq7joqYszHVHrmgj9xLGzxMeR+z1qCJFf7UH/b8I9K9n7cTKRujX5/EPJ1OPmXn32y/wDnZX/t0/7s2OFjtvtemXrZL2WZHIzZoPh2xxDwl1p6UzhDFiwhcwxYsIjfs6WwHqwLTP8AL/MPGJWI9WBaWPU/MO4xpx91DaJt0b9jwui1n8IL0dqdwg9uSSmgdnMV6AqlFmrNdNC7VwaoMcrcvVTg30qi+R9ZxEg5kn0c8YiZ+LJU4+XnnEDOW1ABxPgIy22Jlau29u8ROQ17PPGvaPKALsk5NFpuPUBVCx2EjuhmyyusXKQ3m2QrBE2x2CCyXvFteXGJ9GAwQQs53gzUwoa8oki0LqSGfJDNXHU8FNmYbtS5158xXm8JzJtfXCN9OHYlqHGm2mUDtMohm9cYkrUIqIGJ2GjxEzS3PZnnGiT69eniUqXTcT3xGkSvX46tcTTOiM5Bf698aQNnfnAGXO34502+t8aM0EEkuRqc6/pELp9NEkylGgBOwRBFR28fVcoyHJej5jPcMai+Q7ZLLeRe6UpIW9zEFkpLkcW4R3fs5pL7tOTOORIjz3/jKpKTKuy1JVU30klyAmigQRgIPorTCUhjMAxxLbc49HE68F6zJz7SJ961oOqQgf8AyTfOOWIaLL2htQmTQoKSpkAOCDmo+MVpiS3SPBO020pLMCHbMHAHdn2Ra2PCK/oJKitUwrDHAECoArVJhqx2yWstLvU+Juz6gRNbmPDorIukR0it0DeO4wvImRK1r6vHzjcOWeVJpSYQwGpUARaj1XIIr1hnhrDgM0E0vl8p7YSQkvURyty9FeFqu0KcusF8AlKThrzBwG1majRCz6SmgkmYtL0LMg4MHCWdtVeLwskOCEsXYbwxphUk0gBQ5LM2w57x6pGWjapVSozUrNX/AJjltqkZ7WyjZVU+t0As8piSQ4GILnjr74KtNez12dsATpzqYVY8RTsHKNyp9Rl6HbjAVEsNj+Y7B3RG7Xn3tBVxexxJYE7C3kecElzgKEONvAecV8kY40IzbZ4emgig5MSxU6bPJNQ4bcryiUvRgCR1xtdOvCK5M0U3+P0g8y1VB8fTxloyrRyXqo8h5wVOj5YZ71TRyBhsxMLy5r5a67coP0mQGG/n2QVKWEJwQM8XOHzYQX+KpUgahhx7qQraNju26rNCSZi8Ne71qgLcLGtn468IyFJaiR9Y1E7jFRpu8FpuluqO+K4zZn9J3iLfTA6yflEV12PS8oImq+BHdExaTnL5K+kTuw7Z7A6by1XU5azuHjEnwsRrnbTMxDk1cjbnBdFzrqgdREN6WsSSoKlFwWBBDMfi27YxC0JoaBGAAT1lM7qJx8Iz4bx0cowScaQjYrSFpChnluLQ0ox0cVbpNYBBIBpnXMwpLnANRNf6QXrleeGdJIJV+UdpMLoOAzx7aYbo525d68QbVbmDBTbkpHaBXCAT9IEl+lV/jIx4wWYLwqTrIb3iMavhGTUIyDZF3I3igI7ceEZUvIth/tFEOS14msEXj2cILKlgCjVHGmrfA3DnjBUySwxwJ7QPCIEnls55QSYaI9ZmNLU3Z9YA0u0MqoSRm7H9oYmqIUdVN+Abvgcyb1qM14cvTxudi+xPcIllqkACRQYvlvMNdEl8Gx1NmR4QpZ5hKv6Q9ca4U+ogsyfTZ5vGJaWElaU6vVdXp4kua4OQpnnjURWdPt7XjX8Ty3xFw+tQFKcjCKwAcoEZ+3t9PA12ne9DjsxihtC0nEBvHlGoClYZzwF5uJjICGmTUbU7mINDFXdpieZiy04plI3HvhFAj1Q8jQURmecMz9JLLJUAQAGo2rMQkJv3ol7Pe4PhDcqUkqN4hgKVYklm5eMc+pw6dPwTUvOKuXUEn1ri8nWdJcZF6xWWmzJlpdyonBgwDCr5k/WuUZq1aFzopLS0bu+vjD4hKdZ5Cl/dJZICcFqVW4m9UpST1ny3EhiSWewIUpIcgEkGpNGJ1x24cS+k1VI2Dxhazqdtn764LpBQSrNgAOzXA7OpJOJf5R5xyty614HmrvNqenrVEFGpOdPODzVBhi+4QuSmlT2buMRW5AAFKE+USQfeOODRBQGSn/KfCNo7xwx8oKPONAPDa79piBLcm5RIqoGOvweClIvcMKRAC9UsMCDBlVZRwYUdicjXVC80VJfs+sFJISGbe7YZVhYqmi0C8cGCWAqwqIIFDHXWgOHr0IRW7mmWQ2vliYyWhWJDDWSBs74w3B1SMbrnYwO2IDa/P6VgSQS9WOsBz2GN9MElgs63oagbuH7QDRQ70OwFmrSpzrqgKlhJAOe0Y+mpE5aioEhJAb3mFR2sHGv6GstlBxJYgULcwDgebwABPyQXObE/tGRYSpcmWCBLvEtRYUSKaktGQ0Vun5yBdSUkqUDdUFMzGtMC54xTSbWorusGDigrxMOe1KmVLOxfeIpEzy7vWPQ4YtrJJv2oC8lAuuVKwAZsBVRwASKk0i10kmzpvJSCqtCospsBhQbhm+MUVlBXOSoCgCVHYBUP+ZhBp63MYvPs1WPdtaUvR/TwCemjjFNQYOgQG1KF06/TxmOYalPQ1qUVFy4unvEWsuYykVzNPyq2xR6IWylbUN/rRGTbXeXqIJDiuseMdnKYWGkkXlb7vrOBSpLGhOygPhApM28l1E6nzpQQ/KulryiCGFAFU3FQw9NGJ5bjhBYVQvrxEQMo5qTQYEEeOeG8w4ACogrvDJRBDHaDuZs9sDtaQli6VJwUA4O8XmJbF2xiKWSlVKjkf+6MkkFaq1oAIZVZVBLhSCkVe8ASNd0l+DQjJHX407fpEDaZGo7ebPBOhNamnn2xCassjEi4nmakbWch43LWWVwPbBWKls/WPLYDC85bADxhhasSfWEVdvnEKbYISkSck2oBgd9Cc9gjXTJd6d/mwirE6uGrZ+8E6aJNViyyXNSSKnHMhIG0AOR61QzIWlyEsRmVY5O2sPFCqbuiUuZ1uPgYkwRLqZ4N1hdFONfCFpimGJYmoIorY5NBvOWyNSLawyfLl+2RhadPOJBBJLVem7EiM43J4Lajp2vr2Uwbg8ZFeiaRipQ4tvpv9VjICeniCoOHYq5Ol4rlS0gUSIttLyQpVfiV4GFFooRHdwL2damJSkVZNM8aAZwNZcYNj2QSyLZXZyBaJ2hNX9OYzblY4YFUgE4/SDMIFaEUDehEjlqeE7EvrYDDUMHEM26ziYEiUi9MK2AQl1EMXoKnKK6UfQ5cY9J9n5SbLLusBNUAZqhkfgB1DDfeMam2M1jXDTNHLkLMuaGWAFFLgsT1gCxZ2IgiLOsgXQSSAwFc8WG2GPaqYVWmaqlbg5S0jziuIL5GI0fTLOSTvDs+OOZ2QOaggFwcrtWfEGjYNm8QQgg4dtONYjNmKD1UABkTuxGUBFEygFaPyy4P2QHNxrEOTLSpQYqUXqxUa4vj6rCSWbCvdhEFhOSahqA9ya1jXR0qWx44+uMZPlErOGrkAIyXL9bvCEK2UO3WGO3PX2QlaJIUXc8IeCDs82BLwsaE7GrvfyiykFDYtsaTYz6aGpeJgsvs9euMZ1YhX/wpf9vOJmyEaxtI8jDjMYxaoGNy7KSkMW2E0x7N8atMghnPEbBBrNvSAczj6xg9tkpBSAXLOTk27KIpWVKOIIO8/QxkCtJUltsZFNWGl6KH954QshLmtBrx7BWLa2iWsmiqKcVGrjFbPsocsWSA7qrr1DZHSJcgESJaUqZdUmgKTeXViTlLS1QHJpWAzBWFbOnrc4cWIzadarwhcMQmoLesxDCMIjaMIkcrPAeg0ffIV8LqrrSHTyUxjq0zSCw9avHnHMaJS0zge1hHRzVY7B3xbJThzulJjzpmokdiQIgFNq7/AFriFvSekVv8IxQx2t65RFNSVHNmPlTLbGl2pV5rxptffsbsjUoePdC945Nyigylim8nCjth3dkCCnJGs05RDEcMeNILZh1qYk4s2fnEFhPUCpZGs7fX7xKUSz5tUa3r3QJVStmqTyOHfG5buccBBWxKYY44bvXdCqwy6Zp7lNlvhxaXAarU5DzhScA4Y1Y0wo9ISIoArv1RI4evOBBJbH1yiV8gGvrlEVFPZErzmIrVX9tUa9ZQQ1ZkE0qdnKD3EgnW1QSIWRMUgZjFjCEyZxd3fXFiCZNWy09MRldGJz5Cg2RkIy5xxYRkMZ1Z2lZY4v8AWEp8xTMbzai7a4Lfh6UsEMQDvjpWuszOKyzkOaDDVrhhR9cYatMtIAKQAXyhZXnGLRk41WdhpvHxgVo90wbI8e8wNaHDa3HZGWm7Ip0qUDgwIatSGO6G5lpUw6x11r3wKz2chJSEgPic9YrGjgCch2in0jVkqUmzSSonF8fW6CS1dVwAeA190AkIJCsH1Hi/7QdKutlgHdjXDBokI2ldGCRwd++ka6RL+6X3jygyJLFjrullZ5Gj07I10Ba8L2NX1EUy9UiqFNa4Gd31DVsglgSXSTrA5GIz5N33cMtb8DT9oJoxLrTVs+VYimjMSHoo11gbxnGKtGwDtLDxjSUBnxP0rG0kB2AgImYs0BIA4QlNHXbYBFgpZAGv6PG+lQkm8kEuWLPgSM8MDzgF7h8PRjRl1zdsYe6eUfwgcCO6NKVLL7aY+cTDQBYmDmpGR7IZSlKhgh9jDZuJhcXsAXGu8PERGXJKcLw4BXcYoHPmMWqKeqZxWrDrDsCRVsGaLKbZTiSrig+cLo0at3dJ/wAQOofh8YQkgIs+xuDxkWUqwrAwfd9Y3AwgkQzKYYwzYeqmssHaQX5xZItaWYgganCxyMa4ZxVTUEsART1nAVyjkNfhFzelnEJ3lAH6S8YuyS3BcNqvKFeIjM61HhVS/drt7zGS07ItZcuWA1MTg6qOWxjYWBh5d0MNLiyzDVKS27zistyWKjfr+JLEuQa0cB37ov02tQwbewPfHP26yTHUwKwSS42mtI0hLFzrV5wxIQ+EBQkXWU714HOHpEsMGIJOum6sZWG7gwahy2xAKZ2cYvtGBeGOgIZ67iFNyNIWmyTmK8eNc4qozppKcaY1Obbd8T0YesNyn14a+UKTBTXDmisTuUez9ogMSK1fb2vsHnGk6my27o2JZILD1+0ESjMmrZQAn93a/c0Bth657d7Vbi8Oy0e6EjOhNYJZ9GqtCphBqGPukjrPjdFMIHsqAuJpVFxL0XPl0HRkfCpiOSk+MGEg/isiH1ou82SXgmqSWO2nGLWTYwAAXKs69kSmypaamVNRiy0u28OSOyFJk4j3Jr7CGPc3bBTqrKNaucK2ohA94knAHVmYGi0rP7CIKs6lElTvugjUu2nZ3RkaEiNwGlC4WUCDE0TknMQ/MWk0LNqIfl9IrLVKSPcfcacnqY0hoGGBJvDc3fFOUkYON30ixsalfFQtqgpkWU9/fGjKIxiS1nNbdkZJN8m4lU0/0gqPZEC/SgazuDwWUonIjf5QWbfTQpCdlH4jEcRGSkqMXfKOfnjrK+ZWPzQaXlArelpix/WrvgwGvZ4RFhJsTqem1oGlJOD01A6tkSmqx2wu5yfhAEnuzEvhTu20hjRlH+VR5gCE1TCBie+HrDgX+E1xyAPeRElYEfWYxqxpoIlMBNCGrqr5Ra+y3vzdyOwq84rlp6pO5+P7Q17O2pEta75YEJahOBJy3wJ4dV0hyJ5xFaHBdIO9I72eByrXLOC08274YSukRkrYpCTLlkgVQirqH4RqIgqrHLOIJ3sr9STGrAv7qX8iP0iGL8Aj/wAIlF2SBX4B3pI7oFM0HLyYOWxVqfN9UWKFY7z3xiyHTv8A/qqApZvs98JP+KWe8AxkXt4RqLo84SIutG6AtM1ujlqbWrqpbX1sRuBiVm0+iTWz2aWhQ/GsmYvgaEcKQK26dnzj95MUQQeqOqMsQMeMUO2rREqV/PtEoKGKZSDMVuoUhJ+aI2MymrLMxOTr6MttASqvGKYRY2SYyW2mC4slW9EsPJs0pCnABUgzVVNWUpRbkN0StVqXNoqapY+G8yf8sMByistEygp+IQyJr4gHfXviaJos4GAbhBUStsDlLAy5E92EMy5qdZHAHspAcNbi86Y/9ov9ZgppTGDzNHha7yJ0s3iVMu9KNS7OQUP+eCr0bOAcSlLHxSx0gwxKpd5I4mKqrmp61fXCNO5Zz4QRTPjX0IHnBG5iQx1w5ZBQ/KeOH78ITuuDXXrix0ePe+RQ7oit3YKhMYEU3wQCA0tPVr6x846X7OrKlarQFIEzqy6FsAVPjrcco52YKeuPrZHY/ZlJJVaKP1Zfep/CBK8tXs3Z1f8Apwn5XT2oYnnFVN9kpJPUmTEHYoNxvBRjuUSFbokuz/EX4RGXm1l9n56pSJkq0e+hKggoom8kG6944O2EAm2O2y8RLmfL5kJHbHocqwpQhKE+6lKUpBJLJSGAc40EJW3RgYlII148xDRwP8fOR79nUa1uOr9N5ogvTyAQFhSDqUNmoseyOtFiU7FZ/MHhmXYxgoJI2dXuaKORRpeUfx8wR4RkdTN0FZlVMhD7EjvZzGRB5QiXBUyWIfN8I2lJfGD3Pdrn4RpUkSxDIiAYZ8YsLFoedODy0KKcbx6qW131MDwMQV000iYmRfzvZNSJXSLmAspAZCSU9dYlv0imD9bIGsdbZ/ZKXK91CQfiP3iuaxdTwRENcFYrDNmh0IUU/Fgn/GohPbFxI9niEqVMW4CSppYegBP8xTJ5Xo65FjDuesRmatueieES0hLaTOL1EqbhU0lqgjw6Uk9UUdtcbQkg3hi+Ioaas4ImX1mpraCIB2euMXW0/wDis5uuvpB/1Uonf7iVEcIa0bZRaZiZaLKFTFlk9DMXLO0kLMxKQMSboYaojozRsy0TkyZSLy1YMcACHJ1JD1J2YuBHsfsr7NyrDKuoIXNX/Nm1c60o+FAx2tXYZlT6K+z+z2dKwuVJti1tWcS6A1UIIQb3WfrAJJzZgIFafYWyF7sq1WfLqEWhJdi4S61jiRHdyScgo67p11Gt3aGJUh6n9N0kcCzPWoMB5BaPYRZN2RabPOVmhRMib/lKfW1VDOKi2ezdqkKHT2eahL1UE30gPmtF5I4mPa9JrExN24FShQ9W87fDUJAoRUjwKS7FIs0lU5alyUJYp6Na5TuGA6JJCVqJwBTUnkNeGoIVgXxqK5x3f2WkdNPQM5YU+XVWBw9/jwii0xpn+JmX5qVhnCWMsKAJcXml/eK2vui8+zqYlNpX0ZVMJkq6qkiWboWgkg3lA4gMSnEmsRXoy5LQMyzEhbQPflzUb0dJ2ySsDiRBpFrlLN1ExClfCFAqG9LuOIiIW/htcYbMNUWKpcRMsxRzVu0eU1Ap6pCN2OzXIBoaxS6R0dd6wwginSI3BVJjIo8o0fomfODolKKfjPUQ2u8pgRueLeV7MhJk35oV0k1Ms9FUAKCnImrAQTRmY4xah1F1krP9RKm3A0HCNW5JJk0/50vtcQHR2L2ZlSgChEsH4lHpFPrCli6ngmDT0MXWSojMm9yyHZC9i0evG8RuPod8W8tAFCrn6aIKDTVoBkKCVfillg5wmoO6mMdbJmGt9jwr4CKy2hBTcISQ4oQ+fYYkpJP4jzfvMA1bikC9UjgP3ij0vpVJs1oCQKyZwx1y1DBoeMk745X2qkqlomMnqKQvLAsXHjzgrzgT+uHwf0YaQzggPrrCt2rjfXnxzgkrPBoquj9nfaxdhvXJUtYWeveCgsgCgE0GiRqY4k5vHb6M+0ayrA6VMyQVNUgT0UwDjrf6eMeRkudmXrj2ROQoCjb8exoYPoXRNskWgnopsqZ/drN4Hah3SeW6GLfbA90OPipXHAB7zbhUO2BI+csVP7pcMRQvsOIMdVo32ttcpAHTGYkEC7O+9BDN+PrNuIgY9ekBMpCp01QShIcqIu0qagM/vMzAkuwF4JHlXtb7RrtswmqZKH6KXxCSpQFL5fgKDMmPtD7WzrYlCJl1CEsbqHAUr4iCSaCgD0rwoJc6hGseIPhEMaz9ZR032ezLttd2BlrTqxurz+SKjRWjJtoU0sOAaqNEpzqdezGO40PoCXIN735nxls3okfhHbtMB138Wn4vXCIWiZLWLq7qxqUAof4VBoUTrjRAiIKJCEt0YUhsBLWuWkfkQbh4giJJnThhNfV0qErbhLEsniXheNXjrMNDh0jNzSgjWCUnggpI5riB0kfxImDJrpW/+SVwqZh9CM6bZDRSaVUEq+7Uhb4pcXk70u4G0iMi8NpGBJbVjGRRTStFywavu/aJWqzSzcdPuKCkkUYpqMNuukVn8fOQHUy0axTm9YaslvRMwcGKh9dpOs8fpCc9SziXENCWd8EMkM5cbPrAVqFERYWacrMc/KGJFkBqlm1jnnDsmzJGArEVqzEnLnhBNI6OTaJSpSybqgxAbgRqMGQmCgwHl+kvs2mgvImoWPhmAoUPzJBCj+VMczpHQdqs/wDMkzEgfiAvpAGZUhwni0e5rxiQeGj54QXrjtFYIgHsj3DSPs3ZZ7mbIQVH8Y6i9nXSyjueOftn2ayS5lTJqDqJSpI4FN7muHcry1IwrmCPKHJyuqA+J8Y6ib9ms8KpaJaqkuUFB4AKUDzEH9n/AGQTNCzNdQlTFyiEm6FFGJP4gOtRj9ZquWsFlXMUEy0qWrICvEvQDaaR1+iPYxKetaVBRP8Ay0lg+PWWKnclt5jq7Jo4S03ZUtKE6ksH2k4qO01gwkq1doggUmUEpCUgJSKBKQABuGEEEbKTEWMEYFEQUVwgMSlqbdAFIiJiZgaoCJMDKokVRFoCJaMjRE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xQTEhQUEhQWFRUXGBgaGBcXGBoYHBwYGhgdGBccGhgaHCggGBwlHBocITEhJSkrLi4uHR8zODMsNygtLisBCgoKDg0OGhAQGiwkHCQsLCwsLCwsLCwsLCwsLCwsLCwsLCwsLCwsLiwsLCwsLCwsLCw3LCwsLCwsLCw3LCssLP/AABEIAP8AxgMBIgACEQEDEQH/xAAcAAACAgMBAQAAAAAAAAAAAAADBAIFAAEGBwj/xABJEAABAgMEBgcFBgMGBAcAAAABAhEAAyEEEjFBBVFhcYGREyKhscHR8AYyUnLhByNCgrLxFDNiU3OSk6KzFUNj0iQ0RHSjwsP/xAAYAQEBAQEBAAAAAAAAAAAAAAAAAQIDBP/EACQRAQADAAEDAwUBAAAAAAAAAAABAhExAxIhMkGBEyJCYXFR/9oADAMBAAIRAxEAPwDhZqL1mSkBimbec4EMKUGOFTHZaBkfcp9Zxy0hP/hz8x7kx32grP8AcI498d7eqP5DxXn7flx3tyhpkr5D+qOeEdR9oqGnSv7s/rPlHLCMTy1T0iKwgtjHfAlQWxRl0dXohPUMR09/JPzJ74LoYdTjEPaH+SfmT3xtw/Jy6z1Vbj3R6P7doStEkMeoFirf2qjyjzaeeor5T3R6b7VSkgFgB/MwcMb6qgCj7wY9HQjYlepbMedezCHSPkR3CJ6WswUukyUAEjFYNXOSLyuyKZAVcQAH6iDgW9wYxK4rMgDe/Nnjy9/jHp7fOmEaPRiZw2shR/Vd8IOmQgFkqJxclASODLL4bIWM1ITUqUdYFOZNOUHsMwKyUDwOW4RmLSs1gbJ/LuxgUxIOQid07Dzft8IPZZyUTZalovpOINGwqU4KxwjpE+XO1c8q9SGwLd0LT5mRHKo5GOr09ZZIllaEFJDUBpUgYHDHJo5SecI3aMYrOiSVHV4RcaIJ6RJIGKc/6hFRZ/VIudFPfDjNP6hGfZoID3N0CA9cYZA9yAtj6zjg7IgUg1oHVmeGPumINTnB5wov1+Ex0o53Jo0EtaEzUiSsFgodMhKkElV1MxKlBlEJUoAZMTiIyNdGjNQ5CNx1xjuj/DlgAMm7W9fBGDEdV3zj0/QFl+4Ru8THm+g5TgfMB2oj2PQFn/8ADy93iYxM/d8Q49Tj5l5V9qcu7aJI/wCj/wDovyjjxHcfbAlrVJH/AEB/uzI4eJLrT0wkoQexCAqg9hFBGW3V6IPUiHtCr7k/MmM0cerA9Ol5X5h4xtwj1OatHuLfC6e6O6+0e1zZctQUjo19K1+Wu+khTzfxJSpJZTMAc6xw8yXeSoawRzDRYe0/tbMtc5RUEoRfvJAd6C4HUTjdYFmjXf21l17e60KKVZ5i2YKX8qSrtyhk6PWTUoTrvrSDyDq7IP0i1BjfO925mnbEUysyUDeb36b0ed6Af4FIDqmgnVLQTwdZSeyGJCZQw6R6OSUmuHu3Q3OBrSnNbs/ugt/qY9kblqRkVE67o/7sYaGZkp6hQwz6p8stcQ6NSWvJLZasjQ4RkspIooPleBHbUQWUFDA77pftB2ZxrWcXunpANjMwYHoyPzKS3fHDrPWEdhM0h0lhmyD74MsowDp6VJIyDip3bo5tWjVuMBxHg8dupeJxxpSY2GWfeOMW+jj1xUHDDfCUmzhJcqSdznvAhmTawC7E1bLKMTeuNxSdSaqN0A1xtdqwYYay/dnAelL4Aet8cNde2RiKc+6DzsJhZ6YDE9UwsF0LkZ4MO8xCaoke8ok6ie3VG4viT09RSpC8MdTVG9JqIyBOXqRxAy4iMjX1v0z9H9uo9mpDyklh/Oxq7joqYszHVHrmgj9xLGzxMeR+z1qCJFf7UH/b8I9K9n7cTKRujX5/EPJ1OPmXn32y/wDnZX/t0/7s2OFjtvtemXrZL2WZHIzZoPh2xxDwl1p6UzhDFiwhcwxYsIjfs6WwHqwLTP8AL/MPGJWI9WBaWPU/MO4xpx91DaJt0b9jwui1n8IL0dqdwg9uSSmgdnMV6AqlFmrNdNC7VwaoMcrcvVTg30qi+R9ZxEg5kn0c8YiZ+LJU4+XnnEDOW1ABxPgIy22Jlau29u8ROQ17PPGvaPKALsk5NFpuPUBVCx2EjuhmyyusXKQ3m2QrBE2x2CCyXvFteXGJ9GAwQQs53gzUwoa8oki0LqSGfJDNXHU8FNmYbtS5158xXm8JzJtfXCN9OHYlqHGm2mUDtMohm9cYkrUIqIGJ2GjxEzS3PZnnGiT69eniUqXTcT3xGkSvX46tcTTOiM5Bf698aQNnfnAGXO34502+t8aM0EEkuRqc6/pELp9NEkylGgBOwRBFR28fVcoyHJej5jPcMai+Q7ZLLeRe6UpIW9zEFkpLkcW4R3fs5pL7tOTOORIjz3/jKpKTKuy1JVU30klyAmigQRgIPorTCUhjMAxxLbc49HE68F6zJz7SJ961oOqQgf8AyTfOOWIaLL2htQmTQoKSpkAOCDmo+MVpiS3SPBO020pLMCHbMHAHdn2Ra2PCK/oJKitUwrDHAECoArVJhqx2yWstLvU+Juz6gRNbmPDorIukR0it0DeO4wvImRK1r6vHzjcOWeVJpSYQwGpUARaj1XIIr1hnhrDgM0E0vl8p7YSQkvURyty9FeFqu0KcusF8AlKThrzBwG1majRCz6SmgkmYtL0LMg4MHCWdtVeLwskOCEsXYbwxphUk0gBQ5LM2w57x6pGWjapVSozUrNX/AJjltqkZ7WyjZVU+t0As8piSQ4GILnjr74KtNez12dsATpzqYVY8RTsHKNyp9Rl6HbjAVEsNj+Y7B3RG7Xn3tBVxexxJYE7C3kecElzgKEONvAecV8kY40IzbZ4emgig5MSxU6bPJNQ4bcryiUvRgCR1xtdOvCK5M0U3+P0g8y1VB8fTxloyrRyXqo8h5wVOj5YZ71TRyBhsxMLy5r5a67coP0mQGG/n2QVKWEJwQM8XOHzYQX+KpUgahhx7qQraNju26rNCSZi8Ne71qgLcLGtn468IyFJaiR9Y1E7jFRpu8FpuluqO+K4zZn9J3iLfTA6yflEV12PS8oImq+BHdExaTnL5K+kTuw7Z7A6by1XU5azuHjEnwsRrnbTMxDk1cjbnBdFzrqgdREN6WsSSoKlFwWBBDMfi27YxC0JoaBGAAT1lM7qJx8Iz4bx0cowScaQjYrSFpChnluLQ0ox0cVbpNYBBIBpnXMwpLnANRNf6QXrleeGdJIJV+UdpMLoOAzx7aYbo525d68QbVbmDBTbkpHaBXCAT9IEl+lV/jIx4wWYLwqTrIb3iMavhGTUIyDZF3I3igI7ceEZUvIth/tFEOS14msEXj2cILKlgCjVHGmrfA3DnjBUySwxwJ7QPCIEnls55QSYaI9ZmNLU3Z9YA0u0MqoSRm7H9oYmqIUdVN+Abvgcyb1qM14cvTxudi+xPcIllqkACRQYvlvMNdEl8Gx1NmR4QpZ5hKv6Q9ca4U+ogsyfTZ5vGJaWElaU6vVdXp4kua4OQpnnjURWdPt7XjX8Ty3xFw+tQFKcjCKwAcoEZ+3t9PA12ne9DjsxihtC0nEBvHlGoClYZzwF5uJjICGmTUbU7mINDFXdpieZiy04plI3HvhFAj1Q8jQURmecMz9JLLJUAQAGo2rMQkJv3ol7Pe4PhDcqUkqN4hgKVYklm5eMc+pw6dPwTUvOKuXUEn1ri8nWdJcZF6xWWmzJlpdyonBgwDCr5k/WuUZq1aFzopLS0bu+vjD4hKdZ5Cl/dJZICcFqVW4m9UpST1ny3EhiSWewIUpIcgEkGpNGJ1x24cS+k1VI2Dxhazqdtn764LpBQSrNgAOzXA7OpJOJf5R5xyty614HmrvNqenrVEFGpOdPODzVBhi+4QuSmlT2buMRW5AAFKE+USQfeOODRBQGSn/KfCNo7xwx8oKPONAPDa79piBLcm5RIqoGOvweClIvcMKRAC9UsMCDBlVZRwYUdicjXVC80VJfs+sFJISGbe7YZVhYqmi0C8cGCWAqwqIIFDHXWgOHr0IRW7mmWQ2vliYyWhWJDDWSBs74w3B1SMbrnYwO2IDa/P6VgSQS9WOsBz2GN9MElgs63oagbuH7QDRQ70OwFmrSpzrqgKlhJAOe0Y+mpE5aioEhJAb3mFR2sHGv6GstlBxJYgULcwDgebwABPyQXObE/tGRYSpcmWCBLvEtRYUSKaktGQ0Vun5yBdSUkqUDdUFMzGtMC54xTSbWorusGDigrxMOe1KmVLOxfeIpEzy7vWPQ4YtrJJv2oC8lAuuVKwAZsBVRwASKk0i10kmzpvJSCqtCospsBhQbhm+MUVlBXOSoCgCVHYBUP+ZhBp63MYvPs1WPdtaUvR/TwCemjjFNQYOgQG1KF06/TxmOYalPQ1qUVFy4unvEWsuYykVzNPyq2xR6IWylbUN/rRGTbXeXqIJDiuseMdnKYWGkkXlb7vrOBSpLGhOygPhApM28l1E6nzpQQ/KulryiCGFAFU3FQw9NGJ5bjhBYVQvrxEQMo5qTQYEEeOeG8w4ACogrvDJRBDHaDuZs9sDtaQli6VJwUA4O8XmJbF2xiKWSlVKjkf+6MkkFaq1oAIZVZVBLhSCkVe8ASNd0l+DQjJHX407fpEDaZGo7ebPBOhNamnn2xCassjEi4nmakbWch43LWWVwPbBWKls/WPLYDC85bADxhhasSfWEVdvnEKbYISkSck2oBgd9Cc9gjXTJd6d/mwirE6uGrZ+8E6aJNViyyXNSSKnHMhIG0AOR61QzIWlyEsRmVY5O2sPFCqbuiUuZ1uPgYkwRLqZ4N1hdFONfCFpimGJYmoIorY5NBvOWyNSLawyfLl+2RhadPOJBBJLVem7EiM43J4Lajp2vr2Uwbg8ZFeiaRipQ4tvpv9VjICeniCoOHYq5Ol4rlS0gUSIttLyQpVfiV4GFFooRHdwL2damJSkVZNM8aAZwNZcYNj2QSyLZXZyBaJ2hNX9OYzblY4YFUgE4/SDMIFaEUDehEjlqeE7EvrYDDUMHEM26ziYEiUi9MK2AQl1EMXoKnKK6UfQ5cY9J9n5SbLLusBNUAZqhkfgB1DDfeMam2M1jXDTNHLkLMuaGWAFFLgsT1gCxZ2IgiLOsgXQSSAwFc8WG2GPaqYVWmaqlbg5S0jziuIL5GI0fTLOSTvDs+OOZ2QOaggFwcrtWfEGjYNm8QQgg4dtONYjNmKD1UABkTuxGUBFEygFaPyy4P2QHNxrEOTLSpQYqUXqxUa4vj6rCSWbCvdhEFhOSahqA9ya1jXR0qWx44+uMZPlErOGrkAIyXL9bvCEK2UO3WGO3PX2QlaJIUXc8IeCDs82BLwsaE7GrvfyiykFDYtsaTYz6aGpeJgsvs9euMZ1YhX/wpf9vOJmyEaxtI8jDjMYxaoGNy7KSkMW2E0x7N8atMghnPEbBBrNvSAczj6xg9tkpBSAXLOTk27KIpWVKOIIO8/QxkCtJUltsZFNWGl6KH954QshLmtBrx7BWLa2iWsmiqKcVGrjFbPsocsWSA7qrr1DZHSJcgESJaUqZdUmgKTeXViTlLS1QHJpWAzBWFbOnrc4cWIzadarwhcMQmoLesxDCMIjaMIkcrPAeg0ffIV8LqrrSHTyUxjq0zSCw9avHnHMaJS0zge1hHRzVY7B3xbJThzulJjzpmokdiQIgFNq7/AFriFvSekVv8IxQx2t65RFNSVHNmPlTLbGl2pV5rxptffsbsjUoePdC945Nyigylim8nCjth3dkCCnJGs05RDEcMeNILZh1qYk4s2fnEFhPUCpZGs7fX7xKUSz5tUa3r3QJVStmqTyOHfG5buccBBWxKYY44bvXdCqwy6Zp7lNlvhxaXAarU5DzhScA4Y1Y0wo9ISIoArv1RI4evOBBJbH1yiV8gGvrlEVFPZErzmIrVX9tUa9ZQQ1ZkE0qdnKD3EgnW1QSIWRMUgZjFjCEyZxd3fXFiCZNWy09MRldGJz5Cg2RkIy5xxYRkMZ1Z2lZY4v8AWEp8xTMbzai7a4Lfh6UsEMQDvjpWuszOKyzkOaDDVrhhR9cYatMtIAKQAXyhZXnGLRk41WdhpvHxgVo90wbI8e8wNaHDa3HZGWm7Ip0qUDgwIatSGO6G5lpUw6x11r3wKz2chJSEgPic9YrGjgCch2in0jVkqUmzSSonF8fW6CS1dVwAeA190AkIJCsH1Hi/7QdKutlgHdjXDBokI2ldGCRwd++ka6RL+6X3jygyJLFjrullZ5Gj07I10Ba8L2NX1EUy9UiqFNa4Gd31DVsglgSXSTrA5GIz5N33cMtb8DT9oJoxLrTVs+VYimjMSHoo11gbxnGKtGwDtLDxjSUBnxP0rG0kB2AgImYs0BIA4QlNHXbYBFgpZAGv6PG+lQkm8kEuWLPgSM8MDzgF7h8PRjRl1zdsYe6eUfwgcCO6NKVLL7aY+cTDQBYmDmpGR7IZSlKhgh9jDZuJhcXsAXGu8PERGXJKcLw4BXcYoHPmMWqKeqZxWrDrDsCRVsGaLKbZTiSrig+cLo0at3dJ/wAQOofh8YQkgIs+xuDxkWUqwrAwfd9Y3AwgkQzKYYwzYeqmssHaQX5xZItaWYgganCxyMa4ZxVTUEsART1nAVyjkNfhFzelnEJ3lAH6S8YuyS3BcNqvKFeIjM61HhVS/drt7zGS07ItZcuWA1MTg6qOWxjYWBh5d0MNLiyzDVKS27zistyWKjfr+JLEuQa0cB37ov02tQwbewPfHP26yTHUwKwSS42mtI0hLFzrV5wxIQ+EBQkXWU714HOHpEsMGIJOum6sZWG7gwahy2xAKZ2cYvtGBeGOgIZ67iFNyNIWmyTmK8eNc4qozppKcaY1Obbd8T0YesNyn14a+UKTBTXDmisTuUez9ogMSK1fb2vsHnGk6my27o2JZILD1+0ESjMmrZQAn93a/c0Bth657d7Vbi8Oy0e6EjOhNYJZ9GqtCphBqGPukjrPjdFMIHsqAuJpVFxL0XPl0HRkfCpiOSk+MGEg/isiH1ou82SXgmqSWO2nGLWTYwAAXKs69kSmypaamVNRiy0u28OSOyFJk4j3Jr7CGPc3bBTqrKNaucK2ohA94knAHVmYGi0rP7CIKs6lElTvugjUu2nZ3RkaEiNwGlC4WUCDE0TknMQ/MWk0LNqIfl9IrLVKSPcfcacnqY0hoGGBJvDc3fFOUkYON30ixsalfFQtqgpkWU9/fGjKIxiS1nNbdkZJN8m4lU0/0gqPZEC/SgazuDwWUonIjf5QWbfTQpCdlH4jEcRGSkqMXfKOfnjrK+ZWPzQaXlArelpix/WrvgwGvZ4RFhJsTqem1oGlJOD01A6tkSmqx2wu5yfhAEnuzEvhTu20hjRlH+VR5gCE1TCBie+HrDgX+E1xyAPeRElYEfWYxqxpoIlMBNCGrqr5Ra+y3vzdyOwq84rlp6pO5+P7Q17O2pEta75YEJahOBJy3wJ4dV0hyJ5xFaHBdIO9I72eByrXLOC08274YSukRkrYpCTLlkgVQirqH4RqIgqrHLOIJ3sr9STGrAv7qX8iP0iGL8Aj/wAIlF2SBX4B3pI7oFM0HLyYOWxVqfN9UWKFY7z3xiyHTv8A/qqApZvs98JP+KWe8AxkXt4RqLo84SIutG6AtM1ujlqbWrqpbX1sRuBiVm0+iTWz2aWhQ/GsmYvgaEcKQK26dnzj95MUQQeqOqMsQMeMUO2rREqV/PtEoKGKZSDMVuoUhJ+aI2MymrLMxOTr6MttASqvGKYRY2SYyW2mC4slW9EsPJs0pCnABUgzVVNWUpRbkN0StVqXNoqapY+G8yf8sMByistEygp+IQyJr4gHfXviaJos4GAbhBUStsDlLAy5E92EMy5qdZHAHspAcNbi86Y/9ov9ZgppTGDzNHha7yJ0s3iVMu9KNS7OQUP+eCr0bOAcSlLHxSx0gwxKpd5I4mKqrmp61fXCNO5Zz4QRTPjX0IHnBG5iQx1w5ZBQ/KeOH78ITuuDXXrix0ePe+RQ7oit3YKhMYEU3wQCA0tPVr6x846X7OrKlarQFIEzqy6FsAVPjrcco52YKeuPrZHY/ZlJJVaKP1Zfep/CBK8tXs3Z1f8Apwn5XT2oYnnFVN9kpJPUmTEHYoNxvBRjuUSFbokuz/EX4RGXm1l9n56pSJkq0e+hKggoom8kG6944O2EAm2O2y8RLmfL5kJHbHocqwpQhKE+6lKUpBJLJSGAc40EJW3RgYlII148xDRwP8fOR79nUa1uOr9N5ogvTyAQFhSDqUNmoseyOtFiU7FZ/MHhmXYxgoJI2dXuaKORRpeUfx8wR4RkdTN0FZlVMhD7EjvZzGRB5QiXBUyWIfN8I2lJfGD3Pdrn4RpUkSxDIiAYZ8YsLFoedODy0KKcbx6qW131MDwMQV000iYmRfzvZNSJXSLmAspAZCSU9dYlv0imD9bIGsdbZ/ZKXK91CQfiP3iuaxdTwRENcFYrDNmh0IUU/Fgn/GohPbFxI9niEqVMW4CSppYegBP8xTJ5Xo65FjDuesRmatueieES0hLaTOL1EqbhU0lqgjw6Uk9UUdtcbQkg3hi+Ioaas4ImX1mpraCIB2euMXW0/wDis5uuvpB/1Uonf7iVEcIa0bZRaZiZaLKFTFlk9DMXLO0kLMxKQMSboYaojozRsy0TkyZSLy1YMcACHJ1JD1J2YuBHsfsr7NyrDKuoIXNX/Nm1c60o+FAx2tXYZlT6K+z+z2dKwuVJti1tWcS6A1UIIQb3WfrAJJzZgIFafYWyF7sq1WfLqEWhJdi4S61jiRHdyScgo67p11Gt3aGJUh6n9N0kcCzPWoMB5BaPYRZN2RabPOVmhRMib/lKfW1VDOKi2ezdqkKHT2eahL1UE30gPmtF5I4mPa9JrExN24FShQ9W87fDUJAoRUjwKS7FIs0lU5alyUJYp6Na5TuGA6JJCVqJwBTUnkNeGoIVgXxqK5x3f2WkdNPQM5YU+XVWBw9/jwii0xpn+JmX5qVhnCWMsKAJcXml/eK2vui8+zqYlNpX0ZVMJkq6qkiWboWgkg3lA4gMSnEmsRXoy5LQMyzEhbQPflzUb0dJ2ySsDiRBpFrlLN1ExClfCFAqG9LuOIiIW/htcYbMNUWKpcRMsxRzVu0eU1Ap6pCN2OzXIBoaxS6R0dd6wwginSI3BVJjIo8o0fomfODolKKfjPUQ2u8pgRueLeV7MhJk35oV0k1Ms9FUAKCnImrAQTRmY4xah1F1krP9RKm3A0HCNW5JJk0/50vtcQHR2L2ZlSgChEsH4lHpFPrCli6ngmDT0MXWSojMm9yyHZC9i0evG8RuPod8W8tAFCrn6aIKDTVoBkKCVfillg5wmoO6mMdbJmGt9jwr4CKy2hBTcISQ4oQ+fYYkpJP4jzfvMA1bikC9UjgP3ij0vpVJs1oCQKyZwx1y1DBoeMk745X2qkqlomMnqKQvLAsXHjzgrzgT+uHwf0YaQzggPrrCt2rjfXnxzgkrPBoquj9nfaxdhvXJUtYWeveCgsgCgE0GiRqY4k5vHb6M+0ayrA6VMyQVNUgT0UwDjrf6eMeRkudmXrj2ROQoCjb8exoYPoXRNskWgnopsqZ/drN4Hah3SeW6GLfbA90OPipXHAB7zbhUO2BI+csVP7pcMRQvsOIMdVo32ttcpAHTGYkEC7O+9BDN+PrNuIgY9ekBMpCp01QShIcqIu0qagM/vMzAkuwF4JHlXtb7RrtswmqZKH6KXxCSpQFL5fgKDMmPtD7WzrYlCJl1CEsbqHAUr4iCSaCgD0rwoJc6hGseIPhEMaz9ZR032ezLttd2BlrTqxurz+SKjRWjJtoU0sOAaqNEpzqdezGO40PoCXIN735nxls3okfhHbtMB138Wn4vXCIWiZLWLq7qxqUAof4VBoUTrjRAiIKJCEt0YUhsBLWuWkfkQbh4giJJnThhNfV0qErbhLEsniXheNXjrMNDh0jNzSgjWCUnggpI5riB0kfxImDJrpW/+SVwqZh9CM6bZDRSaVUEq+7Uhb4pcXk70u4G0iMi8NpGBJbVjGRRTStFywavu/aJWqzSzcdPuKCkkUYpqMNuukVn8fOQHUy0axTm9YaslvRMwcGKh9dpOs8fpCc9SziXENCWd8EMkM5cbPrAVqFERYWacrMc/KGJFkBqlm1jnnDsmzJGArEVqzEnLnhBNI6OTaJSpSybqgxAbgRqMGQmCgwHl+kvs2mgvImoWPhmAoUPzJBCj+VMczpHQdqs/wDMkzEgfiAvpAGZUhwni0e5rxiQeGj54QXrjtFYIgHsj3DSPs3ZZ7mbIQVH8Y6i9nXSyjueOftn2ayS5lTJqDqJSpI4FN7muHcry1IwrmCPKHJyuqA+J8Y6ib9ms8KpaJaqkuUFB4AKUDzEH9n/AGQTNCzNdQlTFyiEm6FFGJP4gOtRj9ZquWsFlXMUEy0qWrICvEvQDaaR1+iPYxKetaVBRP8Ay0lg+PWWKnclt5jq7Jo4S03ZUtKE6ksH2k4qO01gwkq1doggUmUEpCUgJSKBKQABuGEEEbKTEWMEYFEQUVwgMSlqbdAFIiJiZgaoCJMDKokVRFoCJaMjREZ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733800" cy="480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Drius</a:t>
            </a:r>
            <a:r>
              <a:rPr lang="en-US" dirty="0" smtClean="0"/>
              <a:t> Prism</a:t>
            </a:r>
            <a:endParaRPr lang="en-US" dirty="0"/>
          </a:p>
        </p:txBody>
      </p:sp>
      <p:sp>
        <p:nvSpPr>
          <p:cNvPr id="5" name="AutoShape 5" descr="data:image/jpeg;base64,/9j/4AAQSkZJRgABAQAAAQABAAD/2wCEAAkGBxQTEhQUEhQWFRUXGBgaGBcXGBoYHBwYGhgdGBccGhgaHCggGBwlHBocITEhJSkrLi4uHR8zODMsNygtLisBCgoKDg0OGhAQGiwkHCQsLCwsLCwsLCwsLCwsLCwsLCwsLCwsLCwsLiwsLCwsLCwsLCw3LCwsLCwsLCw3LCssLP/AABEIAP8AxgMBIgACEQEDEQH/xAAcAAACAgMBAQAAAAAAAAAAAAADBAIFAAEGBwj/xABJEAABAgMEBgcFBgMGBAcAAAABAhEAAyEEEjFBBVFhcYGREyKhscHR8AYyUnLhByNCgrLxFDNiU3OSk6KzFUNj0iQ0RHSjwsP/xAAYAQEBAQEBAAAAAAAAAAAAAAAAAQIDBP/EACQRAQADAAEDAwUBAAAAAAAAAAABAhExAxIhMkGBEyJCYXFR/9oADAMBAAIRAxEAPwDhZqL1mSkBimbec4EMKUGOFTHZaBkfcp9Zxy0hP/hz8x7kx32grP8AcI498d7eqP5DxXn7flx3tyhpkr5D+qOeEdR9oqGnSv7s/rPlHLCMTy1T0iKwgtjHfAlQWxRl0dXohPUMR09/JPzJ74LoYdTjEPaH+SfmT3xtw/Jy6z1Vbj3R6P7doStEkMeoFirf2qjyjzaeeor5T3R6b7VSkgFgB/MwcMb6qgCj7wY9HQjYlepbMedezCHSPkR3CJ6WswUukyUAEjFYNXOSLyuyKZAVcQAH6iDgW9wYxK4rMgDe/Nnjy9/jHp7fOmEaPRiZw2shR/Vd8IOmQgFkqJxclASODLL4bIWM1ITUqUdYFOZNOUHsMwKyUDwOW4RmLSs1gbJ/LuxgUxIOQid07Dzft8IPZZyUTZalovpOINGwqU4KxwjpE+XO1c8q9SGwLd0LT5mRHKo5GOr09ZZIllaEFJDUBpUgYHDHJo5SecI3aMYrOiSVHV4RcaIJ6RJIGKc/6hFRZ/VIudFPfDjNP6hGfZoID3N0CA9cYZA9yAtj6zjg7IgUg1oHVmeGPumINTnB5wov1+Ex0o53Jo0EtaEzUiSsFgodMhKkElV1MxKlBlEJUoAZMTiIyNdGjNQ5CNx1xjuj/DlgAMm7W9fBGDEdV3zj0/QFl+4Ru8THm+g5TgfMB2oj2PQFn/8ADy93iYxM/d8Q49Tj5l5V9qcu7aJI/wCj/wDovyjjxHcfbAlrVJH/AEB/uzI4eJLrT0wkoQexCAqg9hFBGW3V6IPUiHtCr7k/MmM0cerA9Ol5X5h4xtwj1OatHuLfC6e6O6+0e1zZctQUjo19K1+Wu+khTzfxJSpJZTMAc6xw8yXeSoawRzDRYe0/tbMtc5RUEoRfvJAd6C4HUTjdYFmjXf21l17e60KKVZ5i2YKX8qSrtyhk6PWTUoTrvrSDyDq7IP0i1BjfO925mnbEUysyUDeb36b0ed6Af4FIDqmgnVLQTwdZSeyGJCZQw6R6OSUmuHu3Q3OBrSnNbs/ugt/qY9kblqRkVE67o/7sYaGZkp6hQwz6p8stcQ6NSWvJLZasjQ4RkspIooPleBHbUQWUFDA77pftB2ZxrWcXunpANjMwYHoyPzKS3fHDrPWEdhM0h0lhmyD74MsowDp6VJIyDip3bo5tWjVuMBxHg8dupeJxxpSY2GWfeOMW+jj1xUHDDfCUmzhJcqSdznvAhmTawC7E1bLKMTeuNxSdSaqN0A1xtdqwYYay/dnAelL4Aet8cNde2RiKc+6DzsJhZ6YDE9UwsF0LkZ4MO8xCaoke8ok6ie3VG4viT09RSpC8MdTVG9JqIyBOXqRxAy4iMjX1v0z9H9uo9mpDyklh/Oxq7joqYszHVHrmgj9xLGzxMeR+z1qCJFf7UH/b8I9K9n7cTKRujX5/EPJ1OPmXn32y/wDnZX/t0/7s2OFjtvtemXrZL2WZHIzZoPh2xxDwl1p6UzhDFiwhcwxYsIjfs6WwHqwLTP8AL/MPGJWI9WBaWPU/MO4xpx91DaJt0b9jwui1n8IL0dqdwg9uSSmgdnMV6AqlFmrNdNC7VwaoMcrcvVTg30qi+R9ZxEg5kn0c8YiZ+LJU4+XnnEDOW1ABxPgIy22Jlau29u8ROQ17PPGvaPKALsk5NFpuPUBVCx2EjuhmyyusXKQ3m2QrBE2x2CCyXvFteXGJ9GAwQQs53gzUwoa8oki0LqSGfJDNXHU8FNmYbtS5158xXm8JzJtfXCN9OHYlqHGm2mUDtMohm9cYkrUIqIGJ2GjxEzS3PZnnGiT69eniUqXTcT3xGkSvX46tcTTOiM5Bf698aQNnfnAGXO34502+t8aM0EEkuRqc6/pELp9NEkylGgBOwRBFR28fVcoyHJej5jPcMai+Q7ZLLeRe6UpIW9zEFkpLkcW4R3fs5pL7tOTOORIjz3/jKpKTKuy1JVU30klyAmigQRgIPorTCUhjMAxxLbc49HE68F6zJz7SJ961oOqQgf8AyTfOOWIaLL2htQmTQoKSpkAOCDmo+MVpiS3SPBO020pLMCHbMHAHdn2Ra2PCK/oJKitUwrDHAECoArVJhqx2yWstLvU+Juz6gRNbmPDorIukR0it0DeO4wvImRK1r6vHzjcOWeVJpSYQwGpUARaj1XIIr1hnhrDgM0E0vl8p7YSQkvURyty9FeFqu0KcusF8AlKThrzBwG1majRCz6SmgkmYtL0LMg4MHCWdtVeLwskOCEsXYbwxphUk0gBQ5LM2w57x6pGWjapVSozUrNX/AJjltqkZ7WyjZVU+t0As8piSQ4GILnjr74KtNez12dsATpzqYVY8RTsHKNyp9Rl6HbjAVEsNj+Y7B3RG7Xn3tBVxexxJYE7C3kecElzgKEONvAecV8kY40IzbZ4emgig5MSxU6bPJNQ4bcryiUvRgCR1xtdOvCK5M0U3+P0g8y1VB8fTxloyrRyXqo8h5wVOj5YZ71TRyBhsxMLy5r5a67coP0mQGG/n2QVKWEJwQM8XOHzYQX+KpUgahhx7qQraNju26rNCSZi8Ne71qgLcLGtn468IyFJaiR9Y1E7jFRpu8FpuluqO+K4zZn9J3iLfTA6yflEV12PS8oImq+BHdExaTnL5K+kTuw7Z7A6by1XU5azuHjEnwsRrnbTMxDk1cjbnBdFzrqgdREN6WsSSoKlFwWBBDMfi27YxC0JoaBGAAT1lM7qJx8Iz4bx0cowScaQjYrSFpChnluLQ0ox0cVbpNYBBIBpnXMwpLnANRNf6QXrleeGdJIJV+UdpMLoOAzx7aYbo525d68QbVbmDBTbkpHaBXCAT9IEl+lV/jIx4wWYLwqTrIb3iMavhGTUIyDZF3I3igI7ceEZUvIth/tFEOS14msEXj2cILKlgCjVHGmrfA3DnjBUySwxwJ7QPCIEnls55QSYaI9ZmNLU3Z9YA0u0MqoSRm7H9oYmqIUdVN+Abvgcyb1qM14cvTxudi+xPcIllqkACRQYvlvMNdEl8Gx1NmR4QpZ5hKv6Q9ca4U+ogsyfTZ5vGJaWElaU6vVdXp4kua4OQpnnjURWdPt7XjX8Ty3xFw+tQFKcjCKwAcoEZ+3t9PA12ne9DjsxihtC0nEBvHlGoClYZzwF5uJjICGmTUbU7mINDFXdpieZiy04plI3HvhFAj1Q8jQURmecMz9JLLJUAQAGo2rMQkJv3ol7Pe4PhDcqUkqN4hgKVYklm5eMc+pw6dPwTUvOKuXUEn1ri8nWdJcZF6xWWmzJlpdyonBgwDCr5k/WuUZq1aFzopLS0bu+vjD4hKdZ5Cl/dJZICcFqVW4m9UpST1ny3EhiSWewIUpIcgEkGpNGJ1x24cS+k1VI2Dxhazqdtn764LpBQSrNgAOzXA7OpJOJf5R5xyty614HmrvNqenrVEFGpOdPODzVBhi+4QuSmlT2buMRW5AAFKE+USQfeOODRBQGSn/KfCNo7xwx8oKPONAPDa79piBLcm5RIqoGOvweClIvcMKRAC9UsMCDBlVZRwYUdicjXVC80VJfs+sFJISGbe7YZVhYqmi0C8cGCWAqwqIIFDHXWgOHr0IRW7mmWQ2vliYyWhWJDDWSBs74w3B1SMbrnYwO2IDa/P6VgSQS9WOsBz2GN9MElgs63oagbuH7QDRQ70OwFmrSpzrqgKlhJAOe0Y+mpE5aioEhJAb3mFR2sHGv6GstlBxJYgULcwDgebwABPyQXObE/tGRYSpcmWCBLvEtRYUSKaktGQ0Vun5yBdSUkqUDdUFMzGtMC54xTSbWorusGDigrxMOe1KmVLOxfeIpEzy7vWPQ4YtrJJv2oC8lAuuVKwAZsBVRwASKk0i10kmzpvJSCqtCospsBhQbhm+MUVlBXOSoCgCVHYBUP+ZhBp63MYvPs1WPdtaUvR/TwCemjjFNQYOgQG1KF06/TxmOYalPQ1qUVFy4unvEWsuYykVzNPyq2xR6IWylbUN/rRGTbXeXqIJDiuseMdnKYWGkkXlb7vrOBSpLGhOygPhApM28l1E6nzpQQ/KulryiCGFAFU3FQw9NGJ5bjhBYVQvrxEQMo5qTQYEEeOeG8w4ACogrvDJRBDHaDuZs9sDtaQli6VJwUA4O8XmJbF2xiKWSlVKjkf+6MkkFaq1oAIZVZVBLhSCkVe8ASNd0l+DQjJHX407fpEDaZGo7ebPBOhNamnn2xCassjEi4nmakbWch43LWWVwPbBWKls/WPLYDC85bADxhhasSfWEVdvnEKbYISkSck2oBgd9Cc9gjXTJd6d/mwirE6uGrZ+8E6aJNViyyXNSSKnHMhIG0AOR61QzIWlyEsRmVY5O2sPFCqbuiUuZ1uPgYkwRLqZ4N1hdFONfCFpimGJYmoIorY5NBvOWyNSLawyfLl+2RhadPOJBBJLVem7EiM43J4Lajp2vr2Uwbg8ZFeiaRipQ4tvpv9VjICeniCoOHYq5Ol4rlS0gUSIttLyQpVfiV4GFFooRHdwL2damJSkVZNM8aAZwNZcYNj2QSyLZXZyBaJ2hNX9OYzblY4YFUgE4/SDMIFaEUDehEjlqeE7EvrYDDUMHEM26ziYEiUi9MK2AQl1EMXoKnKK6UfQ5cY9J9n5SbLLusBNUAZqhkfgB1DDfeMam2M1jXDTNHLkLMuaGWAFFLgsT1gCxZ2IgiLOsgXQSSAwFc8WG2GPaqYVWmaqlbg5S0jziuIL5GI0fTLOSTvDs+OOZ2QOaggFwcrtWfEGjYNm8QQgg4dtONYjNmKD1UABkTuxGUBFEygFaPyy4P2QHNxrEOTLSpQYqUXqxUa4vj6rCSWbCvdhEFhOSahqA9ya1jXR0qWx44+uMZPlErOGrkAIyXL9bvCEK2UO3WGO3PX2QlaJIUXc8IeCDs82BLwsaE7GrvfyiykFDYtsaTYz6aGpeJgsvs9euMZ1YhX/wpf9vOJmyEaxtI8jDjMYxaoGNy7KSkMW2E0x7N8atMghnPEbBBrNvSAczj6xg9tkpBSAXLOTk27KIpWVKOIIO8/QxkCtJUltsZFNWGl6KH954QshLmtBrx7BWLa2iWsmiqKcVGrjFbPsocsWSA7qrr1DZHSJcgESJaUqZdUmgKTeXViTlLS1QHJpWAzBWFbOnrc4cWIzadarwhcMQmoLesxDCMIjaMIkcrPAeg0ffIV8LqrrSHTyUxjq0zSCw9avHnHMaJS0zge1hHRzVY7B3xbJThzulJjzpmokdiQIgFNq7/AFriFvSekVv8IxQx2t65RFNSVHNmPlTLbGl2pV5rxptffsbsjUoePdC945Nyigylim8nCjth3dkCCnJGs05RDEcMeNILZh1qYk4s2fnEFhPUCpZGs7fX7xKUSz5tUa3r3QJVStmqTyOHfG5buccBBWxKYY44bvXdCqwy6Zp7lNlvhxaXAarU5DzhScA4Y1Y0wo9ISIoArv1RI4evOBBJbH1yiV8gGvrlEVFPZErzmIrVX9tUa9ZQQ1ZkE0qdnKD3EgnW1QSIWRMUgZjFjCEyZxd3fXFiCZNWy09MRldGJz5Cg2RkIy5xxYRkMZ1Z2lZY4v8AWEp8xTMbzai7a4Lfh6UsEMQDvjpWuszOKyzkOaDDVrhhR9cYatMtIAKQAXyhZXnGLRk41WdhpvHxgVo90wbI8e8wNaHDa3HZGWm7Ip0qUDgwIatSGO6G5lpUw6x11r3wKz2chJSEgPic9YrGjgCch2in0jVkqUmzSSonF8fW6CS1dVwAeA190AkIJCsH1Hi/7QdKutlgHdjXDBokI2ldGCRwd++ka6RL+6X3jygyJLFjrullZ5Gj07I10Ba8L2NX1EUy9UiqFNa4Gd31DVsglgSXSTrA5GIz5N33cMtb8DT9oJoxLrTVs+VYimjMSHoo11gbxnGKtGwDtLDxjSUBnxP0rG0kB2AgImYs0BIA4QlNHXbYBFgpZAGv6PG+lQkm8kEuWLPgSM8MDzgF7h8PRjRl1zdsYe6eUfwgcCO6NKVLL7aY+cTDQBYmDmpGR7IZSlKhgh9jDZuJhcXsAXGu8PERGXJKcLw4BXcYoHPmMWqKeqZxWrDrDsCRVsGaLKbZTiSrig+cLo0at3dJ/wAQOofh8YQkgIs+xuDxkWUqwrAwfd9Y3AwgkQzKYYwzYeqmssHaQX5xZItaWYgganCxyMa4ZxVTUEsART1nAVyjkNfhFzelnEJ3lAH6S8YuyS3BcNqvKFeIjM61HhVS/drt7zGS07ItZcuWA1MTg6qOWxjYWBh5d0MNLiyzDVKS27zistyWKjfr+JLEuQa0cB37ov02tQwbewPfHP26yTHUwKwSS42mtI0hLFzrV5wxIQ+EBQkXWU714HOHpEsMGIJOum6sZWG7gwahy2xAKZ2cYvtGBeGOgIZ67iFNyNIWmyTmK8eNc4qozppKcaY1Obbd8T0YesNyn14a+UKTBTXDmisTuUez9ogMSK1fb2vsHnGk6my27o2JZILD1+0ESjMmrZQAn93a/c0Bth657d7Vbi8Oy0e6EjOhNYJZ9GqtCphBqGPukjrPjdFMIHsqAuJpVFxL0XPl0HRkfCpiOSk+MGEg/isiH1ou82SXgmqSWO2nGLWTYwAAXKs69kSmypaamVNRiy0u28OSOyFJk4j3Jr7CGPc3bBTqrKNaucK2ohA94knAHVmYGi0rP7CIKs6lElTvugjUu2nZ3RkaEiNwGlC4WUCDE0TknMQ/MWk0LNqIfl9IrLVKSPcfcacnqY0hoGGBJvDc3fFOUkYON30ixsalfFQtqgpkWU9/fGjKIxiS1nNbdkZJN8m4lU0/0gqPZEC/SgazuDwWUonIjf5QWbfTQpCdlH4jEcRGSkqMXfKOfnjrK+ZWPzQaXlArelpix/WrvgwGvZ4RFhJsTqem1oGlJOD01A6tkSmqx2wu5yfhAEnuzEvhTu20hjRlH+VR5gCE1TCBie+HrDgX+E1xyAPeRElYEfWYxqxpoIlMBNCGrqr5Ra+y3vzdyOwq84rlp6pO5+P7Q17O2pEta75YEJahOBJy3wJ4dV0hyJ5xFaHBdIO9I72eByrXLOC08274YSukRkrYpCTLlkgVQirqH4RqIgqrHLOIJ3sr9STGrAv7qX8iP0iGL8Aj/wAIlF2SBX4B3pI7oFM0HLyYOWxVqfN9UWKFY7z3xiyHTv8A/qqApZvs98JP+KWe8AxkXt4RqLo84SIutG6AtM1ujlqbWrqpbX1sRuBiVm0+iTWz2aWhQ/GsmYvgaEcKQK26dnzj95MUQQeqOqMsQMeMUO2rREqV/PtEoKGKZSDMVuoUhJ+aI2MymrLMxOTr6MttASqvGKYRY2SYyW2mC4slW9EsPJs0pCnABUgzVVNWUpRbkN0StVqXNoqapY+G8yf8sMByistEygp+IQyJr4gHfXviaJos4GAbhBUStsDlLAy5E92EMy5qdZHAHspAcNbi86Y/9ov9ZgppTGDzNHha7yJ0s3iVMu9KNS7OQUP+eCr0bOAcSlLHxSx0gwxKpd5I4mKqrmp61fXCNO5Zz4QRTPjX0IHnBG5iQx1w5ZBQ/KeOH78ITuuDXXrix0ePe+RQ7oit3YKhMYEU3wQCA0tPVr6x846X7OrKlarQFIEzqy6FsAVPjrcco52YKeuPrZHY/ZlJJVaKP1Zfep/CBK8tXs3Z1f8Apwn5XT2oYnnFVN9kpJPUmTEHYoNxvBRjuUSFbokuz/EX4RGXm1l9n56pSJkq0e+hKggoom8kG6944O2EAm2O2y8RLmfL5kJHbHocqwpQhKE+6lKUpBJLJSGAc40EJW3RgYlII148xDRwP8fOR79nUa1uOr9N5ogvTyAQFhSDqUNmoseyOtFiU7FZ/MHhmXYxgoJI2dXuaKORRpeUfx8wR4RkdTN0FZlVMhD7EjvZzGRB5QiXBUyWIfN8I2lJfGD3Pdrn4RpUkSxDIiAYZ8YsLFoedODy0KKcbx6qW131MDwMQV000iYmRfzvZNSJXSLmAspAZCSU9dYlv0imD9bIGsdbZ/ZKXK91CQfiP3iuaxdTwRENcFYrDNmh0IUU/Fgn/GohPbFxI9niEqVMW4CSppYegBP8xTJ5Xo65FjDuesRmatueieES0hLaTOL1EqbhU0lqgjw6Uk9UUdtcbQkg3hi+Ioaas4ImX1mpraCIB2euMXW0/wDis5uuvpB/1Uonf7iVEcIa0bZRaZiZaLKFTFlk9DMXLO0kLMxKQMSboYaojozRsy0TkyZSLy1YMcACHJ1JD1J2YuBHsfsr7NyrDKuoIXNX/Nm1c60o+FAx2tXYZlT6K+z+z2dKwuVJti1tWcS6A1UIIQb3WfrAJJzZgIFafYWyF7sq1WfLqEWhJdi4S61jiRHdyScgo67p11Gt3aGJUh6n9N0kcCzPWoMB5BaPYRZN2RabPOVmhRMib/lKfW1VDOKi2ezdqkKHT2eahL1UE30gPmtF5I4mPa9JrExN24FShQ9W87fDUJAoRUjwKS7FIs0lU5alyUJYp6Na5TuGA6JJCVqJwBTUnkNeGoIVgXxqK5x3f2WkdNPQM5YU+XVWBw9/jwii0xpn+JmX5qVhnCWMsKAJcXml/eK2vui8+zqYlNpX0ZVMJkq6qkiWboWgkg3lA4gMSnEmsRXoy5LQMyzEhbQPflzUb0dJ2ySsDiRBpFrlLN1ExClfCFAqG9LuOIiIW/htcYbMNUWKpcRMsxRzVu0eU1Ap6pCN2OzXIBoaxS6R0dd6wwginSI3BVJjIo8o0fomfODolKKfjPUQ2u8pgRueLeV7MhJk35oV0k1Ms9FUAKCnImrAQTRmY4xah1F1krP9RKm3A0HCNW5JJk0/50vtcQHR2L2ZlSgChEsH4lHpFPrCli6ngmDT0MXWSojMm9yyHZC9i0evG8RuPod8W8tAFCrn6aIKDTVoBkKCVfillg5wmoO6mMdbJmGt9jwr4CKy2hBTcISQ4oQ+fYYkpJP4jzfvMA1bikC9UjgP3ij0vpVJs1oCQKyZwx1y1DBoeMk745X2qkqlomMnqKQvLAsXHjzgrzgT+uHwf0YaQzggPrrCt2rjfXnxzgkrPBoquj9nfaxdhvXJUtYWeveCgsgCgE0GiRqY4k5vHb6M+0ayrA6VMyQVNUgT0UwDjrf6eMeRkudmXrj2ROQoCjb8exoYPoXRNskWgnopsqZ/drN4Hah3SeW6GLfbA90OPipXHAB7zbhUO2BI+csVP7pcMRQvsOIMdVo32ttcpAHTGYkEC7O+9BDN+PrNuIgY9ekBMpCp01QShIcqIu0qagM/vMzAkuwF4JHlXtb7RrtswmqZKH6KXxCSpQFL5fgKDMmPtD7WzrYlCJl1CEsbqHAUr4iCSaCgD0rwoJc6hGseIPhEMaz9ZR032ezLttd2BlrTqxurz+SKjRWjJtoU0sOAaqNEpzqdezGO40PoCXIN735nxls3okfhHbtMB138Wn4vXCIWiZLWLq7qxqUAof4VBoUTrjRAiIKJCEt0YUhsBLWuWkfkQbh4giJJnThhNfV0qErbhLEsniXheNXjrMNDh0jNzSgjWCUnggpI5riB0kfxImDJrpW/+SVwqZh9CM6bZDRSaVUEq+7Uhb4pcXk70u4G0iMi8NpGBJbVjGRRTStFywavu/aJWqzSzcdPuKCkkUYpqMNuukVn8fOQHUy0axTm9YaslvRMwcGKh9dpOs8fpCc9SziXENCWd8EMkM5cbPrAVqFERYWacrMc/KGJFkBqlm1jnnDsmzJGArEVqzEnLnhBNI6OTaJSpSybqgxAbgRqMGQmCgwHl+kvs2mgvImoWPhmAoUPzJBCj+VMczpHQdqs/wDMkzEgfiAvpAGZUhwni0e5rxiQeGj54QXrjtFYIgHsj3DSPs3ZZ7mbIQVH8Y6i9nXSyjueOftn2ayS5lTJqDqJSpI4FN7muHcry1IwrmCPKHJyuqA+J8Y6ib9ms8KpaJaqkuUFB4AKUDzEH9n/AGQTNCzNdQlTFyiEm6FFGJP4gOtRj9ZquWsFlXMUEy0qWrICvEvQDaaR1+iPYxKetaVBRP8Ay0lg+PWWKnclt5jq7Jo4S03ZUtKE6ksH2k4qO01gwkq1doggUmUEpCUgJSKBKQABuGEEEbKTEWMEYFEQUVwgMSlqbdAFIiJiZgaoCJMDKokVRFoCJaMjRE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xQTEhQUEhQWFRUXGBgaGBcXGBoYHBwYGhgdGBccGhgaHCggGBwlHBocITEhJSkrLi4uHR8zODMsNygtLisBCgoKDg0OGhAQGiwkHCQsLCwsLCwsLCwsLCwsLCwsLCwsLCwsLCwsLiwsLCwsLCwsLCw3LCwsLCwsLCw3LCssLP/AABEIAP8AxgMBIgACEQEDEQH/xAAcAAACAgMBAQAAAAAAAAAAAAADBAIFAAEGBwj/xABJEAABAgMEBgcFBgMGBAcAAAABAhEAAyEEEjFBBVFhcYGREyKhscHR8AYyUnLhByNCgrLxFDNiU3OSk6KzFUNj0iQ0RHSjwsP/xAAYAQEBAQEBAAAAAAAAAAAAAAAAAQIDBP/EACQRAQADAAEDAwUBAAAAAAAAAAABAhExAxIhMkGBEyJCYXFR/9oADAMBAAIRAxEAPwDhZqL1mSkBimbec4EMKUGOFTHZaBkfcp9Zxy0hP/hz8x7kx32grP8AcI498d7eqP5DxXn7flx3tyhpkr5D+qOeEdR9oqGnSv7s/rPlHLCMTy1T0iKwgtjHfAlQWxRl0dXohPUMR09/JPzJ74LoYdTjEPaH+SfmT3xtw/Jy6z1Vbj3R6P7doStEkMeoFirf2qjyjzaeeor5T3R6b7VSkgFgB/MwcMb6qgCj7wY9HQjYlepbMedezCHSPkR3CJ6WswUukyUAEjFYNXOSLyuyKZAVcQAH6iDgW9wYxK4rMgDe/Nnjy9/jHp7fOmEaPRiZw2shR/Vd8IOmQgFkqJxclASODLL4bIWM1ITUqUdYFOZNOUHsMwKyUDwOW4RmLSs1gbJ/LuxgUxIOQid07Dzft8IPZZyUTZalovpOINGwqU4KxwjpE+XO1c8q9SGwLd0LT5mRHKo5GOr09ZZIllaEFJDUBpUgYHDHJo5SecI3aMYrOiSVHV4RcaIJ6RJIGKc/6hFRZ/VIudFPfDjNP6hGfZoID3N0CA9cYZA9yAtj6zjg7IgUg1oHVmeGPumINTnB5wov1+Ex0o53Jo0EtaEzUiSsFgodMhKkElV1MxKlBlEJUoAZMTiIyNdGjNQ5CNx1xjuj/DlgAMm7W9fBGDEdV3zj0/QFl+4Ru8THm+g5TgfMB2oj2PQFn/8ADy93iYxM/d8Q49Tj5l5V9qcu7aJI/wCj/wDovyjjxHcfbAlrVJH/AEB/uzI4eJLrT0wkoQexCAqg9hFBGW3V6IPUiHtCr7k/MmM0cerA9Ol5X5h4xtwj1OatHuLfC6e6O6+0e1zZctQUjo19K1+Wu+khTzfxJSpJZTMAc6xw8yXeSoawRzDRYe0/tbMtc5RUEoRfvJAd6C4HUTjdYFmjXf21l17e60KKVZ5i2YKX8qSrtyhk6PWTUoTrvrSDyDq7IP0i1BjfO925mnbEUysyUDeb36b0ed6Af4FIDqmgnVLQTwdZSeyGJCZQw6R6OSUmuHu3Q3OBrSnNbs/ugt/qY9kblqRkVE67o/7sYaGZkp6hQwz6p8stcQ6NSWvJLZasjQ4RkspIooPleBHbUQWUFDA77pftB2ZxrWcXunpANjMwYHoyPzKS3fHDrPWEdhM0h0lhmyD74MsowDp6VJIyDip3bo5tWjVuMBxHg8dupeJxxpSY2GWfeOMW+jj1xUHDDfCUmzhJcqSdznvAhmTawC7E1bLKMTeuNxSdSaqN0A1xtdqwYYay/dnAelL4Aet8cNde2RiKc+6DzsJhZ6YDE9UwsF0LkZ4MO8xCaoke8ok6ie3VG4viT09RSpC8MdTVG9JqIyBOXqRxAy4iMjX1v0z9H9uo9mpDyklh/Oxq7joqYszHVHrmgj9xLGzxMeR+z1qCJFf7UH/b8I9K9n7cTKRujX5/EPJ1OPmXn32y/wDnZX/t0/7s2OFjtvtemXrZL2WZHIzZoPh2xxDwl1p6UzhDFiwhcwxYsIjfs6WwHqwLTP8AL/MPGJWI9WBaWPU/MO4xpx91DaJt0b9jwui1n8IL0dqdwg9uSSmgdnMV6AqlFmrNdNC7VwaoMcrcvVTg30qi+R9ZxEg5kn0c8YiZ+LJU4+XnnEDOW1ABxPgIy22Jlau29u8ROQ17PPGvaPKALsk5NFpuPUBVCx2EjuhmyyusXKQ3m2QrBE2x2CCyXvFteXGJ9GAwQQs53gzUwoa8oki0LqSGfJDNXHU8FNmYbtS5158xXm8JzJtfXCN9OHYlqHGm2mUDtMohm9cYkrUIqIGJ2GjxEzS3PZnnGiT69eniUqXTcT3xGkSvX46tcTTOiM5Bf698aQNnfnAGXO34502+t8aM0EEkuRqc6/pELp9NEkylGgBOwRBFR28fVcoyHJej5jPcMai+Q7ZLLeRe6UpIW9zEFkpLkcW4R3fs5pL7tOTOORIjz3/jKpKTKuy1JVU30klyAmigQRgIPorTCUhjMAxxLbc49HE68F6zJz7SJ961oOqQgf8AyTfOOWIaLL2htQmTQoKSpkAOCDmo+MVpiS3SPBO020pLMCHbMHAHdn2Ra2PCK/oJKitUwrDHAECoArVJhqx2yWstLvU+Juz6gRNbmPDorIukR0it0DeO4wvImRK1r6vHzjcOWeVJpSYQwGpUARaj1XIIr1hnhrDgM0E0vl8p7YSQkvURyty9FeFqu0KcusF8AlKThrzBwG1majRCz6SmgkmYtL0LMg4MHCWdtVeLwskOCEsXYbwxphUk0gBQ5LM2w57x6pGWjapVSozUrNX/AJjltqkZ7WyjZVU+t0As8piSQ4GILnjr74KtNez12dsATpzqYVY8RTsHKNyp9Rl6HbjAVEsNj+Y7B3RG7Xn3tBVxexxJYE7C3kecElzgKEONvAecV8kY40IzbZ4emgig5MSxU6bPJNQ4bcryiUvRgCR1xtdOvCK5M0U3+P0g8y1VB8fTxloyrRyXqo8h5wVOj5YZ71TRyBhsxMLy5r5a67coP0mQGG/n2QVKWEJwQM8XOHzYQX+KpUgahhx7qQraNju26rNCSZi8Ne71qgLcLGtn468IyFJaiR9Y1E7jFRpu8FpuluqO+K4zZn9J3iLfTA6yflEV12PS8oImq+BHdExaTnL5K+kTuw7Z7A6by1XU5azuHjEnwsRrnbTMxDk1cjbnBdFzrqgdREN6WsSSoKlFwWBBDMfi27YxC0JoaBGAAT1lM7qJx8Iz4bx0cowScaQjYrSFpChnluLQ0ox0cVbpNYBBIBpnXMwpLnANRNf6QXrleeGdJIJV+UdpMLoOAzx7aYbo525d68QbVbmDBTbkpHaBXCAT9IEl+lV/jIx4wWYLwqTrIb3iMavhGTUIyDZF3I3igI7ceEZUvIth/tFEOS14msEXj2cILKlgCjVHGmrfA3DnjBUySwxwJ7QPCIEnls55QSYaI9ZmNLU3Z9YA0u0MqoSRm7H9oYmqIUdVN+Abvgcyb1qM14cvTxudi+xPcIllqkACRQYvlvMNdEl8Gx1NmR4QpZ5hKv6Q9ca4U+ogsyfTZ5vGJaWElaU6vVdXp4kua4OQpnnjURWdPt7XjX8Ty3xFw+tQFKcjCKwAcoEZ+3t9PA12ne9DjsxihtC0nEBvHlGoClYZzwF5uJjICGmTUbU7mINDFXdpieZiy04plI3HvhFAj1Q8jQURmecMz9JLLJUAQAGo2rMQkJv3ol7Pe4PhDcqUkqN4hgKVYklm5eMc+pw6dPwTUvOKuXUEn1ri8nWdJcZF6xWWmzJlpdyonBgwDCr5k/WuUZq1aFzopLS0bu+vjD4hKdZ5Cl/dJZICcFqVW4m9UpST1ny3EhiSWewIUpIcgEkGpNGJ1x24cS+k1VI2Dxhazqdtn764LpBQSrNgAOzXA7OpJOJf5R5xyty614HmrvNqenrVEFGpOdPODzVBhi+4QuSmlT2buMRW5AAFKE+USQfeOODRBQGSn/KfCNo7xwx8oKPONAPDa79piBLcm5RIqoGOvweClIvcMKRAC9UsMCDBlVZRwYUdicjXVC80VJfs+sFJISGbe7YZVhYqmi0C8cGCWAqwqIIFDHXWgOHr0IRW7mmWQ2vliYyWhWJDDWSBs74w3B1SMbrnYwO2IDa/P6VgSQS9WOsBz2GN9MElgs63oagbuH7QDRQ70OwFmrSpzrqgKlhJAOe0Y+mpE5aioEhJAb3mFR2sHGv6GstlBxJYgULcwDgebwABPyQXObE/tGRYSpcmWCBLvEtRYUSKaktGQ0Vun5yBdSUkqUDdUFMzGtMC54xTSbWorusGDigrxMOe1KmVLOxfeIpEzy7vWPQ4YtrJJv2oC8lAuuVKwAZsBVRwASKk0i10kmzpvJSCqtCospsBhQbhm+MUVlBXOSoCgCVHYBUP+ZhBp63MYvPs1WPdtaUvR/TwCemjjFNQYOgQG1KF06/TxmOYalPQ1qUVFy4unvEWsuYykVzNPyq2xR6IWylbUN/rRGTbXeXqIJDiuseMdnKYWGkkXlb7vrOBSpLGhOygPhApM28l1E6nzpQQ/KulryiCGFAFU3FQw9NGJ5bjhBYVQvrxEQMo5qTQYEEeOeG8w4ACogrvDJRBDHaDuZs9sDtaQli6VJwUA4O8XmJbF2xiKWSlVKjkf+6MkkFaq1oAIZVZVBLhSCkVe8ASNd0l+DQjJHX407fpEDaZGo7ebPBOhNamnn2xCassjEi4nmakbWch43LWWVwPbBWKls/WPLYDC85bADxhhasSfWEVdvnEKbYISkSck2oBgd9Cc9gjXTJd6d/mwirE6uGrZ+8E6aJNViyyXNSSKnHMhIG0AOR61QzIWlyEsRmVY5O2sPFCqbuiUuZ1uPgYkwRLqZ4N1hdFONfCFpimGJYmoIorY5NBvOWyNSLawyfLl+2RhadPOJBBJLVem7EiM43J4Lajp2vr2Uwbg8ZFeiaRipQ4tvpv9VjICeniCoOHYq5Ol4rlS0gUSIttLyQpVfiV4GFFooRHdwL2damJSkVZNM8aAZwNZcYNj2QSyLZXZyBaJ2hNX9OYzblY4YFUgE4/SDMIFaEUDehEjlqeE7EvrYDDUMHEM26ziYEiUi9MK2AQl1EMXoKnKK6UfQ5cY9J9n5SbLLusBNUAZqhkfgB1DDfeMam2M1jXDTNHLkLMuaGWAFFLgsT1gCxZ2IgiLOsgXQSSAwFc8WG2GPaqYVWmaqlbg5S0jziuIL5GI0fTLOSTvDs+OOZ2QOaggFwcrtWfEGjYNm8QQgg4dtONYjNmKD1UABkTuxGUBFEygFaPyy4P2QHNxrEOTLSpQYqUXqxUa4vj6rCSWbCvdhEFhOSahqA9ya1jXR0qWx44+uMZPlErOGrkAIyXL9bvCEK2UO3WGO3PX2QlaJIUXc8IeCDs82BLwsaE7GrvfyiykFDYtsaTYz6aGpeJgsvs9euMZ1YhX/wpf9vOJmyEaxtI8jDjMYxaoGNy7KSkMW2E0x7N8atMghnPEbBBrNvSAczj6xg9tkpBSAXLOTk27KIpWVKOIIO8/QxkCtJUltsZFNWGl6KH954QshLmtBrx7BWLa2iWsmiqKcVGrjFbPsocsWSA7qrr1DZHSJcgESJaUqZdUmgKTeXViTlLS1QHJpWAzBWFbOnrc4cWIzadarwhcMQmoLesxDCMIjaMIkcrPAeg0ffIV8LqrrSHTyUxjq0zSCw9avHnHMaJS0zge1hHRzVY7B3xbJThzulJjzpmokdiQIgFNq7/AFriFvSekVv8IxQx2t65RFNSVHNmPlTLbGl2pV5rxptffsbsjUoePdC945Nyigylim8nCjth3dkCCnJGs05RDEcMeNILZh1qYk4s2fnEFhPUCpZGs7fX7xKUSz5tUa3r3QJVStmqTyOHfG5buccBBWxKYY44bvXdCqwy6Zp7lNlvhxaXAarU5DzhScA4Y1Y0wo9ISIoArv1RI4evOBBJbH1yiV8gGvrlEVFPZErzmIrVX9tUa9ZQQ1ZkE0qdnKD3EgnW1QSIWRMUgZjFjCEyZxd3fXFiCZNWy09MRldGJz5Cg2RkIy5xxYRkMZ1Z2lZY4v8AWEp8xTMbzai7a4Lfh6UsEMQDvjpWuszOKyzkOaDDVrhhR9cYatMtIAKQAXyhZXnGLRk41WdhpvHxgVo90wbI8e8wNaHDa3HZGWm7Ip0qUDgwIatSGO6G5lpUw6x11r3wKz2chJSEgPic9YrGjgCch2in0jVkqUmzSSonF8fW6CS1dVwAeA190AkIJCsH1Hi/7QdKutlgHdjXDBokI2ldGCRwd++ka6RL+6X3jygyJLFjrullZ5Gj07I10Ba8L2NX1EUy9UiqFNa4Gd31DVsglgSXSTrA5GIz5N33cMtb8DT9oJoxLrTVs+VYimjMSHoo11gbxnGKtGwDtLDxjSUBnxP0rG0kB2AgImYs0BIA4QlNHXbYBFgpZAGv6PG+lQkm8kEuWLPgSM8MDzgF7h8PRjRl1zdsYe6eUfwgcCO6NKVLL7aY+cTDQBYmDmpGR7IZSlKhgh9jDZuJhcXsAXGu8PERGXJKcLw4BXcYoHPmMWqKeqZxWrDrDsCRVsGaLKbZTiSrig+cLo0at3dJ/wAQOofh8YQkgIs+xuDxkWUqwrAwfd9Y3AwgkQzKYYwzYeqmssHaQX5xZItaWYgganCxyMa4ZxVTUEsART1nAVyjkNfhFzelnEJ3lAH6S8YuyS3BcNqvKFeIjM61HhVS/drt7zGS07ItZcuWA1MTg6qOWxjYWBh5d0MNLiyzDVKS27zistyWKjfr+JLEuQa0cB37ov02tQwbewPfHP26yTHUwKwSS42mtI0hLFzrV5wxIQ+EBQkXWU714HOHpEsMGIJOum6sZWG7gwahy2xAKZ2cYvtGBeGOgIZ67iFNyNIWmyTmK8eNc4qozppKcaY1Obbd8T0YesNyn14a+UKTBTXDmisTuUez9ogMSK1fb2vsHnGk6my27o2JZILD1+0ESjMmrZQAn93a/c0Bth657d7Vbi8Oy0e6EjOhNYJZ9GqtCphBqGPukjrPjdFMIHsqAuJpVFxL0XPl0HRkfCpiOSk+MGEg/isiH1ou82SXgmqSWO2nGLWTYwAAXKs69kSmypaamVNRiy0u28OSOyFJk4j3Jr7CGPc3bBTqrKNaucK2ohA94knAHVmYGi0rP7CIKs6lElTvugjUu2nZ3RkaEiNwGlC4WUCDE0TknMQ/MWk0LNqIfl9IrLVKSPcfcacnqY0hoGGBJvDc3fFOUkYON30ixsalfFQtqgpkWU9/fGjKIxiS1nNbdkZJN8m4lU0/0gqPZEC/SgazuDwWUonIjf5QWbfTQpCdlH4jEcRGSkqMXfKOfnjrK+ZWPzQaXlArelpix/WrvgwGvZ4RFhJsTqem1oGlJOD01A6tkSmqx2wu5yfhAEnuzEvhTu20hjRlH+VR5gCE1TCBie+HrDgX+E1xyAPeRElYEfWYxqxpoIlMBNCGrqr5Ra+y3vzdyOwq84rlp6pO5+P7Q17O2pEta75YEJahOBJy3wJ4dV0hyJ5xFaHBdIO9I72eByrXLOC08274YSukRkrYpCTLlkgVQirqH4RqIgqrHLOIJ3sr9STGrAv7qX8iP0iGL8Aj/wAIlF2SBX4B3pI7oFM0HLyYOWxVqfN9UWKFY7z3xiyHTv8A/qqApZvs98JP+KWe8AxkXt4RqLo84SIutG6AtM1ujlqbWrqpbX1sRuBiVm0+iTWz2aWhQ/GsmYvgaEcKQK26dnzj95MUQQeqOqMsQMeMUO2rREqV/PtEoKGKZSDMVuoUhJ+aI2MymrLMxOTr6MttASqvGKYRY2SYyW2mC4slW9EsPJs0pCnABUgzVVNWUpRbkN0StVqXNoqapY+G8yf8sMByistEygp+IQyJr4gHfXviaJos4GAbhBUStsDlLAy5E92EMy5qdZHAHspAcNbi86Y/9ov9ZgppTGDzNHha7yJ0s3iVMu9KNS7OQUP+eCr0bOAcSlLHxSx0gwxKpd5I4mKqrmp61fXCNO5Zz4QRTPjX0IHnBG5iQx1w5ZBQ/KeOH78ITuuDXXrix0ePe+RQ7oit3YKhMYEU3wQCA0tPVr6x846X7OrKlarQFIEzqy6FsAVPjrcco52YKeuPrZHY/ZlJJVaKP1Zfep/CBK8tXs3Z1f8Apwn5XT2oYnnFVN9kpJPUmTEHYoNxvBRjuUSFbokuz/EX4RGXm1l9n56pSJkq0e+hKggoom8kG6944O2EAm2O2y8RLmfL5kJHbHocqwpQhKE+6lKUpBJLJSGAc40EJW3RgYlII148xDRwP8fOR79nUa1uOr9N5ogvTyAQFhSDqUNmoseyOtFiU7FZ/MHhmXYxgoJI2dXuaKORRpeUfx8wR4RkdTN0FZlVMhD7EjvZzGRB5QiXBUyWIfN8I2lJfGD3Pdrn4RpUkSxDIiAYZ8YsLFoedODy0KKcbx6qW131MDwMQV000iYmRfzvZNSJXSLmAspAZCSU9dYlv0imD9bIGsdbZ/ZKXK91CQfiP3iuaxdTwRENcFYrDNmh0IUU/Fgn/GohPbFxI9niEqVMW4CSppYegBP8xTJ5Xo65FjDuesRmatueieES0hLaTOL1EqbhU0lqgjw6Uk9UUdtcbQkg3hi+Ioaas4ImX1mpraCIB2euMXW0/wDis5uuvpB/1Uonf7iVEcIa0bZRaZiZaLKFTFlk9DMXLO0kLMxKQMSboYaojozRsy0TkyZSLy1YMcACHJ1JD1J2YuBHsfsr7NyrDKuoIXNX/Nm1c60o+FAx2tXYZlT6K+z+z2dKwuVJti1tWcS6A1UIIQb3WfrAJJzZgIFafYWyF7sq1WfLqEWhJdi4S61jiRHdyScgo67p11Gt3aGJUh6n9N0kcCzPWoMB5BaPYRZN2RabPOVmhRMib/lKfW1VDOKi2ezdqkKHT2eahL1UE30gPmtF5I4mPa9JrExN24FShQ9W87fDUJAoRUjwKS7FIs0lU5alyUJYp6Na5TuGA6JJCVqJwBTUnkNeGoIVgXxqK5x3f2WkdNPQM5YU+XVWBw9/jwii0xpn+JmX5qVhnCWMsKAJcXml/eK2vui8+zqYlNpX0ZVMJkq6qkiWboWgkg3lA4gMSnEmsRXoy5LQMyzEhbQPflzUb0dJ2ySsDiRBpFrlLN1ExClfCFAqG9LuOIiIW/htcYbMNUWKpcRMsxRzVu0eU1Ap6pCN2OzXIBoaxS6R0dd6wwginSI3BVJjIo8o0fomfODolKKfjPUQ2u8pgRueLeV7MhJk35oV0k1Ms9FUAKCnImrAQTRmY4xah1F1krP9RKm3A0HCNW5JJk0/50vtcQHR2L2ZlSgChEsH4lHpFPrCli6ngmDT0MXWSojMm9yyHZC9i0evG8RuPod8W8tAFCrn6aIKDTVoBkKCVfillg5wmoO6mMdbJmGt9jwr4CKy2hBTcISQ4oQ+fYYkpJP4jzfvMA1bikC9UjgP3ij0vpVJs1oCQKyZwx1y1DBoeMk745X2qkqlomMnqKQvLAsXHjzgrzgT+uHwf0YaQzggPrrCt2rjfXnxzgkrPBoquj9nfaxdhvXJUtYWeveCgsgCgE0GiRqY4k5vHb6M+0ayrA6VMyQVNUgT0UwDjrf6eMeRkudmXrj2ROQoCjb8exoYPoXRNskWgnopsqZ/drN4Hah3SeW6GLfbA90OPipXHAB7zbhUO2BI+csVP7pcMRQvsOIMdVo32ttcpAHTGYkEC7O+9BDN+PrNuIgY9ekBMpCp01QShIcqIu0qagM/vMzAkuwF4JHlXtb7RrtswmqZKH6KXxCSpQFL5fgKDMmPtD7WzrYlCJl1CEsbqHAUr4iCSaCgD0rwoJc6hGseIPhEMaz9ZR032ezLttd2BlrTqxurz+SKjRWjJtoU0sOAaqNEpzqdezGO40PoCXIN735nxls3okfhHbtMB138Wn4vXCIWiZLWLq7qxqUAof4VBoUTrjRAiIKJCEt0YUhsBLWuWkfkQbh4giJJnThhNfV0qErbhLEsniXheNXjrMNDh0jNzSgjWCUnggpI5riB0kfxImDJrpW/+SVwqZh9CM6bZDRSaVUEq+7Uhb4pcXk70u4G0iMi8NpGBJbVjGRRTStFywavu/aJWqzSzcdPuKCkkUYpqMNuukVn8fOQHUy0axTm9YaslvRMwcGKh9dpOs8fpCc9SziXENCWd8EMkM5cbPrAVqFERYWacrMc/KGJFkBqlm1jnnDsmzJGArEVqzEnLnhBNI6OTaJSpSybqgxAbgRqMGQmCgwHl+kvs2mgvImoWPhmAoUPzJBCj+VMczpHQdqs/wDMkzEgfiAvpAGZUhwni0e5rxiQeGj54QXrjtFYIgHsj3DSPs3ZZ7mbIQVH8Y6i9nXSyjueOftn2ayS5lTJqDqJSpI4FN7muHcry1IwrmCPKHJyuqA+J8Y6ib9ms8KpaJaqkuUFB4AKUDzEH9n/AGQTNCzNdQlTFyiEm6FFGJP4gOtRj9ZquWsFlXMUEy0qWrICvEvQDaaR1+iPYxKetaVBRP8Ay0lg+PWWKnclt5jq7Jo4S03ZUtKE6ksH2k4qO01gwkq1doggUmUEpCUgJSKBKQABuGEEEbKTEWMEYFEQUVwgMSlqbdAFIiJiZgaoCJMDKokVRFoCJaMjREZ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data:image/jpeg;base64,/9j/4AAQSkZJRgABAQAAAQABAAD/2wCEAAkGBhESEBUUExQVFRUVGBwYFxgYGRocHRsaHRsXHCEYGhcaHiYeHBwkGRwYHy8hIycrLSwsHB8xNTAqNSYsLCkBCQoKDgwOGg8PGiwlHyQsLCwsLCwsKSwsLCwsLCksLCwsLCwsLCwsLCksLCwsLCwpLCwsLCwsKSksLCwsLCwsLP/AABEIAKEBOQMBIgACEQEDEQH/xAAcAAACAgMBAQAAAAAAAAAAAAADBAIFAAEGBwj/xABIEAACAQIEBAQDBAYIBAUFAQABAhEDIQAEEjEFIkFRBhNhcTKBkRQjobEVM0JSwdEHFlRicpPS4SRDsvA0U4KSwkRjc6LxJf/EABkBAQEBAQEBAAAAAAAAAAAAAAABAgMEBf/EACQRAAICAAYDAQEBAQAAAAAAAAABAhEDEhMhMWEEQVEigZEU/9oADAMBAAIRAxEAPwC+GCDAgcSU4pQuNTiM4lqxCmYzGtWIkYFNxiJxvElpMdgT7A4llSI4zDVLhNZv2SPe354aXw+8SWHyBJ/hOMvEivZvK/hV40GxeDw4AJZjAuYA/wBzg9PglERysQep/jtH0xyePBFWGzndWJCTsCfbHUrlKS/Cqept/LEqeZFypBAkQAZkEg3P023xj/pXpG1hHNpw+qdkb6R+eJrwqoTHKDEwWG3e2LxM8SRFN1Bm7KFgx+78V/4Yw5mqSQKR3iSyhSO4NyfaOhxh+RL0jSwl7KqlwJ2O62MHex+mDf1ei7VBHt/M4ZrUnChQtMLtDu1xI64I9VY01DRvsvSBECCeljPtjGvNmtNCY4LTmNZnqLdfYHGVOEIpiKjdbae8Rfrhz7QQ866RERsZm9pmAJ+e++M8+SYqU4tEAn1JnbuR7Yzqz+lyR+CVfhNNdMsV1GACRJ+ff2nG6uUy6LL6gAd9QPzgXN7QMNDNo5ISshYRIWGgG+24mRf6YSTMAhX89GSTzQo/9InrEyd/bEeNP6ajhxfoYqcOy4XWTC2g67En2HtjZ4TR6iCfhGsnV17WtjnuJeIv0eyto10KjRqBIKtvDKQegkEdmw9w3xtl6xcecy3AH3dugMGDIJ7wR7Yas/oeFXCLN+E0VHOQl7c+/ta59MaHC6PmFL2357xEhoI63wcsoQxWJMSCyzB3naRaflgZ4ugOk1qYYiIEk3kTBjrG9sNWf0xkXwgnBqRMFiD05lM+wicbbw8mwc/hhGvmSKw113WwGnylCsf8fMVXexI3F8C/rIhqFECmuoIIKkwf3dQAvI2GGtNezejY6/h6NnO0xpv9AcQPh5/3htOx/OIxocZllJRQVjVqQyJJP78qDbcdDOHKNOiogqBJ1G7kAz32AGwFsaXkT+mHhV6K2pwOoDGpfqR+MYGeEVYkaSO4YH8ZxcVVqMBAKlbwjgGJAg6gAREm+174LXDBVI8wgnTChDc3kz0G1j1xpeRMzpxKI8Hq/u/iP54E/Dqo/Yb6T+WL+pXbWIFWJ/cUrb16XO/vgzOwAkT7Hcg+3yxV5MhpI5NqTCxUj5HA8dQnEBq0tvu0iIX1Mx8x64HmDSYiNDn92RtsZ/H1xteV9RnQ7ObJxrF43DaLRAZTcQJO3WbxfvhLMcNGnVTYsNoIg/lfHWPkQZl4MkVxxq+NzjJHrj0HA1OJhsA14v8Ah3DFADMAT67Y54mIoLc3h4bnwVSAkwAT7YZpZFyYMD3P8MW8kAadI5rki0byAIvgNWoFlqh0gDUTqjbckLECLeuPJLyn6R64+KlywdDg4Myxt2EfQnB/0PTFzJ7icayWYDzBlRJsCk+l/S5M4jRrVagI8uJGzFSGkehP445PGm/Z00oL0OUMtSXZQPoTja1Ya5s3wiAJ/GThOjSzFy5QGQBoBMDqSx679saGXJYzWa42EQBP1mOs9NscnJvk2ootRWaYi2kHVNjvI7yP5YWbOqgg1EUA2hgTHeWO/wBfnhLMZPL3LM1QrDqsMxFj0UXHW84UzFOhqB+yPUDHX+rC3ImTqYG8dREwIwsxlQ+/iCgoE1dcQSVFzeAeWLTb3tgb8QVgwXL1asyCrSDDXPxnbb2sMEIemAEooqhbXM9CNYVQBeTubjrNppVfcsiKSNgQYt859PX0wKkuRUPXKgJRWkNmEkkAbEaIHyBG+GNNewYqrWveD/6Ztbuem5wCtk5UipVqQsnUtRgR17AbcvtPecBo16ABbtB2XYkkCGYmb++BqxqhTKuVauKhDTpOkFRbcLc+/therm8sGKPWlwQdMyTMQNIE39L4lw/iOXZS1IJezOCqkxJjUoOxY7bSeuI0OOUXPmUxUebNppubqYkjQGYiInpcWwolsFS4tkmWEGs1VNxSY6lggnUREWa9h9MM5ivSooiLRZqbyiqqaliCbidiJkntc4Kc/RZ4KTcDZgNSEQD0ETHabe2spmaJ1aKbBQJJ0vG5tfcyDyj+IxSfwNSzDaRKMIAkgqqmY2Acm0xfa+I08+oqFNDLETqVgsABi2oHSQOsE3sbnGv0r8S+W3cSAqnaOYk9T0mOsY3m+J1lRwgkogcHWq6jExBuBYgGP44GWmT+0qFUqkEgMOkgmxgm8C/XtgVatYcuprkI0Qo3sSB1AjrP1ws3EKzBDbUxEqKkhQQTuYk9dv8AcmUOYKFqukm8aC5mehkdfQRjLNpUUXifOZqQAihYXUrwxDTZgQSBptteR2vimrUs5lQKnnVKqGAxUdRMSrGDfr2x133rLpYLFgwlmEzeLxEws+jHDaVFZANIZSLRHyMnEs6o5uj4gzSkRpq02sXAggG0ABgQQQBeYneRhql4rLAAny6t1iJgC19RhjINt7/Wt4rwTNAl6JVoYkCTTZZ/vJq1CCdxhFv6MjXAqVqn3puzKSb+hJOwgYqp8srivh3VNjqUaazB9m5QqwPwme31watlFZmHlBjqULqqXPdu4tffHl1H7VwuuumoXRoQ+ZJUknaAfp3iMd9wvxAa0KlQJUBJKvTI1C10hiSAsxc7iY2xXGjlJSLHKqG0aqDpqmA5ViI6mJA9L/TEzTSot1I0m2ppmDY6QYM73xoJmGKutSE/aQ0oa5EbmQQDBnCaLnGlTWBkELUWkAJlh8JaSQAJJAGJRhPslnuG02Kh2qb7KdzPW2/0wCpmaSlajvWpwSpEkgybawgPWw94nbA/0hlqc68wPNZtMvYk7GFJMifraMNa6qB3mWEiEEksNrGwmBvjPB1q0OpUXSV89mLDcxIkC0CNO49b4bRhFyAoHN29DqOOX/Tg0rU+y1hrYa7CZgwxMwB6z1GJ1fEmXdoNCtUCc006bOJi4YoSCRHttfbGjk4s6HMCSNDbNBgSbRI3ifr3tivBzBBmhSsw06HIkHqSVAkDrJxX/wBZsvW0aVqaGRgCUqrC2JgkCSdhBviWZ8VZVdVLzPLYrqgh05SJmYBiJuPXtgEmWNbk+FalwRyxYwIJLxfoO8YzL1eZkLs5EwCunSJIiYg36zirTxDQdm8qqGIE6Q8q3YSQQFuDIg26YtlzGkSXVp2iBa19zIBnA3wUGcSKjAf92vfrecAjBc/mg9cwZt7RePxgnA4x9XAdwVnz8ZVN0QohTURTYM1/5fWBjqygIEGP4jaMcNn6UsCxhFWZ25pED6Y6LL12WmSRUqMgB0mCSb9RYkz+GPF5L/Z7fGVQsbbMAy0sdIGpFGqPURe/4YlRzJA0hAL6AZkRG53tHrgC5jMrH3K00kCQwNo6Kth23wg9KuHnzYT92Fgj+7p5o3BJjr2nHnO5au9QMxcqKai0gAEX1NLHb4dwNidowBeJ0rIalMTaNQ7mQoU7Ra3UYqmzFBJJdFQEA+YxMAmCOZ9Rk2m4PXsNPXypVNFOSgA10qPKqQDGqIUFQP2tvTFog+3FcoQjAVX1sUUqtR7sDFmFgRMGw3xDL8ay7j7ovG+oKwNgZEAWgAT7xgGU8UBqzU0Sq4P7QUaR8P8AetYiOW4O9icQocaIRi+U0UlXUDIGqb6RT0i8i/TtODQWxdpnjrBRULFT8VjIi1r6ZtPfA8tms2rAPRpKCQCqBmgkEyzmAADMkA9t8KebmyHaYjSVC0naBClpLNpYiTZe3exWqfbmQB2qKoIDEaVdgQTP3auFgwIj1LYJGGtyzV8wy6jUtBOkCnAgmACp7dz0Hc4jVymseYS4KbAu4BBP7ZiGAuRvGEfsusFGerphVEVVBIFm3km25F7RAmwRwCnTch3q1ACGOp6hkc0yFWIAYCJ26Ypqhh2yqupLrqIuC1PS0G863MjUdsGp5ulTV/JYClTPNoYQIuZgMbmSfpgVE5T4HSktNSNCmmqBQCCoAaQxDLPT27o1uOZcAjzqCv1aitNSDPxczMSQR27nphRku/tiBSwUEdCUYTJso5ALsR88b/SfL5i0K7NPwEJqlt5BeJHUbqOmKHMeKsqHXzjULU2lLM0kRdNCBWMEG21sOVOJU9aNTRNmVbNMcqnlG4k6ZI73AxWmSrLBuL/CTQJWbswSE2EmW67WEzaMC4lxIqB9wXpEXdSCAWJ5dEFiRE2HvGKev4lckeTljVoCNTIqASNlMiABBP0jcYtqfF8wQnl0lLHYGoEBJCwAYJ2ncWjEo1QVs7mgqacqrqRzGoxBSZJEaCSIG4ESPbGNxTMOjVqQpXIRFfUpLdiQDIJNjYYlQ4vmHUK1NAxLagGaDFrFlWZIiwgd94CnEM1rH6oDTq8zUWAuCQBbVYRO3qcDCHK75zdvIAMBirPKkkbDTe0m8fjhTNJmn1w9NWCqY0O5EiYAA5rWiZkfLBc3WzSH46LUyVMDzJJOqRqDEfuWjqe2F8y+aVlZTQVZvr8xQskBBysQSzGPaDHTCgmL/a65YsxYLS1roSkdVRgdwsxTv1M7ntOLLg9Wq1IhypcEhovuzEXgTAgTHTFFxbiWeoh/MSi6hZD62TX8MkqWWBLbH6d7Xw+NNK55mAY9NwJN/WcZfB1juWjZaQJ9sSXKhLLt2xB8xMd+38cGB7nHLY6blbxzhtOvTK1ACIgyOnt748/o8XqcOPlMiMiiUdRcEk8xIvIBPrG+PUtK4ofEPhqjmFKlbnYgwR6jtjcZVs+CVfBRZHxWKriHzT1yofy6csrWgaFAKqp3JPXF5V4TxHT5jV1Nh90EDneP2iFBgkkgxbc2xwuVytPhVZjULmi8q5VQWndbNyzI/lh2h4tp5gOBm3oqCWK1EUEr0VXDESJB29h0HZr3Hg4tb0dnV4OpUeclQ9YCrvqA1FkmT1AEEXJG2G6VZCxWzLBkESbSLrHbHnPEv6R2pqKaVPNZoDBRpGk/sioOYtvcWHvt0XhWqVoKSoAbVqBnc3gKRtuAZvHXHOcWlbOkN7OioZjRq80KqCTKhyApnctpIOMo1xUKl6bNSBLoR0gfE5D8s6oC3mCbY5rLcWzzqunL0wdUOgWmdKwZmKk6pgQQOuHadeuaTs+XdC50EKFWVBbnAL6QPUwTIwSo5NDdXxLTq1tHlV/LcQoVCUq3EkhQSALDUSB9MAbj2VbnYUwtM6WdwpO7LpOoCBJJtbDfDK/lgUqNBrrBMcqBYEMfMOkQREE7HAMo3mFqFSm3l6xzsytIBB5QFlFnYEiwxSqkFzFDLqBU1UNLQolBFQgEqNQMlQBIUSPfbEqORy6qaa+WbBgAxBmdQkTOmRMz6DtgHiDNUkKO4U01fljS5kiB8U3ibgEgdRiiyeb4XUzIqsp81VHlIysCSSTIQCCR2O04JFRbZzLItaQ3OV2m0TMgHmnV3xDTgebqM1ZSyOsWllIEG0XAi8fMYZgemPoeNvA8XkL9lXXqjzgsA2G/S56fTB8jxpTUZUdSZ51aZKkxyBYm46nrvbCtczmoAuFEnpBkXEX+uGamUqIVVkKq0j7ofDJJ1M0c5sCRPT6+TG3mz14O0EO5gVKqsgNRObTqGkBQATrUPdgYEyPlvivo8KosUaqajEnmQ1PMWPhiFHMCLknDFPhSVCAzubybsJsL8tx7TtEbYHX4Zk2UkOdUFSzM5uF08gapAiJJgm/THNHVslTGTSu3l01paVBYJpQiIN5IK9B8I98IjiuVDnyyHaytd6lRuxeAInpfCubqcPSkKTVywEawsBmgsZcorMRcwCep2xLP+NqCPqRSgqLLaaYLnRyrOqLACRa0X3IxqjFlrl/Eqmm1RKVZiGJsgDGLEKjE3AExExODtxrMnVGX0oiNOpgjF1nkgAAr1kEADe+Kk+IajummjWHmKHBJgaRO6KvKDMwT2OJ1quYZl0eWqESWaq4Oqb/A5ttv9cK6A/8ApfM6y2mnIEx5jWXy9W5IDySBKTGEzTzLwXqoWYlhpp6m0xKrqQkAxcmykxFpwSjVziq0tRaqF1FVRmkDzAAZJYzAEk9YtiH2TOZmk9Wp5qLy/chNFXlIsjMwEGZvvtaBiAbp8MJqg6qrqZXSr0gAoFmbSbtdgIiJvJjBMrw6mHPKPLDalWqajVAzEysRZYje++K4cLz+phTdqYpgrDFUDNpB1k6eYSSCVsYN8azHh2owmu7OSiy3nKqEyzaQrCYFr6hMYULCVfCVCkxIooVmVDKsDURZncwSTECbCLYa4lXydOmQ1OhSZrEjym+KAZgERpVBcbd8LHwnRDaxUV1YF/LaqxUMRo5YBABbVzTI6TGDUeCZNeV/s4WoygKFDyI0lZJkXvqkk/PFFmVvE2U0kqFYKVM02JgkgQCE6mJi3TCz+JaVDSESq0tpUBahWTEKEVFU/CABHcTvNxnOIZU0jSBNOLAIgNgRIC7QQCPrjOEcdygUsqwBJ1cgLFeWCOWIEjbvfeZsLKlPFKJWq06lBwSqu2lXmYkFgjtpAULAEXEbDBsxxWt0o1kbSWY+QukqBMa3sTFoU+2Hcx4jyUQFJL3b75lUbCSUJC9BPrgPFPGuWWVerMqeVWcwIuVdRvB3G1sKM2V9fj+cZUdMvmyNIiKaLYECLyZuvT8sWQyHEahvR5eoqVxY2mYS9rW2jEMv44p0wgFFxq21B9g27FrySRc76gb74Yznjry1GqQHnSVpORETPxREdenWMWuiWwFXKZ3UoVKYAuxSq4PQ8x0ABtIm/wDd+bNCtWLVQAiqIg1KlRoAAJLwYUz2O24xUJx9H1VKmXepUaFNQJUZXEDSy0pC7ET1HXawF4/q0ikrjVcqMvREAg3bVUG8H4o2xKLyWOdz+aJg5UVEKsyNTqMAyTYsGiJADaZ6zizy1RxTVyhOoAmNNpAO2xgmLe4xSVvELszaaNR2RCpijSjSL8r6zy+qmJtvtPg3Gqj021owW4CvpVuXSYIWIMfMAX3xiadHXDdMvKnEQqyLzt1PtbA04kSbz9BipyueDMSFKpJgYekdLz3744HoosRXDWuMb5e4H1xT57OGlLGCALDck9h3OFsnxLM1ZYUio3AYQx9lN49SAPXFSI3RHxV4e+1hUXSADc6jA+f444uv/RSVP69SN7AsflpB649No8KDgVKoRgo/5iwR3B/kI2vhLPcarUgpQKwYwosAwNxzW7gck9uk47wnOKqLOM1GT3RxXC/C1KgQWUljZZJDNYn4SJAsfptNsdRnuMPl6KUwkvcl6mlFUC+pSxuBIAv+M4YoNmGYVa9FkOyLTVQDsY1klhMQbwRivo+KM2A6LlRTaSCo0TYweUCGPTTJn64tOTt7hypUkLZTxi9QhWpU20kwNaU1UgG+kkDbeO/cnDWd482YZSMs1SkICsC4Qt3DrEQ1lNyY9cLr4qLLNHJqG1EFhQRue8lmJJBsZOFa3iopUVqmVIY7O1JUsBEAgiANR+vTrrL0crRc0PEVaian3bGm500whq1GC9fM13Bm0je46Yr6PHKaKFWlmywMlNVUhWfmAinGn4pgg7/PCtLxP2yLqCkwoYKyqZnSDAggkxv2jDbeLqVGmq1MtVUNCkOC22x1FQsyNoxcvRLRA+ItwUzFiTKU2JJWCVkqw7Tb6Yey3iNBJOWzfKCVhXkhtAAYCOgBIxU5fxRlkKmkCugRqeWW1ybITqv0gb2G5llvFOVqFlfzHZ4ELY6Z6MpCkG5vT7yb2Zehm7DrxhqjCQ3K67qoEk9DJO046r7P6Y4XM8ey7uq0qDUdDatIXabyewiDM/lj0KMevAtJnmx92jn85+tcAAEooLMYUfFufz67RviVbKVcxTphKyiG1amUEg7jQjzM/gOmEPFdQ+ZTVZmSDpEkAhTqjobW9cVuW4QrMH1VqbBRBgLM2gs12fqST6Y8+Irm2ejD2gkW9RqtMgVHeo4JLKSYkg8zs0AL0AAFzMWnEq2S4eIZ0p67EqOsAiP2Q1jv16yb4Wq8FoMAzOxZTqJNUCekm5WJghYF/fGeRkGUq+lykQVBgfDqKwJYm/NAG1sczbYf+seQV0FJgiAQ1NEUatgplTfTETteL7YWp5rhoZaivWDICjQguRJgnTpEd1Ub9cSr8RyNQBfLKhCNPIOhn4VcN3O4vBviBzOTplvLAp6xNwp07fsmZ2mNrzfGv9IYPG2RZgPIqVYnQW1N1kxr5RtBEdIxPNeLHdwyZSoo8ssHCIGgXhajIdI3sOp2xCr4ly7KVVQxDWJtBIMnlEg8zGRe/wBAcP4z5hdVVb2YguSAvRiWDG3rOFdE/pOvx7PVCtRKFVUYwrGsVmwvpAU3295xaDP56mi1EFPTzGpq8yq1oghQxkk2jpM7YWr8Trso0U6rC4H3CgSk3DMDJJAAMxfeRhduJcQ/Vpq5wpDl0AAJPUWWwNyb2woo1Xp8RMU3cGmy6w9NNRZp20OVJY3b2+eNZ7wtm31EVWGl10aVVLGJ5wSSBJ6H02wDifEc6GIYeXSGlWZ3ZQzSAACoh5np9cDoVK4fQfLpajyOPOck6RNi0A3i+52w3IPLwCpDrUzVRZDXZovqIHwsTphZvEwJFzhVvBlOkRGY5YDL97pJOq55g0LpNgB+eFaXBqivU1PTLqv6tKTkxzQwVTJYgbbE9cMHgLl1NRqhLAKFFH4Y3ZpXlkQAO/XDf6Bl/DlNQKtKuTUEk66jhGmB02G5kLM4yrwqhSAP3KsxGuKYq61EwsrECSDMTaT3wm/hnNoxVGby9Mhi9FNR/cKm+nYSR0JxD+qjES3nfeXLU3V6aEd3QbmZvtHrh/SljX4ZkAxKFASqyPJ1LIbVIW1zJ3NjHaCXK08mGYpqQnSWbQFYbbBidYYrGkQAO++Kul4WamTqqPUEDTLooJgW/WgkzJ+H0wHLeF/NUeaeYnnC1ka37MHVYj+764UvpDpTxrLaQqmohSBAUajfaDNrCYg7XxA+LMsQyMrtpUrDEsG1ETY/nbtjn/6uUyzF3oqAw06WMhAZ069LEGLkabncxja8IyoQL5qsZW/nAC4Yk/qwxg+nYz0xMqXsF5l/F2XWprNMCV5iWfooAsToFgOmNVPEfD1qO1MAFgIYwynSIB0sYWB2jfYzikrcHyp1y607nSVrk9QRqDI0CABYW7GBhk8PydRGRjTJ0lVYGSCYE/q1HQfQ9sSkKLZfE+WUalULJ1Hntqk9NWkDawGFq/G8t5r1KdKVVyWNMAks4MM15LSD6RGFDkskCQEpGZPNTYkC03C8zE3P0FhjOGVKdGEKKPNBVgEciDAEO/QRP4xOI0jUdma4tnAjSigKY1XhgSAZgHY9/fFLmPFgUcu49ScPeIkcI1NkAduZbXlOm3wm4FryMUHBvD7VIay6pFwTH97T1A+hJGMqC5Z3zPgveB8aJY1aiawIABBMD2uBzRc7Qd8de2cerBOXO0yLAEd6loif3unrZbhhpZPLB9OmIA1CSx9CYMnee2EOJeK0qIyhzT3+AjTdbygIDCSWPeDiKObg5ylQXivi+gx8ij5VUSCxbSQxEg6QxkDcBh8u+B0PHKUg5NKny8qmxAO3xGeliSxnFPl85lYIUK2sBToYKSlyYO6i+0Tg2X4llkCiWqBWATVMWINgWIAB6z0x2yr4ceeS1oeN+bUaYkgy3mx1USVMr0tEdcB4j4oy7VUY0l8wQQys02ZiBIBECTaOpxz+YzeR8wq1HlqCSfMqatTGZ1TpGrtAgTG84KK+Sg6abq8aEUFoF7mahOpvl274uUJlgvHKJqhEy2l9JCtTDIIBkkshHpJm/rgw8RhlZXpGusjl0kgSwiGJYk2BgXEdMVeX4+iwiqWGnTB1dCARMT2v74JR4llacLTp01uZAOo99OpwW36X6xhl6LZY0PE+XBYmgyONIJ5lERKyNpgg7ScBHjKnIXRVMNKQSSzRsWK7R2whnPEVF1gqGUkhlZmAJ208sT69bdMZT4vlqaFlpqr1LcskBTC8pkm8H54ZeiZuwlLjlOrUKqKwkc8NI1C0aCoDdyerR0xts6u/2R2JsDZbH1UArtYSbd8KLxPLqkUlqGBd20E2vYIq3mb77zM4Xy/ETTJ+LW0zqFxPQR09wIv741RMxYtSogSyw7BiyswbQbQBH5MLdMd9pbHlFCpL3G7AHcGZ7nf2x7H5eO+FHk44rujzbxC4+11dZdQptpJ2AXsfb8ML0eHl0hGMmWLGjUJP7q6mIlpj0N74c8YZYrmXMxrKNtP7EbH2OKbK0H1HU+rb4SotqsLiIKgz9N8c5r9M6Qf5RaUuEopIrEaTIkNGnaEKEgho6wffGm8PQSq11KaTA5gem5be0ksO/WMLFAT8TATYGCCABEE3j5d8COUpySzkCZB1ksLg6Y6C0D+GMGrGMvwXKAEsQ7AAgw0auu+g3ix1fIYap/ZF5uVtTXUKwImLavN9LxbFauXoReodybaoUHV3ZWm4Jkna0Y3Qp5XzAZYHeBp0SZ3TVJvJmfS+LQst24hkZQuodtg0qASTIBS47C14GDVPE9BFsmgPNlasAdpIVYAtew9cJ5bMZZQFdUqEgDToCgwP8bHvtO+JZjjVGAr01ggoo39DssTHoMZoprL8cp6gq0jqjlvULaSRu7NquenpbDGZ8UMrFNLahs8QIW06nLRvv74WrcToI+mnTAGnu0xe+qJBEnmJtieXz2W0QaYfUNQWprcTO8MRAHS2FL4L7IZPjtW5KaWYE6i14DRq2KgG4EKTf54lQ8S5o8rrUEl4JqAA6SBG3MLj/bBBxunulNVNPaKUBYN9KgwTsOuJVPEZ0AoVYNChgsmSSTf5GdsK6F9hRxLNHSqwi6ZYitF4ELzdrADrNjOEV4nmHSodNRQhhi1SI3BcamAgLBB2v16kfj9aYKgEqCoFMco9G0269cCTxBXYmWZmBOkm8Ebc0b9QPngkLIVaGaqVEIZQOZJGoiFFoaZJ6NaJGBUMnnlUJ5bzZtYRhTExIBBG21huMPZPjmadf21t1CqBN5kC+F24hXYl4eQDHMNxaAJtI2jF3+AG3Cq1TUwdkJ1SHQqQQLSDedXcbYivhyts7MpUtzgDS1yBHQxG29xbGeZmShaNQHTVqMiSQCDe46Y1VzlSzLLgHSdJZj8gNzO4v+GG5NiR4JWpktUbeQBp1QBN5IHoe31GI1uEVNTMjO4A1adEgQrHWSokfs7A+3XGO9YswCOsCYurbkXViI9L4ykldgeWWEtpLXubSJ3PU2vhuNidPh7i6PV1GQORZm0Ko1g79xJi4GCLwTPtUhXikp+IVCCSBcsADEtO+BfZsyHAItPTW0Dm/cmNh0i/rgC0M1IgLUp7TsVnqFaWI7wLb4Adp8IZlmrVLH94VU0k3EKzMG7XK23vsI1fD9FwYrKXsIZiVtM3cAW1Dm6x0myj8JrAgjQZLWaVtFuYk/XY2nTif2ZpYKTM2lkEiD8JWSRMb97Yf0HT5dkGWAq1Ud6JldF7qZCmbklYEfmcA8H5HL06LOzJBqMw1CNIeIRit4Bta2/XFLQyCKxL1QARAUanOobmbAfzOEspnlzdJoC0mWpEkagQAANQkRvuAbgWxnJszebg6LjPh2jVqNUrZssbsAoQoloAQG9ouCBOEqPAcmty4YmCXhiTE9BcNtf3wFcnQV5LqSALc2/WABG/rjX6NphmfXLsIDQTpu3S0wD3Nupxa7MjK8LyPmTqaxnZbQGgL2UTEGSb7YGPIVBzPyiQV0gHppFKdIB9zgAyq3OpGBAEhWk7z2sTBmSY33xClS6F1Uxuq2jaykg7dLR64tALSzVF+YuSDH7KkNHaYsQY9B7zg1biVAEMWIGwAVJm1ixmNjYD8sCZaSL0gwJ0KOgAGqSSLbHAjXoC5IsdQusSQeii354USza0ssxdyK2owTpKqB2g6fSZ632xoZnLAgIdLE/taGYwNiwi3WPrONZurR0eWEIVjJuDve0pyi1pwJGojVyEAfFygqZAjmMzYfji0LGHWiGB1ETfQQmi0nb4pnqfpGE5oGUCGYuNcx2IAQRe++Ns6TqKg6ZsAD36AT32wpVFEpOjlFxGoQLdJBPS18VIy2M0aY8wQQLaY9xuD1O18RYaSVZdQ/GxtzdcZQVdWpQ28C+wNgeb22wbNOkh4M2uDuLwJNp9MADy+WVqtPTYs6m5J6j4cewx/wBzjyvgAnM0o21D5AR/HHqePRhLY82M9zz/AMc0vvkfoUj6E/zxy2UyTatXmoBJ5QhY+zEMMeh+OuBumXWoxBCuAfQGf4gY82GVLVDL9JURYT+PT8BjGIv0zph7xRYZbKIoILOQbgKFHU2JYk/SMaOUoGRpqBdj8JEct7gmYUexPXCtSiNWoVSigzAteZ1XF94+UYsOEcN86slAEszkQJsAesRsBP0OOR1sDVFA65QsX6sRYEAWIAtE74E7JGjRIDETAtbbl9JGPUMv/RLl1ABqVD0gaQDtuAsbAbRjWe/otyt3Jedxe0iYsB3OLTJmR5nS8kmGU7GVBIBDTM8t5A3sbYZy2doIhAQaZ+E6jBYiw1SRvHzwi9OnqdWMnUCQWNmFpEmenQ9MMGqkaRAWZ7xp0ztYXjE5KNJmaYVgtL4uYgEySx/vsQDM9B8sF/SNJ4qeUCUBA1KxIvBC3ibR32wnSyyiLsBdfjaPim56C0X9cNigpB+IHSZibgE3EEXn+GIWyNLiNBTyqVJFvjIiTZQSYvNz/DBRnBDBEABudHKCbiDpYXsPwxi0kKzYwqkkiNtTDtO5+mF6tJGplgCsANqvYmR0O/thQsK9YGWa4I3E6YjqNUbWnriNTNIHE0xqHwk6rTf96OnUdMQbL04pnmMcqm+8dYI7dcTrFGUyJU+l42g39T+OFCyD51WJY011QLlV1ECALk7QQem+N/aAv7AhdjBiG3627k4EAhRlAGlTfcRpP7JMfhiaMgiUBJYX0zJExedt9rXxaFhF42InWBIEAgJZrAXjGVOMhSIZFdxyhQo5T1lBA/774h9pUAmANFrUwZvHL3I2ttOMR0GgJbXLCFjpf4tvliUvgsivE2ZNWsxMaQSbzBuPXBH4iwhdTxE7wOp2397f7Qp1Q6iAp2sQBIn4oP1xhflDAaixjdZgdrbmNsKFganFGI5WLW2nSRabyJ2xGvnnMA6iZBU3MerESQOmDZnMIjadLs1idInc7dNjJjG/OUfvR3Km3vMRvbFJYo9VtxBvDWbf2F/w9cEVyrSZAMQYJ76hYSPnhg1AWgEjeJ7WjuMDSk9iHtO2k3AEbHa98AQyYq6xq0af3mnUf/SogD3IxNuHUlLtSb9a2ordVQ3HKTvIn6b4LmmeBpgEHt/MH0tgVKs5MQCAoneQ3U7x+HfAbGky1QFtLC8xqk3vtY8oEdcTHDnFzUQtADNDgEf4QbGNiLemM0VCSfh5jaZBFgPTa8RvjdLKtESTcXb/ABSbfLApH9HDmKsQCGlQDBk7xIER8/46XKUgSDWqsbnpYSDAOkwNrTidPKss63k36DlnoIHr1xs6dOku3aYINtJJB77YEIfYqENU1VTIJMs0X/8Atgewj0xKmlMQLsSJJ3+GPSxsLYBWzVEyCzGOh3MX99+mIPxAK4ErzCdyRF+sb/jfF3BlWhS5WRWkdNR1Qf3gx9Z9MDfRqIJIY8pjrMRJ6R/PA6WZEEhYLcx33t337emFzWd2Vaags1gALydgPnhTJYeqEnURedIJBm57np6jEyyhgIMkTYEgSfcjtgdTgHElmaTxH7IBv3sd8C+y5gCaodIIMMpA9jIxqiWPHWs6QIO1h6C4O7Tja1WAUsy+o+nQfx2xXJVACgkyZ0gdz0Pb59sNZGmG1AC4HxMLjf8AjiULLzw7VUZlIudQHTuPyF8ejah3GON8BcGWtmLAwili3boAPmceif1Y/vn6Y9WDxuefG52GfEHDvPytWmBdkOn/ABC4/ERjwHMrpIMXFva9xuBj6INbFTV4DlDU805ekXmdRUbnqRsT6xjM4ZhCeXY8OTKqSaa05DRA6HYyAOxHXHVeEsjUoZlapIWJGmZkQRsLAjfHpw0KIVEAGwCgAewAxW8azKikTpUG14E7jrjGnW9mnidC2Y8UVQYGIDj9VhDG2OffNM3TExVbSbH3wJZwvFHC5qt8VmbbbvsPeNsRoKrMU5t+uxBW8dCDAxbZzhDVMwWmAbkkTBAi17zbB14bTSzOxPoAPpuRjORs6akUVGVytMhZERfYd97YcNOEk2G2/SfQ4svKofun/wBx/hidI5dRHlKfcsekTvhpMmtErSgiN1P8jb88RoaRy2AkqYuLQbgCB2vi2NXLkz5SiOxb8gcDcZcj4Y9mb+JOLosayK3LosMB36G3MYn5TiVKpT06lMACQLR0O5MYskXLgQE7X1Gbes4wUcvEaW/9xxNFjWiVAoIJ2vMm17gb9b9OkYEadNoBP96JuPb1v0xetlssTMMPZv5jBhRyv/l//s388NJl1olAqqotNzLbnveDsfX1xJaiHUC11INwYM+u09746Wcsf+Sv1b+eK3xB5ZCClTpobyRIn0t6k4PDaVhYqk6RVLTXV3P06nqPTpjVY9JAjvJm/obfjif2bsY+ZP1nrjdTKjlOx6ibH0ifyxyOtMiK5IkqJvM7yNvlfviRrrBjcEDTa+19+04ktECSQL7HUZ9oJjBKGVEkj2IJP4Xt9MUgu9RwwhF0kX7g36HfEleQvNe3+4gDBxQtFgJkRa3S43jE+TmCvAaQALgHYx8+mIUo+LZyupKU71IuYYAdLC4nFbwPhuYpiSwAO6tffoYuJPY9MdYKQgg9T7HeCQRef9sBCUrkamg3394veMaUqVGcluxRatTVo0lhBk8sSQbXE2m2CV8wsAaTIMDa5vIE2t6YMxgsQN77nfYYzzUgwoE9+/fbfEN0LeaHABDQDa43iLgXHbBAyxOkteZBn3Mn/s4GM8R+0APQXn39/wA8LVuJEH4yT1AAHzucEQZRWJJ0rp6Eb6vZun/9xqoG0n4QQO49Ovy64nwlw7glTpBGq8A77et+mL39E5Oo/NTme7E42sNs5yxEjmaytqjXEiy2BHqOk9Ppiz8GpOaNQwRSm8buRER6Ak/MYuOIcCy5UCmNJXeWYyOxJOLHhuVpqmhVE7z37/wxrTZl4ifBc/1gA/ZGKTxtxRauSZdKjnQmTAgH59SMGfLN2H1w3wdAKoLqCINiARt2OKoszmPPuE+H8xWceTSLg9QpiPVzC/MnHZ8L/ooqm9eqqA7qvO0HpJhR+OO8pcQGGFzONrDRHiP0L+H/AA7QydMpSDXuzMZZvc9t7AAYtdWFBmMS87HRbHMUd8AqVcSc4UrVMADr5iMUufzuq2J8SzcY5tc5NZR7/kcCFqhvgnEHig57D+WF6bXxvij/APD1P8JxAc4uck74qczxTUxM7m2IVq+mmx6nlHz/ANpxSmpimWW54jg+VNarPlU6lSN9Cs0T30gxscc61U49a/oFYlc7Bg/dQd7xV6YEOO+wZv8As+Y/yqn+nGfYc3/Z8x/lVP8ATj17PDii15RzVp0aWtgAlPznOuKYBpvMBVBh0+P2Ac4ZxXPOza6IVERmDaHU1DLBAqM3J8N1Yk3XbVYLPFlyGb/s+Y/yqn+nExkM3/Z6/wDlP/px6flON8WVCzUfNJVbGk6aWC5fU+kcxGqpV5NyKRgjD/E83xAnL6VKA01NYU11c7VKSwHcTCoarxpnlE74CzyUZHN/2ev/AJT/AOnBFyOa/s9f/Kf/AE49Mr8d4pogUFVmpI2paVR9DuyAhgWGoorMYXVOhp02BZ4rxPiC5l1pIWRdGgeWdJOgyWqSZU1XSQIIFJj7hZ5cMjmv/Ir/AOU/8sLZ/K5oFf8Ahq5F/wDlVD27Lj1Wpx7igA05VGLEAEiooA1VhzAFmuqUjIsnmXmMNcX4pnkruKNEsgURqUlSQpJ0lYMlnprMwAjmLXjVqjUZZXZ4cMrmhYZXMWNvua3+nvOCfZs3actmP8mr6/3ce2cX4rn6eYq+VRNSkFCqCrHmCOxcFTJGpqSxedLRBF1qvH+JnWUyw0g1NAZKmohQxUnm/amksdy5/ZjHPTR112ePDL5ubZbMdP8Ak1f9OCU8vmAZ+yVwQZkUau//ALceu1/EXEi1UJlbKW0a0e4AqctmgkuKcMDEM1rXZ41xHPrXqijTLU9AReUz5miq3mK20azRWCCPi2gy00TXfw8eU5nplK46fqKv+nEGOb/ste+8UKn+nHrFfjvEweWgSEqVB+rfnRV5bkggknUSFAJQqsyCd1/FGfTTqoLzOtNQQ6tVZ2qgMoLcihFpOwOoqC8/DhpIazPI2XOGf+FzP+TUn66cBfI59v8A6XMfOm8f9OPdOM8RrnL02o+beporPRpy6qocFqdOoDINVVUEggK2ra+E8tx/Ou706dNX8uqlFqjKbkpTZmIRoBQeYGi2pkUbHF00TWkeMJwbPkXoVR7Uqp/+OJt4fzR3pZn5UXH/AMcex5bxFxBjSnLaQz01eUqSoKIzmCwAVWYrqYj4GgNtg3FOPZ1HqrSy+oJq0syVCGEUIgr8RLPVsOlO5W5FyRMvFkzxZPDlYX+zZgn1p1D+GmMGHCsyNsrW/wAl/wDTj1s+IuJS05UBRoE6XZhIUl9CkhhOpdKuSpAJJEwT7fxBBlSULnyVbMjRu7vSBUFYgonnH6SDONUjOZnkRyGb/s9f/Kf/AE4Vq516bQwKspuGBBB3uDcdMe5eGuIZx3KZimVVaaHWVIl2VSyljAJBLCFUiAOaZA8S/pEf/wD1c1/+Qf8AQmKSy1biOpVcbMJ/mPrh/wAP5rVUj+6fzGOP4LmZRqZ6c6/xH5HHQ+F2++P+E/muBtHUu2AVszoE+uN1GxWcZf7k+4/PEKX+R4pOL/KZoEY864bXOOr4bmdsUiOlDYlrwtRqWGCzgUi9PCOapnF29H0wCplZ6YA4niGTY4pE4Wy1VfoP5EY9Fq8PHbFZxjJKtB2jYfxGIDm0a+J55dVJx3UjFeM5Bvh3L51WIA3NsSwcdn+FuYABgfntivfg9T9049fpcAsBAnEj4ZJ6YpGjxZuEVP3T9Mem/wBDivl6GfqaJKqjBSdOoqtYxqNhJtOLweFfbF3wLhr0KVc0xLlZQWuwDwLwLmNzikaK7KeKuIVaRqUqNOooJuEqDUA1JJUaiTBNZiBMhFAu1p1+O8TLKgy/lyKeuoKbOFJajqKyw1LoepYgFShnvgeSzHFkQko1TUoA1IgYMFy669IeILGu2n0Htix4RnuJMSa1FFHlMQoEfeBKMLr1mzVDX6WAW+BgDmfEecNaqtGgHpU38stockR5ILiG+8hmq/dqAfu9+438QcUlQMkDNMsTMDUFVgk6rEw632Z0FwrEq0uI8YVi5pLoJLEONMBadMlQqs2nUxq80m6rboScO47xKrTNRaYZeaD5YUt+pWwNQiAxrtIJlUUC5wBY8O4rn3VzUoouikXAC1JdyamlFDkQQFWQf3hftDgHFs8TFelIWmSzCmyFmC0yCATB1k1OQCV0iTJjFa3EONNobyApRdTKI0sStNbnWSSC9VtEC9Jb3g2HFn4iaeX0Sr6QazUwCATUoggI7Ximap6xFsAL5bjXEkVfMpLpUKXZlaYBy4clgwH7WYb4bLSBvONZbxFxN0DDKrBTzLo6n4aU0wuqdQZ2v+0KbQNp6bL5VjU80vVAZf1TRpWQu4E8wg9T8R9MIeLKebag65cXIElH0VfjSRTmFumu5YRbAFeeOcSCsRlVaELgwy6oeogGksSrlfLqaLkDUt2Ixri+f4j5FHy0C1XSpr0U2YBiAtMc0GndhUOoH4CPefBaPEPLrLV1BRSP2fUVNSWatAqVATLqgoidpJuxviu4UvFqVKmAlRpdNQrPTqOFC0RUltZsSazLBJGkCIIAAuOE8Uz75hUq0FSlDFnIcFoZwpAuqmySpM8xM2E1+X43xNU5suXLamUlGsXDslNobZS1JS1vhcbwTMvxfUjFFtqV9OnYPQXzFUuFLOBWcBvhUgTNiPMZPiXlZADzfMRE+0RUQDX93qNQlpMAVDYODJGkEhgAx+nOIgknLApchQja4jMEC7xMJQna9QjpOJ8I4zxCpUpirl1RC2lzpcGP+J5xLcohKFiDeocKUanGVy4kBqo8sXWlJPkyzWYLBzHKdoSSBN8bzWa40EfRTRmOor8EKRUrBRdhqVqYoybEaibXGAGK/HOI6SVywnW4ClGtp1aVLaoYPy/eiFW8g2wDO8e4mEfTlhJDGnCOSD/xGlWGq5OijLWC+ZcG2NZ08XY6kXSyGsQo0aG+7qeWvxywLeVJYAhi3S4sfFq5tqVNcuSjuKgJUxD+TUKAt0GvqeunAFQeIcUV2AR3C3UFANek17mpsAwpUuWAfvrdMWWS4xxBqqK1BRTLAM5R1LKWq8+ksfLhUUlWky67TZMZfiDVRUdcyKbVHZaaVaStTvSC+bLFTT0iodKlvi2JI0x4tl+KDiT1KAZqIp8is4FIt5VWzDXI+98s2ST++okEBnP8d4ircmW1BqjgcjWpq5QFm12YgaxYCCt7mEstxjiyISaXmyF3psmkgZZWcILkFmrtoiYTcbY3mP00wQgKCrIY5VDCMzq1wxm3kcu2o9pgudbjDMxRFAWrNISFDJ5deBUIa4LeTqEWYmLCwF/wLNZpw5zCJTghVVQ1yFXU0tupcsFsLC+PFfHnB3fieZYKYNQf9CY9HzfEOJhChEP5D1CVS4cGotNLEjVUJpNY20VLAEQfi3Ay9Z2tcz+AwNRPHMpwWojq2k2/LqMdNwjJ6KhbpEfiMdieAHtir4plDS9jiM2kKO+AZjL+YukdwcCeuZxYcDTVVg/uk/ljKZQGV4SRi8yWSIxZUuHYepZCMbIAy1KMM+VhinlowTyMAH64icZjMCA6mKTxL/4ar/h/iMZjMCnnFXDXDP1qf4h+eMxmOL5Nej03LbYYGMxmOxklhrh/X5fxxmMwJLgbxvGYzA5msbxmMwBrG8ZjMAZjMZjMAZjMZjMAZjMZjMAZjMZjMAZjMZjMAZjMZjMAZjMZjMAZitzHxH3xmMwNRBNtjl/F2ye/8MZjMZZ1RzT74tPD3/iB7H+GMxmMoM7entgi4zGY6GQi4ljMZg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297562" cy="27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2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More Historical Accuracy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39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4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The Proof of Science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1167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6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Prophecy – the greatest proof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78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5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Prophecy – </a:t>
            </a:r>
            <a:r>
              <a:rPr lang="en-US" dirty="0" err="1" smtClean="0"/>
              <a:t>Tyre</a:t>
            </a:r>
            <a:r>
              <a:rPr lang="en-US" dirty="0" smtClean="0"/>
              <a:t> &amp; Sidon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3928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4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Tyre</a:t>
            </a:r>
            <a:r>
              <a:rPr lang="en-US" dirty="0" smtClean="0"/>
              <a:t> today – just as God said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34369"/>
            <a:ext cx="5905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PROVING The Word of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8697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9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the Great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most amazing Bible Prophecy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250 years before Alexander The Great</a:t>
            </a:r>
            <a:br>
              <a:rPr lang="en-US" dirty="0" smtClean="0"/>
            </a:br>
            <a:r>
              <a:rPr lang="en-US" dirty="0" smtClean="0"/>
              <a:t>Daniel foretold his coming</a:t>
            </a:r>
          </a:p>
          <a:p>
            <a:r>
              <a:rPr lang="en-US" dirty="0" smtClean="0"/>
              <a:t>Daniel 8:1-8 * Daniel 11:2-4</a:t>
            </a:r>
          </a:p>
          <a:p>
            <a:r>
              <a:rPr lang="en-US" dirty="0" smtClean="0"/>
              <a:t>Daniel 8:15-22</a:t>
            </a:r>
          </a:p>
          <a:p>
            <a:r>
              <a:rPr lang="en-US" dirty="0" smtClean="0"/>
              <a:t>               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CYRUS  </a:t>
            </a:r>
            <a:r>
              <a:rPr lang="en-US" dirty="0" smtClean="0"/>
              <a:t>Isa 44:28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Prophesied by name a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century before his birth~~!!!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75509"/>
            <a:ext cx="1333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" y="4038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about the translations?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0787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Who preserved the Word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3:2 – every jot and tittle was protected by blood!!!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66 books of the bible equal 12 – Gods Governmental Stamp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written New Testament was Peters idea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II Peter 1:12-15; II Peter 3:1-2; I Peter 3:5-16</a:t>
            </a:r>
          </a:p>
        </p:txBody>
      </p:sp>
    </p:spTree>
    <p:extLst>
      <p:ext uri="{BB962C8B-B14F-4D97-AF65-F5344CB8AC3E}">
        <p14:creationId xmlns:p14="http://schemas.microsoft.com/office/powerpoint/2010/main" val="20684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Contradictions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Chapters and verse are the biggest hurdles in Bible Study – </a:t>
            </a:r>
            <a:r>
              <a:rPr lang="en-US" dirty="0" err="1" smtClean="0"/>
              <a:t>Eisogesis</a:t>
            </a:r>
            <a:r>
              <a:rPr lang="en-US" dirty="0" smtClean="0"/>
              <a:t> vs. </a:t>
            </a:r>
            <a:r>
              <a:rPr lang="en-US" dirty="0" err="1" smtClean="0"/>
              <a:t>Exogesis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Men have not faith – II </a:t>
            </a:r>
            <a:r>
              <a:rPr lang="en-US" dirty="0" err="1" smtClean="0"/>
              <a:t>Thess</a:t>
            </a:r>
            <a:r>
              <a:rPr lang="en-US" dirty="0" smtClean="0"/>
              <a:t> 3:2, Rom 12:3, I </a:t>
            </a:r>
            <a:r>
              <a:rPr lang="en-US" dirty="0" err="1" smtClean="0"/>
              <a:t>Cor</a:t>
            </a:r>
            <a:r>
              <a:rPr lang="en-US" dirty="0" smtClean="0"/>
              <a:t> 12:9, Gal 5:22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Mt of Transfiguration – Matt 16:28, Mark 9:1, Luke 9:27 – Matt 17:9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the Scriptures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2734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3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Scriptural Authority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757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8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the Bible IS NOT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0794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4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SIN is the theme of the Bible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88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4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Don’t get bogged 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9777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The Holy Spirit wrote the Bible and only the Holy Spirit can understand His writings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04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3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Three Great Proofs of The Bible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281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8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622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PROVING The Word of God</vt:lpstr>
      <vt:lpstr>The Purpose of the Scriptures</vt:lpstr>
      <vt:lpstr>Scriptural Authority</vt:lpstr>
      <vt:lpstr>What the Bible IS NOT</vt:lpstr>
      <vt:lpstr>SIN is the theme of the Bible</vt:lpstr>
      <vt:lpstr>Don’t get bogged down</vt:lpstr>
      <vt:lpstr>The Holy Spirit wrote the Bible and only the Holy Spirit can understand His writings</vt:lpstr>
      <vt:lpstr>Three Great Proofs of The Bible</vt:lpstr>
      <vt:lpstr>The Behistun Inscription</vt:lpstr>
      <vt:lpstr>Tablets at the Ruins of Ninevah</vt:lpstr>
      <vt:lpstr>Shalmanesers Black Obelisk</vt:lpstr>
      <vt:lpstr>Shalmanesers Black Obelisk</vt:lpstr>
      <vt:lpstr>Drius Prism</vt:lpstr>
      <vt:lpstr>More Historical Accuracy</vt:lpstr>
      <vt:lpstr>The Proof of Science</vt:lpstr>
      <vt:lpstr>Prophecy – the greatest proof</vt:lpstr>
      <vt:lpstr>Prophecy – Tyre &amp; Sidon</vt:lpstr>
      <vt:lpstr>Tyre today – just as God said</vt:lpstr>
      <vt:lpstr>Alexander the Great The most amazing Bible Prophecy</vt:lpstr>
      <vt:lpstr>What about the translations?</vt:lpstr>
      <vt:lpstr>Who preserved the Word for us?</vt:lpstr>
      <vt:lpstr>Examples of Contradictions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2015-01-22T23:40:30Z</dcterms:created>
  <dcterms:modified xsi:type="dcterms:W3CDTF">2015-01-23T03:20:50Z</dcterms:modified>
</cp:coreProperties>
</file>